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2" r:id="rId4"/>
    <p:sldId id="283" r:id="rId5"/>
    <p:sldId id="259" r:id="rId6"/>
    <p:sldId id="260" r:id="rId7"/>
    <p:sldId id="261" r:id="rId8"/>
    <p:sldId id="262" r:id="rId9"/>
    <p:sldId id="263" r:id="rId10"/>
    <p:sldId id="284" r:id="rId11"/>
    <p:sldId id="264" r:id="rId12"/>
    <p:sldId id="286" r:id="rId13"/>
    <p:sldId id="278" r:id="rId14"/>
    <p:sldId id="279" r:id="rId15"/>
    <p:sldId id="265" r:id="rId16"/>
    <p:sldId id="285" r:id="rId17"/>
    <p:sldId id="267" r:id="rId18"/>
    <p:sldId id="268" r:id="rId19"/>
    <p:sldId id="272" r:id="rId20"/>
    <p:sldId id="273" r:id="rId21"/>
    <p:sldId id="274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73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0" y="8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2FA0A-CBF0-411B-B69C-957CEE71B6E4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2CD344F-DC3A-4B30-9DDD-D269CD5F15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760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2FA0A-CBF0-411B-B69C-957CEE71B6E4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2CD344F-DC3A-4B30-9DDD-D269CD5F15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766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2FA0A-CBF0-411B-B69C-957CEE71B6E4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2CD344F-DC3A-4B30-9DDD-D269CD5F153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5145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2FA0A-CBF0-411B-B69C-957CEE71B6E4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2CD344F-DC3A-4B30-9DDD-D269CD5F15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687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2FA0A-CBF0-411B-B69C-957CEE71B6E4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2CD344F-DC3A-4B30-9DDD-D269CD5F1539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0829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2FA0A-CBF0-411B-B69C-957CEE71B6E4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2CD344F-DC3A-4B30-9DDD-D269CD5F15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419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2FA0A-CBF0-411B-B69C-957CEE71B6E4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D344F-DC3A-4B30-9DDD-D269CD5F15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5118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2FA0A-CBF0-411B-B69C-957CEE71B6E4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D344F-DC3A-4B30-9DDD-D269CD5F15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676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2FA0A-CBF0-411B-B69C-957CEE71B6E4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D344F-DC3A-4B30-9DDD-D269CD5F15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889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2FA0A-CBF0-411B-B69C-957CEE71B6E4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2CD344F-DC3A-4B30-9DDD-D269CD5F15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671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2FA0A-CBF0-411B-B69C-957CEE71B6E4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2CD344F-DC3A-4B30-9DDD-D269CD5F15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353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2FA0A-CBF0-411B-B69C-957CEE71B6E4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2CD344F-DC3A-4B30-9DDD-D269CD5F15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334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2FA0A-CBF0-411B-B69C-957CEE71B6E4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D344F-DC3A-4B30-9DDD-D269CD5F15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189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2FA0A-CBF0-411B-B69C-957CEE71B6E4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D344F-DC3A-4B30-9DDD-D269CD5F15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792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2FA0A-CBF0-411B-B69C-957CEE71B6E4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D344F-DC3A-4B30-9DDD-D269CD5F15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328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2FA0A-CBF0-411B-B69C-957CEE71B6E4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2CD344F-DC3A-4B30-9DDD-D269CD5F15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610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2FA0A-CBF0-411B-B69C-957CEE71B6E4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2CD344F-DC3A-4B30-9DDD-D269CD5F15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948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8848725" cy="688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6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938" y="1364852"/>
            <a:ext cx="5629275" cy="56292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943" y="624110"/>
            <a:ext cx="4573057" cy="34297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9" y="-25400"/>
            <a:ext cx="3588316" cy="499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1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ridero.ru/books/palashelskaya_rospis/image/5f15128afe92d800072c9e4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ridero.ru/books/palashelskaya_rospis/image/5f15128afe92d800072c9e4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ridero.ru/books/palashelskaya_rospis/image/5f15128afe92d800072c9e4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5" name="Picture 9" descr="https://www.woodfun.ru/files/129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500"/>
            <a:ext cx="5715000" cy="460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 descr="https://cs2.livemaster.ru/storage/de/fd/855528fe33f4ab914831b5fc43uo--dlya-doma-i-interera-ptitsa-schastya-derevyannaya-bolshaya-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000" y="3183775"/>
            <a:ext cx="4665854" cy="381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1" name="Picture 15" descr="https://7960777a-2fd1-4b07-8bbb-896e98c4659c.selcdn.net/upload/prod_add5/797/product-373797-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658" y="1239117"/>
            <a:ext cx="3485113" cy="348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77736" y="5201388"/>
            <a:ext cx="54282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ЩЕПНАЯ ПТИЦА СЧАСТЬЯ</a:t>
            </a:r>
            <a:endParaRPr lang="ru-RU" sz="4000" b="1" dirty="0">
              <a:solidFill>
                <a:srgbClr val="000099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60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11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16" y="71872"/>
            <a:ext cx="2962274" cy="296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986" y="965200"/>
            <a:ext cx="3266902" cy="3352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375" y="2747803"/>
            <a:ext cx="2774670" cy="277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 descr="https://dinny.ru/wp-content/uploads/2019/10/1225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363" y="2880806"/>
            <a:ext cx="4139292" cy="397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6314" y="2913650"/>
            <a:ext cx="1321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1</a:t>
            </a:r>
            <a:endParaRPr lang="ru-RU" sz="4000" dirty="0">
              <a:solidFill>
                <a:srgbClr val="000099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6394" y="3609991"/>
            <a:ext cx="1820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2</a:t>
            </a:r>
            <a:endParaRPr lang="ru-RU" sz="4000" dirty="0">
              <a:solidFill>
                <a:srgbClr val="000099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06244" y="5220128"/>
            <a:ext cx="1695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3</a:t>
            </a:r>
            <a:endParaRPr lang="ru-RU" sz="4000" dirty="0">
              <a:solidFill>
                <a:srgbClr val="000099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57509" y="6150114"/>
            <a:ext cx="1022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4</a:t>
            </a:r>
            <a:endParaRPr lang="ru-RU" sz="4000" dirty="0">
              <a:solidFill>
                <a:srgbClr val="000099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66011" y="284135"/>
            <a:ext cx="5636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ЗАДАНИЕ 1</a:t>
            </a:r>
            <a:endParaRPr lang="ru-RU" sz="4000" b="1" dirty="0">
              <a:solidFill>
                <a:srgbClr val="000099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14273" y="965200"/>
            <a:ext cx="3843251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99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b="1" dirty="0" smtClean="0">
                <a:solidFill>
                  <a:srgbClr val="000099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ритерии оценивания</a:t>
            </a:r>
            <a:endParaRPr lang="ru-RU" sz="2400" b="1" dirty="0">
              <a:solidFill>
                <a:srgbClr val="000099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Всё верно – </a:t>
            </a:r>
            <a:r>
              <a:rPr lang="ru-RU" sz="24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4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ошибка – </a:t>
            </a:r>
            <a:r>
              <a:rPr lang="ru-RU" sz="24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4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ошибка </a:t>
            </a:r>
            <a:r>
              <a:rPr lang="ru-RU" sz="24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–3</a:t>
            </a:r>
            <a:endParaRPr lang="ru-RU" sz="24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23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0" y="5670"/>
            <a:ext cx="2962274" cy="296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144" y="869332"/>
            <a:ext cx="3266902" cy="326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058" y="2225227"/>
            <a:ext cx="2774670" cy="277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 descr="https://dinny.ru/wp-content/uploads/2019/10/1225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763" y="2168005"/>
            <a:ext cx="4139292" cy="413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9091" y="3034145"/>
            <a:ext cx="1321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ГЖЕЛЬ</a:t>
            </a:r>
            <a:endParaRPr lang="ru-RU" sz="2400" b="1" dirty="0">
              <a:solidFill>
                <a:srgbClr val="000099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67561" y="3765805"/>
            <a:ext cx="2233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ХОХЛОМА</a:t>
            </a:r>
            <a:endParaRPr lang="ru-RU" sz="2400" b="1" dirty="0">
              <a:solidFill>
                <a:srgbClr val="000099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55162" y="5153135"/>
            <a:ext cx="2698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ДЫМКОВСКАЯ</a:t>
            </a:r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ИГРУШКА</a:t>
            </a:r>
            <a:endParaRPr lang="ru-RU" sz="2400" b="1" dirty="0">
              <a:solidFill>
                <a:srgbClr val="000099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17000" y="5984132"/>
            <a:ext cx="317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ФИЛИМОНОВСКАЯ ИГРУШКА</a:t>
            </a:r>
            <a:endParaRPr lang="ru-RU" sz="2400" b="1" dirty="0">
              <a:solidFill>
                <a:srgbClr val="000099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67303" y="365826"/>
            <a:ext cx="7780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ВЗАИМОПРОВЕРКА</a:t>
            </a:r>
            <a:endParaRPr lang="ru-RU" sz="4000" b="1" dirty="0">
              <a:solidFill>
                <a:srgbClr val="000099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348749" y="915912"/>
            <a:ext cx="3843251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99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b="1" dirty="0" smtClean="0">
                <a:solidFill>
                  <a:srgbClr val="000099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ритерии </a:t>
            </a:r>
            <a:r>
              <a:rPr lang="ru-RU" sz="2400" b="1" dirty="0">
                <a:solidFill>
                  <a:srgbClr val="000099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оценивания.</a:t>
            </a:r>
            <a:endParaRPr lang="ru-RU" sz="2400" b="1" dirty="0">
              <a:solidFill>
                <a:srgbClr val="000099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Всё верно – </a:t>
            </a:r>
            <a:r>
              <a:rPr lang="ru-RU" sz="24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4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ошибка – </a:t>
            </a:r>
            <a:r>
              <a:rPr lang="ru-RU" sz="24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4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ошибка </a:t>
            </a:r>
            <a:r>
              <a:rPr lang="ru-RU" sz="24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3</a:t>
            </a:r>
            <a:endParaRPr lang="ru-RU" sz="24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85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тичка из ткани для ребёнка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" b="10000"/>
          <a:stretch/>
        </p:blipFill>
        <p:spPr bwMode="auto">
          <a:xfrm>
            <a:off x="6946900" y="1295400"/>
            <a:ext cx="4965699" cy="4483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19100" y="200164"/>
            <a:ext cx="7568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ТЕХНОЛОГИЧЕСКАЯ КАРТА</a:t>
            </a:r>
            <a:endParaRPr lang="ru-RU" sz="4000" b="1" dirty="0">
              <a:solidFill>
                <a:srgbClr val="000099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9400" y="1511300"/>
            <a:ext cx="6096000" cy="34901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99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Критерии оценивания 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solidFill>
                  <a:srgbClr val="000099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Стороны квадрата из ткани должны быть ровные, соответствовать размерам </a:t>
            </a:r>
            <a:r>
              <a:rPr lang="ru-RU" sz="2400" dirty="0">
                <a:solidFill>
                  <a:srgbClr val="000099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solidFill>
                  <a:srgbClr val="000099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12 см на 12 см).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solidFill>
                  <a:srgbClr val="000099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Качественное крепление </a:t>
            </a:r>
            <a:r>
              <a:rPr lang="ru-RU" sz="2400" dirty="0" smtClean="0">
                <a:solidFill>
                  <a:srgbClr val="000099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нити</a:t>
            </a:r>
            <a:r>
              <a:rPr lang="ru-RU" sz="2400" dirty="0">
                <a:solidFill>
                  <a:srgbClr val="000099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 smtClean="0">
                <a:solidFill>
                  <a:srgbClr val="000099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Аккуратность </a:t>
            </a:r>
            <a:r>
              <a:rPr lang="ru-RU" sz="2400" dirty="0">
                <a:solidFill>
                  <a:srgbClr val="000099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выполненной </a:t>
            </a:r>
            <a:r>
              <a:rPr lang="ru-RU" sz="2400" dirty="0" smtClean="0">
                <a:solidFill>
                  <a:srgbClr val="000099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работы.</a:t>
            </a:r>
            <a:endParaRPr lang="ru-RU" sz="2400" dirty="0">
              <a:solidFill>
                <a:srgbClr val="000099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solidFill>
                  <a:srgbClr val="000099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Соблюдение правил безопасной работы.</a:t>
            </a:r>
            <a:endParaRPr lang="ru-RU" sz="2400" dirty="0">
              <a:solidFill>
                <a:srgbClr val="000099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4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тичка из ткани для ребёнка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8" t="4832" r="7630" b="10000"/>
          <a:stretch/>
        </p:blipFill>
        <p:spPr bwMode="auto">
          <a:xfrm>
            <a:off x="2603501" y="1999972"/>
            <a:ext cx="6121400" cy="49386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538069" y="584200"/>
            <a:ext cx="7568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ТЕХНОЛОГИЧЕСКАЯ КАРТА</a:t>
            </a:r>
            <a:endParaRPr lang="ru-RU" sz="4000" b="1" dirty="0">
              <a:solidFill>
                <a:srgbClr val="000099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0862" y="1450081"/>
            <a:ext cx="8445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  </a:t>
            </a:r>
            <a:r>
              <a:rPr lang="ru-RU" sz="2400" b="1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Вырезать </a:t>
            </a:r>
            <a:r>
              <a:rPr lang="ru-RU" sz="2400" b="1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квадрат из ткани </a:t>
            </a:r>
            <a:r>
              <a:rPr lang="ru-RU" sz="2400" b="1" dirty="0">
                <a:solidFill>
                  <a:srgbClr val="000099"/>
                </a:solidFill>
                <a:latin typeface="Comic Sans MS" panose="030F0702030302020204" pitchFamily="66" charset="0"/>
              </a:rPr>
              <a:t>(12 см на 12 </a:t>
            </a:r>
            <a:r>
              <a:rPr lang="ru-RU" sz="2400" b="1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см).</a:t>
            </a:r>
          </a:p>
          <a:p>
            <a:r>
              <a:rPr lang="ru-RU" sz="2400" b="1" dirty="0">
                <a:solidFill>
                  <a:srgbClr val="000099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   </a:t>
            </a:r>
            <a:endParaRPr lang="ru-RU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20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мастер-класс кукла птица, обережная, тряпичная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915" y="1498600"/>
            <a:ext cx="5854701" cy="5359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077415" y="602734"/>
            <a:ext cx="3841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0099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Формируем </a:t>
            </a:r>
            <a:r>
              <a:rPr lang="ru-RU" sz="3200" b="1" dirty="0" smtClean="0">
                <a:solidFill>
                  <a:srgbClr val="000099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клюв </a:t>
            </a:r>
            <a:endParaRPr lang="ru-RU" sz="3200" b="1" dirty="0">
              <a:solidFill>
                <a:srgbClr val="00009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0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укла птица как делать, обережная, русская народная, славянская, игровая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99" y="1289108"/>
            <a:ext cx="5867401" cy="50989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813745" y="602734"/>
            <a:ext cx="41184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0099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Формируем </a:t>
            </a:r>
            <a:r>
              <a:rPr lang="ru-RU" sz="3200" b="1" dirty="0" smtClean="0">
                <a:solidFill>
                  <a:srgbClr val="000099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голову</a:t>
            </a:r>
            <a:r>
              <a:rPr lang="ru-RU" sz="3200" dirty="0" smtClean="0">
                <a:solidFill>
                  <a:srgbClr val="000099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ru-RU" sz="3200" dirty="0">
              <a:solidFill>
                <a:srgbClr val="000099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 descr="игрушка для ребёнка своими руками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980" y="2019300"/>
            <a:ext cx="5713720" cy="483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850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1771300"/>
            <a:ext cx="5934880" cy="4571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развивающая игрушка своими руками, мастер-класс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1" y="1435100"/>
            <a:ext cx="5359399" cy="45717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597097" y="539234"/>
            <a:ext cx="4216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0099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Формируем крылья </a:t>
            </a:r>
            <a:endParaRPr lang="ru-RU" sz="3200" b="1" dirty="0">
              <a:solidFill>
                <a:srgbClr val="00009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52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aLLa\Desktop\ПТИЦА СЧАСТЬЯ\Для слайда\3afe6ae58a17b855715fb8f2f111b2b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06" y="29534"/>
            <a:ext cx="3796394" cy="346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ZaLLa\Desktop\ПТИЦА СЧАСТЬЯ\Для слайда\6ffdc359b6e6703fca1b7ddeec54ca7c4b590a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214" y="29534"/>
            <a:ext cx="4043722" cy="30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ZaLLa\Desktop\ПТИЦА СЧАСТЬЯ\Для слайда\429d4b74bb174fbc0569176c538e9b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06" y="3334151"/>
            <a:ext cx="3796394" cy="328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ZaLLa\Desktop\ПТИЦА СЧАСТЬЯ\Для слайда\ba657640fa66d465fbc6896a17baad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215" y="3062326"/>
            <a:ext cx="4043722" cy="355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ZaLLa\Desktop\ПТИЦА СЧАСТЬЯ\Для слайда\u3twsh3hcD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644" y="1410260"/>
            <a:ext cx="4666394" cy="438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93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усская народняа кукла птичка как делать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1" y="1320800"/>
            <a:ext cx="5232400" cy="455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2057400"/>
            <a:ext cx="5803900" cy="463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38217" y="564634"/>
            <a:ext cx="37144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0099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Формируем хвост</a:t>
            </a:r>
            <a:endParaRPr lang="ru-RU" sz="3200" dirty="0">
              <a:solidFill>
                <a:srgbClr val="00009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64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тичка для маленького ребёнка своими руками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70" y="0"/>
            <a:ext cx="9168494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609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3" descr="C:\Users\ZaLLa\Desktop\ПТИЦА СЧАСТЬЯ\Для слайда\3f352860b082db54c39bc28322a4add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3" y="1469390"/>
            <a:ext cx="6070600" cy="516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4757" y="477103"/>
            <a:ext cx="111059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Образ птицы в народном искусстве</a:t>
            </a:r>
            <a:endParaRPr lang="ru-RU" sz="4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45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167" y="3352799"/>
            <a:ext cx="3719155" cy="35052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-3537"/>
            <a:ext cx="10856911" cy="32166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855" y="3213100"/>
            <a:ext cx="3238857" cy="35042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7245" y="3213100"/>
            <a:ext cx="4074755" cy="364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9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stpgoods.com/media/catalog/product/1/5/1576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8" y="0"/>
            <a:ext cx="3935186" cy="393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present.ru/upload/iblock/e29/e29f6338f41f254328ab9587f2e564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00" y="702367"/>
            <a:ext cx="4895900" cy="519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www.present.ru/upload/iblock/a9b/a9b94b474b9f2b483692446c2cb01ad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994" y="-11339"/>
            <a:ext cx="3935186" cy="393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marinayl.files.wordpress.com/2019/03/6e97302fb6d73b7325d5e10301db0de2-e15531476665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594" y="3875664"/>
            <a:ext cx="2724044" cy="273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www.present.ru/upload/iblock/440/7fwgzvboyt1qn41xzpyv6dzzmw1w4xnt/IMG_097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8" y="3875664"/>
            <a:ext cx="2697042" cy="298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47443" y="5897822"/>
            <a:ext cx="3075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ГЖЕЛЬ</a:t>
            </a:r>
            <a:endParaRPr lang="ru-RU" sz="4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95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www.present.ru/upload/iblock/e68/e68565ffb79a32c8b0112258900c55c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842" y="1163041"/>
            <a:ext cx="4771505" cy="477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cdn2.static1-sima-land.com/items/1027017/0/700-n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048001"/>
            <a:ext cx="3809999" cy="380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www.present.ru/upload/iblock/396/396b82e1bbd9decc9d6d80fb82f14cf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6" y="-2"/>
            <a:ext cx="3804257" cy="38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www.present.ru/upload/iblock/6bd/6bdc79f7e59689bd792851e718eaa2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356" y="3128356"/>
            <a:ext cx="3729643" cy="372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s://www.present.ru/upload/iblock/6eb/6eba0d91e0d9118ece3b941725d405d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357" y="6926"/>
            <a:ext cx="3729644" cy="372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39463" y="5934546"/>
            <a:ext cx="6474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ЗОЛОТАЯ ХОХЛОМА</a:t>
            </a:r>
            <a:endParaRPr lang="ru-RU" sz="4000" b="1" dirty="0">
              <a:solidFill>
                <a:srgbClr val="000099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38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mmedia.ozone.ru/multimedia/102249213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mmedia.ozone.ru/multimedia/1022492138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cdn1.ozone.ru/s3/multimedia-p/623452998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cdn1.ozone.ru/s3/multimedia-p/6234529981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4" name="Picture 10" descr="https://avatars.mds.yandex.net/get-mpic/5111824/img_id2026586571895670001.jpeg/ori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0" y="0"/>
            <a:ext cx="3873731" cy="387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s://avatars.mds.yandex.net/get-mpic/4904293/img_id230186749339475507.jpeg/ori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146" y="3034145"/>
            <a:ext cx="3823855" cy="382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s://www.present.ru/upload/iblock/06c/IMG_5166-_-kopiy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753" y="1028929"/>
            <a:ext cx="4496393" cy="449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ttps://paper-land.ru/wp-content/uploads/4/d/d/4ddafb2a41e57ffbbe0aa771a3d0ead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085" y="160337"/>
            <a:ext cx="2612552" cy="287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https://i.pinimg.com/originals/27/8f/a6/278fa69511bb6ee3310aa70eab2b0cd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58" y="4047731"/>
            <a:ext cx="3302520" cy="233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10495" y="5061857"/>
            <a:ext cx="46272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ГОРОДЕЦКАЯ РОСПИСЬ</a:t>
            </a:r>
            <a:endParaRPr lang="ru-RU" sz="4000" b="1" dirty="0">
              <a:solidFill>
                <a:srgbClr val="000099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42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www.present.ru/upload/iblock/e2b/mbyg0p153v36zdt0napg1lcsnzdxyl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39491" cy="423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www.present.ru/upload/iblock/4f7/rncphjxmgncwm2s77pqi5e9jqe6z3kc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764" y="0"/>
            <a:ext cx="4073236" cy="407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www.present.ru/upload/iblock/48e/j876kobonxjbne2m3impkaokl8thuf3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785" y="1712422"/>
            <a:ext cx="5392594" cy="539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97057" y="5222422"/>
            <a:ext cx="41311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ДЫМКОВСКАЯ ИГРУШКА</a:t>
            </a:r>
            <a:endParaRPr lang="ru-RU" sz="4000" b="1" dirty="0">
              <a:solidFill>
                <a:srgbClr val="000099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7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https://dinny.ru/wp-content/uploads/2019/10/1225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742" y="588628"/>
            <a:ext cx="5162204" cy="516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filimonovo-museum.ru/assets/galleries/40/dsc_0266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1270000"/>
            <a:ext cx="4711700" cy="5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filimonovo-museum.ru/assets/images/DSC_4006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3540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7989" y="5931946"/>
            <a:ext cx="804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ФИЛИМОНОВСКАЯ ИГРУШКА</a:t>
            </a:r>
            <a:endParaRPr lang="ru-RU" sz="4000" b="1" dirty="0">
              <a:solidFill>
                <a:srgbClr val="000099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52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779</TotalTime>
  <Words>116</Words>
  <Application>Microsoft Office PowerPoint</Application>
  <PresentationFormat>Широкоэкранный</PresentationFormat>
  <Paragraphs>38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Century Gothic</vt:lpstr>
      <vt:lpstr>Comic Sans MS</vt:lpstr>
      <vt:lpstr>Times New Roman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GBOY 471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ПТИЦЫ</dc:title>
  <dc:creator>Татьяна Владимировна Жданова</dc:creator>
  <cp:lastModifiedBy>Нила Васильевна Свирид</cp:lastModifiedBy>
  <cp:revision>93</cp:revision>
  <dcterms:created xsi:type="dcterms:W3CDTF">2023-02-11T10:42:15Z</dcterms:created>
  <dcterms:modified xsi:type="dcterms:W3CDTF">2023-03-10T11:45:42Z</dcterms:modified>
</cp:coreProperties>
</file>