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7" r:id="rId4"/>
    <p:sldId id="272" r:id="rId5"/>
    <p:sldId id="273" r:id="rId6"/>
    <p:sldId id="274" r:id="rId7"/>
    <p:sldId id="275" r:id="rId8"/>
    <p:sldId id="276" r:id="rId9"/>
    <p:sldId id="279" r:id="rId10"/>
    <p:sldId id="280" r:id="rId11"/>
    <p:sldId id="27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8C1"/>
    <a:srgbClr val="F9DCA1"/>
    <a:srgbClr val="FCE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54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1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67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0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1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1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4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8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9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54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DB302-6020-4DEA-B3D0-2FCE15BD13DC}" type="datetimeFigureOut">
              <a:rPr lang="ru-RU" smtClean="0"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E9A6C-7217-4EA8-856A-0B9696528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6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ight\Desktop\Новая папка\da7de65c9e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84" y="-171400"/>
            <a:ext cx="9793088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772816"/>
            <a:ext cx="4464497" cy="2889393"/>
          </a:xfrm>
        </p:spPr>
        <p:txBody>
          <a:bodyPr>
            <a:noAutofit/>
          </a:bodyPr>
          <a:lstStyle/>
          <a:p>
            <a:r>
              <a:rPr lang="ru-RU" dirty="0" smtClean="0"/>
              <a:t>Внеурочная деятельность: Театр на английском языке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5087956"/>
            <a:ext cx="5904656" cy="17526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Межевых  С.В.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Учитель английского языка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ГБОУ школа №135 г. С-Петербурга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30"/>
            <a:ext cx="9144000" cy="686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7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-85725"/>
            <a:ext cx="9796463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0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/>
          <a:lstStyle/>
          <a:p>
            <a:r>
              <a:rPr lang="ru-RU" dirty="0" smtClean="0"/>
              <a:t>Основные принципы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Создание дружеской, раскрепощенной атмосферы, способствующей наиболее полному раскрытию способностей ребят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Распределение ролей с учетом желания ребят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Участие  всех учащихся во всех видах деятельности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963" y="-603448"/>
            <a:ext cx="1032192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1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 smtClean="0"/>
              <a:t>Основные </a:t>
            </a:r>
            <a:br>
              <a:rPr lang="ru-RU" sz="6000" dirty="0" smtClean="0"/>
            </a:br>
            <a:r>
              <a:rPr lang="ru-RU" sz="6000" dirty="0" smtClean="0"/>
              <a:t>этапы работы</a:t>
            </a: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466" y="-675456"/>
            <a:ext cx="1032192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3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ru-RU" dirty="0" smtClean="0"/>
              <a:t>Первый этап-предварительный: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Выбор литературного произведения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Обсуждение необходимых изменений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Написание сценария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Чтение сценария, работа с незнакомой лексикой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Распределение ролей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Индивидуальная работа с каждым исполнителем по тексту роли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885" y="-977049"/>
            <a:ext cx="1032192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0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143000"/>
          </a:xfrm>
        </p:spPr>
        <p:txBody>
          <a:bodyPr/>
          <a:lstStyle/>
          <a:p>
            <a:r>
              <a:rPr lang="ru-RU" dirty="0" smtClean="0"/>
              <a:t>Второй этап-репетиции: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140968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Чтение сценария по ролям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Заучивание ролей наизусть, работа над произношением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Работа над сценическими движениями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Репетиции отдельных сцен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891480"/>
            <a:ext cx="11260138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0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Третий этап-оформление спектакля: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80928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Работа над костюмами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Работа над декорациями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Работа над музыкальным оформлением спектакля, подготовка шумовых эффектов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53" y="-891480"/>
            <a:ext cx="1032192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78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143000"/>
          </a:xfrm>
        </p:spPr>
        <p:txBody>
          <a:bodyPr/>
          <a:lstStyle/>
          <a:p>
            <a:r>
              <a:rPr lang="ru-RU" dirty="0" smtClean="0"/>
              <a:t>Четвертый этап-генеральный: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Генеральные репетиции спектакля в костюмах, со сменой декораций, с музыкальным и шумовым сопровождением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Объявление даты спектакля, приглашение зрителей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С</a:t>
            </a:r>
            <a:r>
              <a:rPr lang="ru-RU" dirty="0" smtClean="0"/>
              <a:t>пектакль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466" y="-747464"/>
            <a:ext cx="1032192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/>
          <a:lstStyle/>
          <a:p>
            <a:r>
              <a:rPr lang="ru-RU" dirty="0" smtClean="0"/>
              <a:t>Пятый этап-заключительный: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284984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Обсуждение спектакля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Впечатление от игры своей и партнеров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Анализ реакции зрителей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Р</a:t>
            </a:r>
            <a:r>
              <a:rPr lang="ru-RU" dirty="0" smtClean="0"/>
              <a:t>ефлексия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314" y="-747464"/>
            <a:ext cx="10321926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0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1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Doc1</Template>
  <TotalTime>162</TotalTime>
  <Words>161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Внеурочная деятельность: Театр на английском языке</vt:lpstr>
      <vt:lpstr>Основные принципы работы:</vt:lpstr>
      <vt:lpstr>Основные  этапы работы</vt:lpstr>
      <vt:lpstr>Первый этап-предварительный:</vt:lpstr>
      <vt:lpstr>Второй этап-репетиции:</vt:lpstr>
      <vt:lpstr>Третий этап-оформление спектакля:</vt:lpstr>
      <vt:lpstr>Четвертый этап-генеральный:</vt:lpstr>
      <vt:lpstr>Пятый этап-заключительный: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Межевых</dc:creator>
  <cp:lastModifiedBy>Светлана Межевых</cp:lastModifiedBy>
  <cp:revision>14</cp:revision>
  <dcterms:created xsi:type="dcterms:W3CDTF">2016-04-03T14:24:58Z</dcterms:created>
  <dcterms:modified xsi:type="dcterms:W3CDTF">2016-04-03T19:34:00Z</dcterms:modified>
</cp:coreProperties>
</file>