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61" r:id="rId5"/>
    <p:sldId id="262" r:id="rId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00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88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FD444-515A-436D-BEC3-93F261FC228C}" type="datetimeFigureOut">
              <a:rPr lang="ru-RU"/>
              <a:pPr>
                <a:defRPr/>
              </a:pPr>
              <a:t>20.04.2014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8D1A6-9F02-471B-BBB7-1CBAF5C958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FCBD7-868B-44C6-AFDF-8D2BB20E355C}" type="datetimeFigureOut">
              <a:rPr lang="ru-RU"/>
              <a:pPr>
                <a:defRPr/>
              </a:pPr>
              <a:t>20.04.2014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44865-B2F7-4908-B5E4-608ADFCB27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977E9-7451-47C3-86A3-3D5D09E91155}" type="datetimeFigureOut">
              <a:rPr lang="ru-RU"/>
              <a:pPr>
                <a:defRPr/>
              </a:pPr>
              <a:t>20.04.2014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CE159-6516-4915-A2DB-DC511C3029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EF2D2-6FD3-4A0A-9CA9-CD53DA4E5D42}" type="datetimeFigureOut">
              <a:rPr lang="ru-RU"/>
              <a:pPr>
                <a:defRPr/>
              </a:pPr>
              <a:t>20.04.2014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4C9F6-2F1C-468A-9903-B0309F6A52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24860-B932-40AE-A9AF-F991B8731DE1}" type="datetimeFigureOut">
              <a:rPr lang="ru-RU"/>
              <a:pPr>
                <a:defRPr/>
              </a:pPr>
              <a:t>20.04.2014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15180-1F86-40EC-B4F8-995054DEE2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39305-92F3-4201-888E-E52990DB19A5}" type="datetimeFigureOut">
              <a:rPr lang="ru-RU"/>
              <a:pPr>
                <a:defRPr/>
              </a:pPr>
              <a:t>20.04.2014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13AD2-714E-43EC-80AF-EC5C443AB8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D473E-817E-4B0F-A687-850D4FDE0CFE}" type="datetimeFigureOut">
              <a:rPr lang="ru-RU"/>
              <a:pPr>
                <a:defRPr/>
              </a:pPr>
              <a:t>20.04.2014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FFCC9-36A7-4037-8FB4-6429E0AE0E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B58D8-C568-47DB-9C12-906861CC5E76}" type="datetimeFigureOut">
              <a:rPr lang="ru-RU"/>
              <a:pPr>
                <a:defRPr/>
              </a:pPr>
              <a:t>20.04.2014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912E8-71DB-4F05-BA0C-2F9BDEDDB5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6F8F7-9462-4847-9C9A-AC2EF8C5FBAC}" type="datetimeFigureOut">
              <a:rPr lang="ru-RU"/>
              <a:pPr>
                <a:defRPr/>
              </a:pPr>
              <a:t>20.04.2014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4462F-730A-4254-9417-1BBD2E9A0B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E00A8-3B6A-4055-9146-2A5E2880FA02}" type="datetimeFigureOut">
              <a:rPr lang="ru-RU"/>
              <a:pPr>
                <a:defRPr/>
              </a:pPr>
              <a:t>20.04.2014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09A94-A3D1-4E62-BDD2-078AB2637A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CEF82-BEA2-4AC1-81E5-E786671F4599}" type="datetimeFigureOut">
              <a:rPr lang="ru-RU"/>
              <a:pPr>
                <a:defRPr/>
              </a:pPr>
              <a:t>20.04.2014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DC02A-09D6-44CB-A9B4-6846746C84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62DAB8F-04FE-4A58-AF1E-2C32A47B2DB7}" type="datetimeFigureOut">
              <a:rPr lang="ru-RU"/>
              <a:pPr>
                <a:defRPr/>
              </a:pPr>
              <a:t>20.04.2014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B99797-818D-4205-90C8-0BDC7A3B94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61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kostyor.ru/biography/?n=118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 txBox="1">
            <a:spLocks/>
          </p:cNvSpPr>
          <p:nvPr/>
        </p:nvSpPr>
        <p:spPr bwMode="auto">
          <a:xfrm>
            <a:off x="3995738" y="476250"/>
            <a:ext cx="4897437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000">
                <a:solidFill>
                  <a:srgbClr val="008000"/>
                </a:solidFill>
                <a:latin typeface="Times New Roman" pitchFamily="18" charset="0"/>
              </a:rPr>
              <a:t>Сергей </a:t>
            </a:r>
          </a:p>
          <a:p>
            <a:pPr algn="ctr"/>
            <a:endParaRPr lang="ru-RU" sz="4000">
              <a:solidFill>
                <a:srgbClr val="008000"/>
              </a:solidFill>
              <a:latin typeface="Times New Roman" pitchFamily="18" charset="0"/>
            </a:endParaRPr>
          </a:p>
          <a:p>
            <a:pPr algn="ctr"/>
            <a:r>
              <a:rPr lang="ru-RU" sz="4000">
                <a:solidFill>
                  <a:srgbClr val="008000"/>
                </a:solidFill>
                <a:latin typeface="Times New Roman" pitchFamily="18" charset="0"/>
              </a:rPr>
              <a:t>Владимирович</a:t>
            </a:r>
          </a:p>
          <a:p>
            <a:pPr algn="ctr"/>
            <a:endParaRPr lang="ru-RU" sz="4000">
              <a:solidFill>
                <a:srgbClr val="008000"/>
              </a:solidFill>
              <a:latin typeface="Times New Roman" pitchFamily="18" charset="0"/>
            </a:endParaRPr>
          </a:p>
          <a:p>
            <a:pPr algn="ctr"/>
            <a:r>
              <a:rPr lang="ru-RU" sz="4000">
                <a:solidFill>
                  <a:srgbClr val="008000"/>
                </a:solidFill>
                <a:latin typeface="Times New Roman" pitchFamily="18" charset="0"/>
              </a:rPr>
              <a:t>Михалков</a:t>
            </a:r>
          </a:p>
          <a:p>
            <a:pPr algn="ctr"/>
            <a:endParaRPr lang="ru-RU" sz="4000">
              <a:solidFill>
                <a:srgbClr val="008000"/>
              </a:solidFill>
              <a:latin typeface="Times New Roman" pitchFamily="18" charset="0"/>
            </a:endParaRPr>
          </a:p>
          <a:p>
            <a:pPr algn="ctr"/>
            <a:r>
              <a:rPr lang="ru-RU" sz="4000">
                <a:solidFill>
                  <a:srgbClr val="008000"/>
                </a:solidFill>
                <a:latin typeface="Times New Roman" pitchFamily="18" charset="0"/>
              </a:rPr>
              <a:t>(1913-2009)</a:t>
            </a:r>
          </a:p>
        </p:txBody>
      </p:sp>
      <p:pic>
        <p:nvPicPr>
          <p:cNvPr id="13314" name="Picture 4" descr="Михалков">
            <a:hlinkClick r:id="rId2" tooltip="С. В. Михалков. Биография."/>
          </p:cNvPr>
          <p:cNvPicPr>
            <a:picLocks noChangeAspect="1" noChangeArrowheads="1"/>
          </p:cNvPicPr>
          <p:nvPr>
            <p:ph type="subTitle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1022350" y="981075"/>
            <a:ext cx="3394075" cy="4895850"/>
          </a:xfr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4"/>
          <p:cNvSpPr>
            <a:spLocks noChangeArrowheads="1"/>
          </p:cNvSpPr>
          <p:nvPr/>
        </p:nvSpPr>
        <p:spPr bwMode="auto">
          <a:xfrm>
            <a:off x="2286000" y="549275"/>
            <a:ext cx="457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i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5" descr="978569923498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07825">
            <a:off x="755650" y="1341438"/>
            <a:ext cx="2716213" cy="4159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339" name="Rectangle 6"/>
          <p:cNvSpPr>
            <a:spLocks noChangeArrowheads="1"/>
          </p:cNvSpPr>
          <p:nvPr/>
        </p:nvSpPr>
        <p:spPr bwMode="auto">
          <a:xfrm>
            <a:off x="3779838" y="908050"/>
            <a:ext cx="4752975" cy="476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 typeface="Arial" charset="0"/>
              <a:buNone/>
            </a:pPr>
            <a:r>
              <a:rPr lang="ru-RU" sz="360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С.В.Михалков - русский писатель, поэт, баснописец, драматург автор текста гимна Российской Федерации.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 typeface="Arial" charset="0"/>
              <a:buNone/>
            </a:pPr>
            <a:r>
              <a:rPr lang="ru-RU" sz="360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Наибольшую известность принесли произведения для детей и басни.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680796">
            <a:off x="819150" y="1720850"/>
            <a:ext cx="2868613" cy="422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8038" y="692150"/>
            <a:ext cx="2676525" cy="4176713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5363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09951">
            <a:off x="5867400" y="2349500"/>
            <a:ext cx="2628900" cy="3744913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1763713" y="981075"/>
            <a:ext cx="6264275" cy="515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4000" i="1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«Стих у Михалкова, то озорной, </a:t>
            </a:r>
          </a:p>
          <a:p>
            <a:pPr>
              <a:defRPr/>
            </a:pPr>
            <a:r>
              <a:rPr lang="ru-RU" sz="4000" i="1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то насмешливый, неотразимо певуч, лиричен, и в этом его главная сила».</a:t>
            </a:r>
          </a:p>
          <a:p>
            <a:pPr>
              <a:defRPr/>
            </a:pPr>
            <a:r>
              <a:rPr lang="ru-RU" sz="4000" i="1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К. И. Чуковский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 typeface="Arial" charset="0"/>
              <a:buChar char="•"/>
              <a:defRPr/>
            </a:pPr>
            <a:endParaRPr lang="ru-RU" sz="4000" i="1">
              <a:solidFill>
                <a:srgbClr val="33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2286000" y="549275"/>
            <a:ext cx="457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\</a:t>
            </a:r>
            <a:endParaRPr lang="ru-RU" i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9900"/>
      </a:hlink>
      <a:folHlink>
        <a:srgbClr val="FBD5B5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42</Words>
  <Application>Microsoft Office PowerPoint</Application>
  <PresentationFormat>Экран (4:3)</PresentationFormat>
  <Paragraphs>13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3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Times New Roman</vt:lpstr>
      <vt:lpstr>Calibri</vt:lpstr>
      <vt:lpstr>Тема Office</vt:lpstr>
      <vt:lpstr>Тема Office</vt:lpstr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User</cp:lastModifiedBy>
  <cp:revision>3</cp:revision>
  <dcterms:created xsi:type="dcterms:W3CDTF">2013-08-17T11:04:20Z</dcterms:created>
  <dcterms:modified xsi:type="dcterms:W3CDTF">2014-04-20T19:26:01Z</dcterms:modified>
</cp:coreProperties>
</file>