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8" r:id="rId4"/>
    <p:sldId id="267" r:id="rId5"/>
    <p:sldId id="259" r:id="rId6"/>
    <p:sldId id="260" r:id="rId7"/>
    <p:sldId id="268" r:id="rId8"/>
    <p:sldId id="261" r:id="rId9"/>
    <p:sldId id="262" r:id="rId10"/>
    <p:sldId id="269" r:id="rId11"/>
    <p:sldId id="263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7A75757-DB93-4258-BAC0-9158CD386D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55762-0ED0-4E59-A204-312F7E2B76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2DF48-C1DA-4155-9BD8-375036AFB6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48600" cy="1173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600200"/>
            <a:ext cx="73152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>
          <a:xfrm>
            <a:off x="2286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90800" y="6400800"/>
            <a:ext cx="48768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96200" y="6400800"/>
            <a:ext cx="1295400" cy="320675"/>
          </a:xfrm>
        </p:spPr>
        <p:txBody>
          <a:bodyPr/>
          <a:lstStyle>
            <a:lvl1pPr>
              <a:defRPr/>
            </a:lvl1pPr>
          </a:lstStyle>
          <a:p>
            <a:fld id="{4D1CDCCB-D413-4DEF-8472-88625D47B9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621ED-B8D7-48B5-9289-0C92BA26C1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7BBC5-7635-4A36-A7B3-DCA90BD6F8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8CD40-B5A0-404B-948D-2433A12381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9DA44B-EFDB-4143-A4CD-5541F869AE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15A09-550B-4AFA-B53F-F85D24EE9F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FEF21-9152-4D67-B110-4453B2B7269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40976-60DA-4CF9-8C09-829E906770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09CD0-3549-4699-84AB-5CFB5F4624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CD9AAC-EA1B-4ECB-8A8A-1F2329E4A2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odnik.ru/about/images/image027.jp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8%D0%B0%D0%BF%D0%BE%D1%88%D0%BD%D0%B8%D0%BA%D0%BE%D0%B2,_%D0%98%D0%B2%D0%B0%D0%BD_%D0%98%D0%B2%D0%B0%D0%BD%D0%BE%D0%B2%D0%B8%D1%87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://ru.wikipedia.org/wiki/%D0%91%D0%B0%D1%85%D0%BC%D0%B0%D0%BD,_%D0%9B%D0%B5%D0%B2_%D0%98%D1%81%D0%B0%D0%B0%D0%BA%D0%BE%D0%B2%D0%B8%D1%87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hyperlink" Target="http://ru.wikipedia.org/wiki/%D0%91%D0%B5%D0%BD%D1%83%D0%B0,_%D0%9D%D0%B8%D0%BA%D0%BE%D0%BB%D0%B0%D0%B9_%D0%9B%D0%B5%D0%BE%D0%BD%D1%82%D1%8C%D0%B5%D0%B2%D0%B8%D1%87" TargetMode="External"/><Relationship Id="rId4" Type="http://schemas.openxmlformats.org/officeDocument/2006/relationships/hyperlink" Target="http://ru.wikipedia.org/wiki/%D0%A1%D1%82%D0%B0%D1%81%D0%BE%D0%B2,_%D0%92%D0%BB%D0%B0%D0%B4%D0%B8%D0%BC%D0%B8%D1%80_%D0%92%D0%B0%D1%81%D0%B8%D0%BB%D1%8C%D0%B5%D0%B2%D0%B8%D1%8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51549780_daz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2921">
            <a:off x="5886875" y="247311"/>
            <a:ext cx="3081773" cy="2309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8114863_1203198445_520.jpg"/>
          <p:cNvPicPr>
            <a:picLocks noChangeAspect="1"/>
          </p:cNvPicPr>
          <p:nvPr/>
        </p:nvPicPr>
        <p:blipFill>
          <a:blip r:embed="rId3" cstate="print"/>
          <a:srcRect t="-102" r="51717" b="6007"/>
          <a:stretch>
            <a:fillRect/>
          </a:stretch>
        </p:blipFill>
        <p:spPr bwMode="auto">
          <a:xfrm rot="21097142">
            <a:off x="3008941" y="1346711"/>
            <a:ext cx="2639144" cy="311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jupiters.narod.ru/doma/r-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8697">
            <a:off x="525575" y="503366"/>
            <a:ext cx="2186955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06558">
            <a:off x="6267310" y="2239746"/>
            <a:ext cx="2034243" cy="2712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612864" y="6341698"/>
            <a:ext cx="8496944" cy="2712892"/>
          </a:xfrm>
        </p:spPr>
        <p:txBody>
          <a:bodyPr/>
          <a:lstStyle/>
          <a:p>
            <a:r>
              <a:rPr lang="ru-RU" sz="6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" pitchFamily="18" charset="0"/>
              </a:rPr>
              <a:t>Священные </a:t>
            </a:r>
            <a:br>
              <a:rPr lang="ru-RU" sz="6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" pitchFamily="18" charset="0"/>
              </a:rPr>
            </a:br>
            <a:r>
              <a:rPr lang="ru-RU" sz="6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" pitchFamily="18" charset="0"/>
              </a:rPr>
              <a:t>            сооружения</a:t>
            </a:r>
            <a:br>
              <a:rPr lang="ru-RU" sz="60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" pitchFamily="18" charset="0"/>
              </a:rPr>
            </a:br>
            <a:r>
              <a:rPr lang="ru-RU" sz="54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" pitchFamily="18" charset="0"/>
              </a:rPr>
              <a:t>        (часть первая)</a:t>
            </a:r>
            <a:r>
              <a:rPr lang="ru-RU" sz="5400" b="1" i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sz="5400" b="1" i="1" dirty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" pitchFamily="18" charset="0"/>
              </a:rPr>
            </a:br>
            <a:r>
              <a:rPr lang="ru-RU" sz="54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sz="5400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" pitchFamily="18" charset="0"/>
              </a:rPr>
            </a:br>
            <a:r>
              <a:rPr lang="ru-RU" sz="5400" b="1" i="1" dirty="0" smtClean="0">
                <a:solidFill>
                  <a:srgbClr val="FF3300"/>
                </a:solidFill>
                <a:latin typeface="Century" pitchFamily="18" charset="0"/>
              </a:rPr>
              <a:t/>
            </a:r>
            <a:br>
              <a:rPr lang="ru-RU" sz="5400" b="1" i="1" dirty="0" smtClean="0">
                <a:solidFill>
                  <a:srgbClr val="FF3300"/>
                </a:solidFill>
                <a:latin typeface="Century" pitchFamily="18" charset="0"/>
              </a:rPr>
            </a:br>
            <a:r>
              <a:rPr lang="ru-RU" sz="5400" b="1" i="1" dirty="0" smtClean="0">
                <a:solidFill>
                  <a:srgbClr val="FF3300"/>
                </a:solidFill>
                <a:latin typeface="Century" pitchFamily="18" charset="0"/>
              </a:rPr>
              <a:t>      </a:t>
            </a:r>
            <a:r>
              <a:rPr lang="ru-RU" sz="3600" i="1" dirty="0" smtClean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itchFamily="18" charset="0"/>
              </a:rPr>
              <a:t>урок  ОРКСЭ в 4 классе</a:t>
            </a:r>
            <a:r>
              <a:rPr lang="en-US" sz="3600" i="1" dirty="0" smtClean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en-US" sz="3600" i="1" dirty="0" smtClean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i="1" dirty="0" smtClean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itchFamily="18" charset="0"/>
              </a:rPr>
              <a:t>учитель </a:t>
            </a:r>
            <a:r>
              <a:rPr lang="ru-RU" sz="2800" i="1" dirty="0" err="1" smtClean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itchFamily="18" charset="0"/>
              </a:rPr>
              <a:t>Баглай</a:t>
            </a:r>
            <a:r>
              <a:rPr lang="ru-RU" sz="2800" i="1" dirty="0" smtClean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itchFamily="18" charset="0"/>
              </a:rPr>
              <a:t> Наталья Петровна</a:t>
            </a:r>
            <a:br>
              <a:rPr lang="ru-RU" sz="2800" i="1" dirty="0" smtClean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itchFamily="18" charset="0"/>
              </a:rPr>
            </a:br>
            <a:r>
              <a:rPr lang="ru-RU" sz="2800" i="1" dirty="0" smtClean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itchFamily="18" charset="0"/>
              </a:rPr>
              <a:t>ГБОУ СОШ №76 Санкт-Петербург</a:t>
            </a:r>
            <a:r>
              <a:rPr lang="en-US" sz="2800" i="1" dirty="0" smtClean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en-US" sz="2800" i="1" dirty="0" smtClean="0">
                <a:ln w="0"/>
                <a:solidFill>
                  <a:srgbClr val="99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entury" pitchFamily="18" charset="0"/>
              </a:rPr>
            </a:br>
            <a:r>
              <a:rPr lang="ru-RU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b="1" i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" pitchFamily="18" charset="0"/>
              </a:rPr>
            </a:br>
            <a:r>
              <a:rPr lang="ru-RU" b="1" i="1" dirty="0">
                <a:solidFill>
                  <a:srgbClr val="FF3300"/>
                </a:solidFill>
                <a:latin typeface="Century" pitchFamily="18" charset="0"/>
              </a:rPr>
              <a:t/>
            </a:r>
            <a:br>
              <a:rPr lang="ru-RU" b="1" i="1" dirty="0">
                <a:solidFill>
                  <a:srgbClr val="FF3300"/>
                </a:solidFill>
                <a:latin typeface="Century" pitchFamily="18" charset="0"/>
              </a:rPr>
            </a:br>
            <a:endParaRPr lang="ru-RU" b="1" i="1" dirty="0">
              <a:solidFill>
                <a:srgbClr val="FF3300"/>
              </a:solidFill>
              <a:latin typeface="Century" pitchFamily="18" charset="0"/>
            </a:endParaRPr>
          </a:p>
        </p:txBody>
      </p:sp>
      <p:pic>
        <p:nvPicPr>
          <p:cNvPr id="3" name="Picture 7" descr="Картинка 1 из 102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52208">
            <a:off x="597541" y="3406165"/>
            <a:ext cx="2735982" cy="1863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136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2924944"/>
            <a:ext cx="525658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ПАГОДА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СТУПА, ПАГОДА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МАНДАЛА, ЛОТОС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КОЛЕСО ДХАРМЫ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БЕСКОНЕЧНЫЙ УЗЕЛ …,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 ЧТО ЕЩЁ????</a:t>
            </a:r>
          </a:p>
          <a:p>
            <a:pPr>
              <a:buNone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0"/>
            <a:ext cx="3312368" cy="5620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БУДДИЗМ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4" descr="1212274786_i-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3181351" cy="223224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Содержимое 6" descr="china_080120101524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16832"/>
            <a:ext cx="2352261" cy="3528392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http://www.hi-braa.spb.ru/pics/mandala/mandal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653136"/>
            <a:ext cx="1860054" cy="18600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2" descr="C:\Documents and Settings\G00man\Рабочий стол\symbolry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564904"/>
            <a:ext cx="2500312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http://www.sadhanashop.ru/file/25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64704"/>
            <a:ext cx="5086350" cy="2724151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1017983" y="1240111"/>
            <a:ext cx="6200553" cy="4662412"/>
            <a:chOff x="1017983" y="1240111"/>
            <a:chExt cx="6200553" cy="4662412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1865745" y="4161233"/>
              <a:ext cx="3911761" cy="1518047"/>
            </a:xfrm>
            <a:custGeom>
              <a:avLst/>
              <a:gdLst>
                <a:gd name="connsiteX0" fmla="*/ 558 w 3911761"/>
                <a:gd name="connsiteY0" fmla="*/ 294680 h 1518047"/>
                <a:gd name="connsiteX1" fmla="*/ 558 w 3911761"/>
                <a:gd name="connsiteY1" fmla="*/ 279053 h 1518047"/>
                <a:gd name="connsiteX2" fmla="*/ 0 w 3911761"/>
                <a:gd name="connsiteY2" fmla="*/ 256170 h 1518047"/>
                <a:gd name="connsiteX3" fmla="*/ 0 w 3911761"/>
                <a:gd name="connsiteY3" fmla="*/ 232730 h 1518047"/>
                <a:gd name="connsiteX4" fmla="*/ 558 w 3911761"/>
                <a:gd name="connsiteY4" fmla="*/ 214312 h 1518047"/>
                <a:gd name="connsiteX5" fmla="*/ 2233 w 3911761"/>
                <a:gd name="connsiteY5" fmla="*/ 203708 h 1518047"/>
                <a:gd name="connsiteX6" fmla="*/ 4465 w 3911761"/>
                <a:gd name="connsiteY6" fmla="*/ 197011 h 1518047"/>
                <a:gd name="connsiteX7" fmla="*/ 9488 w 3911761"/>
                <a:gd name="connsiteY7" fmla="*/ 187523 h 1518047"/>
                <a:gd name="connsiteX8" fmla="*/ 13953 w 3911761"/>
                <a:gd name="connsiteY8" fmla="*/ 178036 h 1518047"/>
                <a:gd name="connsiteX9" fmla="*/ 18418 w 3911761"/>
                <a:gd name="connsiteY9" fmla="*/ 169664 h 1518047"/>
                <a:gd name="connsiteX10" fmla="*/ 27347 w 3911761"/>
                <a:gd name="connsiteY10" fmla="*/ 151805 h 1518047"/>
                <a:gd name="connsiteX11" fmla="*/ 31254 w 3911761"/>
                <a:gd name="connsiteY11" fmla="*/ 142317 h 1518047"/>
                <a:gd name="connsiteX12" fmla="*/ 36277 w 3911761"/>
                <a:gd name="connsiteY12" fmla="*/ 133945 h 1518047"/>
                <a:gd name="connsiteX13" fmla="*/ 44090 w 3911761"/>
                <a:gd name="connsiteY13" fmla="*/ 129480 h 1518047"/>
                <a:gd name="connsiteX14" fmla="*/ 54136 w 3911761"/>
                <a:gd name="connsiteY14" fmla="*/ 125016 h 1518047"/>
                <a:gd name="connsiteX15" fmla="*/ 67531 w 3911761"/>
                <a:gd name="connsiteY15" fmla="*/ 116086 h 1518047"/>
                <a:gd name="connsiteX16" fmla="*/ 80925 w 3911761"/>
                <a:gd name="connsiteY16" fmla="*/ 107156 h 1518047"/>
                <a:gd name="connsiteX17" fmla="*/ 89855 w 3911761"/>
                <a:gd name="connsiteY17" fmla="*/ 102133 h 1518047"/>
                <a:gd name="connsiteX18" fmla="*/ 98785 w 3911761"/>
                <a:gd name="connsiteY18" fmla="*/ 98226 h 1518047"/>
                <a:gd name="connsiteX19" fmla="*/ 112179 w 3911761"/>
                <a:gd name="connsiteY19" fmla="*/ 93762 h 1518047"/>
                <a:gd name="connsiteX20" fmla="*/ 125574 w 3911761"/>
                <a:gd name="connsiteY20" fmla="*/ 89297 h 1518047"/>
                <a:gd name="connsiteX21" fmla="*/ 135620 w 3911761"/>
                <a:gd name="connsiteY21" fmla="*/ 84832 h 1518047"/>
                <a:gd name="connsiteX22" fmla="*/ 143433 w 3911761"/>
                <a:gd name="connsiteY22" fmla="*/ 80367 h 1518047"/>
                <a:gd name="connsiteX23" fmla="*/ 152363 w 3911761"/>
                <a:gd name="connsiteY23" fmla="*/ 75344 h 1518047"/>
                <a:gd name="connsiteX24" fmla="*/ 161293 w 3911761"/>
                <a:gd name="connsiteY24" fmla="*/ 71437 h 1518047"/>
                <a:gd name="connsiteX25" fmla="*/ 170222 w 3911761"/>
                <a:gd name="connsiteY25" fmla="*/ 71437 h 1518047"/>
                <a:gd name="connsiteX26" fmla="*/ 179152 w 3911761"/>
                <a:gd name="connsiteY26" fmla="*/ 71437 h 1518047"/>
                <a:gd name="connsiteX27" fmla="*/ 187524 w 3911761"/>
                <a:gd name="connsiteY27" fmla="*/ 66973 h 1518047"/>
                <a:gd name="connsiteX28" fmla="*/ 197011 w 3911761"/>
                <a:gd name="connsiteY28" fmla="*/ 62508 h 1518047"/>
                <a:gd name="connsiteX29" fmla="*/ 210406 w 3911761"/>
                <a:gd name="connsiteY29" fmla="*/ 62508 h 1518047"/>
                <a:gd name="connsiteX30" fmla="*/ 223800 w 3911761"/>
                <a:gd name="connsiteY30" fmla="*/ 62508 h 1518047"/>
                <a:gd name="connsiteX31" fmla="*/ 233846 w 3911761"/>
                <a:gd name="connsiteY31" fmla="*/ 58043 h 1518047"/>
                <a:gd name="connsiteX32" fmla="*/ 241660 w 3911761"/>
                <a:gd name="connsiteY32" fmla="*/ 53578 h 1518047"/>
                <a:gd name="connsiteX33" fmla="*/ 248915 w 3911761"/>
                <a:gd name="connsiteY33" fmla="*/ 53578 h 1518047"/>
                <a:gd name="connsiteX34" fmla="*/ 259519 w 3911761"/>
                <a:gd name="connsiteY34" fmla="*/ 53578 h 1518047"/>
                <a:gd name="connsiteX35" fmla="*/ 269565 w 3911761"/>
                <a:gd name="connsiteY35" fmla="*/ 51904 h 1518047"/>
                <a:gd name="connsiteX36" fmla="*/ 281285 w 3911761"/>
                <a:gd name="connsiteY36" fmla="*/ 49113 h 1518047"/>
                <a:gd name="connsiteX37" fmla="*/ 293564 w 3911761"/>
                <a:gd name="connsiteY37" fmla="*/ 46323 h 1518047"/>
                <a:gd name="connsiteX38" fmla="*/ 304168 w 3911761"/>
                <a:gd name="connsiteY38" fmla="*/ 44648 h 1518047"/>
                <a:gd name="connsiteX39" fmla="*/ 319236 w 3911761"/>
                <a:gd name="connsiteY39" fmla="*/ 44648 h 1518047"/>
                <a:gd name="connsiteX40" fmla="*/ 330957 w 3911761"/>
                <a:gd name="connsiteY40" fmla="*/ 44648 h 1518047"/>
                <a:gd name="connsiteX41" fmla="*/ 339886 w 3911761"/>
                <a:gd name="connsiteY41" fmla="*/ 40183 h 1518047"/>
                <a:gd name="connsiteX42" fmla="*/ 348816 w 3911761"/>
                <a:gd name="connsiteY42" fmla="*/ 35719 h 1518047"/>
                <a:gd name="connsiteX43" fmla="*/ 362211 w 3911761"/>
                <a:gd name="connsiteY43" fmla="*/ 35161 h 1518047"/>
                <a:gd name="connsiteX44" fmla="*/ 375605 w 3911761"/>
                <a:gd name="connsiteY44" fmla="*/ 35719 h 1518047"/>
                <a:gd name="connsiteX45" fmla="*/ 384535 w 3911761"/>
                <a:gd name="connsiteY45" fmla="*/ 36277 h 1518047"/>
                <a:gd name="connsiteX46" fmla="*/ 393464 w 3911761"/>
                <a:gd name="connsiteY46" fmla="*/ 35719 h 1518047"/>
                <a:gd name="connsiteX47" fmla="*/ 406859 w 3911761"/>
                <a:gd name="connsiteY47" fmla="*/ 31254 h 1518047"/>
                <a:gd name="connsiteX48" fmla="*/ 420254 w 3911761"/>
                <a:gd name="connsiteY48" fmla="*/ 26789 h 1518047"/>
                <a:gd name="connsiteX49" fmla="*/ 429183 w 3911761"/>
                <a:gd name="connsiteY49" fmla="*/ 26231 h 1518047"/>
                <a:gd name="connsiteX50" fmla="*/ 438113 w 3911761"/>
                <a:gd name="connsiteY50" fmla="*/ 26789 h 1518047"/>
                <a:gd name="connsiteX51" fmla="*/ 450949 w 3911761"/>
                <a:gd name="connsiteY51" fmla="*/ 27347 h 1518047"/>
                <a:gd name="connsiteX52" fmla="*/ 464902 w 3911761"/>
                <a:gd name="connsiteY52" fmla="*/ 26789 h 1518047"/>
                <a:gd name="connsiteX53" fmla="*/ 478296 w 3911761"/>
                <a:gd name="connsiteY53" fmla="*/ 22324 h 1518047"/>
                <a:gd name="connsiteX54" fmla="*/ 491691 w 3911761"/>
                <a:gd name="connsiteY54" fmla="*/ 17859 h 1518047"/>
                <a:gd name="connsiteX55" fmla="*/ 518480 w 3911761"/>
                <a:gd name="connsiteY55" fmla="*/ 17859 h 1518047"/>
                <a:gd name="connsiteX56" fmla="*/ 532433 w 3911761"/>
                <a:gd name="connsiteY56" fmla="*/ 18417 h 1518047"/>
                <a:gd name="connsiteX57" fmla="*/ 545269 w 3911761"/>
                <a:gd name="connsiteY57" fmla="*/ 17859 h 1518047"/>
                <a:gd name="connsiteX58" fmla="*/ 554199 w 3911761"/>
                <a:gd name="connsiteY58" fmla="*/ 13394 h 1518047"/>
                <a:gd name="connsiteX59" fmla="*/ 563129 w 3911761"/>
                <a:gd name="connsiteY59" fmla="*/ 8930 h 1518047"/>
                <a:gd name="connsiteX60" fmla="*/ 589918 w 3911761"/>
                <a:gd name="connsiteY60" fmla="*/ 8930 h 1518047"/>
                <a:gd name="connsiteX61" fmla="*/ 603870 w 3911761"/>
                <a:gd name="connsiteY61" fmla="*/ 8930 h 1518047"/>
                <a:gd name="connsiteX62" fmla="*/ 616707 w 3911761"/>
                <a:gd name="connsiteY62" fmla="*/ 8930 h 1518047"/>
                <a:gd name="connsiteX63" fmla="*/ 625636 w 3911761"/>
                <a:gd name="connsiteY63" fmla="*/ 9488 h 1518047"/>
                <a:gd name="connsiteX64" fmla="*/ 634566 w 3911761"/>
                <a:gd name="connsiteY64" fmla="*/ 8930 h 1518047"/>
                <a:gd name="connsiteX65" fmla="*/ 647402 w 3911761"/>
                <a:gd name="connsiteY65" fmla="*/ 4465 h 1518047"/>
                <a:gd name="connsiteX66" fmla="*/ 661355 w 3911761"/>
                <a:gd name="connsiteY66" fmla="*/ 0 h 1518047"/>
                <a:gd name="connsiteX67" fmla="*/ 688144 w 3911761"/>
                <a:gd name="connsiteY67" fmla="*/ 0 h 1518047"/>
                <a:gd name="connsiteX68" fmla="*/ 714933 w 3911761"/>
                <a:gd name="connsiteY68" fmla="*/ 0 h 1518047"/>
                <a:gd name="connsiteX69" fmla="*/ 741722 w 3911761"/>
                <a:gd name="connsiteY69" fmla="*/ 0 h 1518047"/>
                <a:gd name="connsiteX70" fmla="*/ 768511 w 3911761"/>
                <a:gd name="connsiteY70" fmla="*/ 0 h 1518047"/>
                <a:gd name="connsiteX71" fmla="*/ 795300 w 3911761"/>
                <a:gd name="connsiteY71" fmla="*/ 0 h 1518047"/>
                <a:gd name="connsiteX72" fmla="*/ 822089 w 3911761"/>
                <a:gd name="connsiteY72" fmla="*/ 0 h 1518047"/>
                <a:gd name="connsiteX73" fmla="*/ 848879 w 3911761"/>
                <a:gd name="connsiteY73" fmla="*/ 0 h 1518047"/>
                <a:gd name="connsiteX74" fmla="*/ 875668 w 3911761"/>
                <a:gd name="connsiteY74" fmla="*/ 0 h 1518047"/>
                <a:gd name="connsiteX75" fmla="*/ 889620 w 3911761"/>
                <a:gd name="connsiteY75" fmla="*/ 0 h 1518047"/>
                <a:gd name="connsiteX76" fmla="*/ 902457 w 3911761"/>
                <a:gd name="connsiteY76" fmla="*/ 0 h 1518047"/>
                <a:gd name="connsiteX77" fmla="*/ 911386 w 3911761"/>
                <a:gd name="connsiteY77" fmla="*/ 0 h 1518047"/>
                <a:gd name="connsiteX78" fmla="*/ 920316 w 3911761"/>
                <a:gd name="connsiteY78" fmla="*/ 0 h 1518047"/>
                <a:gd name="connsiteX79" fmla="*/ 947105 w 3911761"/>
                <a:gd name="connsiteY79" fmla="*/ 0 h 1518047"/>
                <a:gd name="connsiteX80" fmla="*/ 973894 w 3911761"/>
                <a:gd name="connsiteY80" fmla="*/ 0 h 1518047"/>
                <a:gd name="connsiteX81" fmla="*/ 1000683 w 3911761"/>
                <a:gd name="connsiteY81" fmla="*/ 0 h 1518047"/>
                <a:gd name="connsiteX82" fmla="*/ 1014078 w 3911761"/>
                <a:gd name="connsiteY82" fmla="*/ 4465 h 1518047"/>
                <a:gd name="connsiteX83" fmla="*/ 1027472 w 3911761"/>
                <a:gd name="connsiteY83" fmla="*/ 8930 h 1518047"/>
                <a:gd name="connsiteX84" fmla="*/ 1040867 w 3911761"/>
                <a:gd name="connsiteY84" fmla="*/ 9488 h 1518047"/>
                <a:gd name="connsiteX85" fmla="*/ 1054261 w 3911761"/>
                <a:gd name="connsiteY85" fmla="*/ 8930 h 1518047"/>
                <a:gd name="connsiteX86" fmla="*/ 1081050 w 3911761"/>
                <a:gd name="connsiteY86" fmla="*/ 8930 h 1518047"/>
                <a:gd name="connsiteX87" fmla="*/ 1095003 w 3911761"/>
                <a:gd name="connsiteY87" fmla="*/ 13394 h 1518047"/>
                <a:gd name="connsiteX88" fmla="*/ 1107839 w 3911761"/>
                <a:gd name="connsiteY88" fmla="*/ 17859 h 1518047"/>
                <a:gd name="connsiteX89" fmla="*/ 1116769 w 3911761"/>
                <a:gd name="connsiteY89" fmla="*/ 18417 h 1518047"/>
                <a:gd name="connsiteX90" fmla="*/ 1125699 w 3911761"/>
                <a:gd name="connsiteY90" fmla="*/ 17859 h 1518047"/>
                <a:gd name="connsiteX91" fmla="*/ 1152488 w 3911761"/>
                <a:gd name="connsiteY91" fmla="*/ 17859 h 1518047"/>
                <a:gd name="connsiteX92" fmla="*/ 1166441 w 3911761"/>
                <a:gd name="connsiteY92" fmla="*/ 17301 h 1518047"/>
                <a:gd name="connsiteX93" fmla="*/ 1179277 w 3911761"/>
                <a:gd name="connsiteY93" fmla="*/ 17859 h 1518047"/>
                <a:gd name="connsiteX94" fmla="*/ 1188207 w 3911761"/>
                <a:gd name="connsiteY94" fmla="*/ 22324 h 1518047"/>
                <a:gd name="connsiteX95" fmla="*/ 1197136 w 3911761"/>
                <a:gd name="connsiteY95" fmla="*/ 26789 h 1518047"/>
                <a:gd name="connsiteX96" fmla="*/ 1209973 w 3911761"/>
                <a:gd name="connsiteY96" fmla="*/ 27347 h 1518047"/>
                <a:gd name="connsiteX97" fmla="*/ 1223925 w 3911761"/>
                <a:gd name="connsiteY97" fmla="*/ 26789 h 1518047"/>
                <a:gd name="connsiteX98" fmla="*/ 1237878 w 3911761"/>
                <a:gd name="connsiteY98" fmla="*/ 26789 h 1518047"/>
                <a:gd name="connsiteX99" fmla="*/ 1250714 w 3911761"/>
                <a:gd name="connsiteY99" fmla="*/ 26789 h 1518047"/>
                <a:gd name="connsiteX100" fmla="*/ 1259644 w 3911761"/>
                <a:gd name="connsiteY100" fmla="*/ 26231 h 1518047"/>
                <a:gd name="connsiteX101" fmla="*/ 1268574 w 3911761"/>
                <a:gd name="connsiteY101" fmla="*/ 26789 h 1518047"/>
                <a:gd name="connsiteX102" fmla="*/ 1281410 w 3911761"/>
                <a:gd name="connsiteY102" fmla="*/ 31254 h 1518047"/>
                <a:gd name="connsiteX103" fmla="*/ 1295363 w 3911761"/>
                <a:gd name="connsiteY103" fmla="*/ 35719 h 1518047"/>
                <a:gd name="connsiteX104" fmla="*/ 1308757 w 3911761"/>
                <a:gd name="connsiteY104" fmla="*/ 35719 h 1518047"/>
                <a:gd name="connsiteX105" fmla="*/ 1322152 w 3911761"/>
                <a:gd name="connsiteY105" fmla="*/ 35719 h 1518047"/>
                <a:gd name="connsiteX106" fmla="*/ 1335546 w 3911761"/>
                <a:gd name="connsiteY106" fmla="*/ 40183 h 1518047"/>
                <a:gd name="connsiteX107" fmla="*/ 1348941 w 3911761"/>
                <a:gd name="connsiteY107" fmla="*/ 44648 h 1518047"/>
                <a:gd name="connsiteX108" fmla="*/ 1362894 w 3911761"/>
                <a:gd name="connsiteY108" fmla="*/ 45206 h 1518047"/>
                <a:gd name="connsiteX109" fmla="*/ 1375730 w 3911761"/>
                <a:gd name="connsiteY109" fmla="*/ 44648 h 1518047"/>
                <a:gd name="connsiteX110" fmla="*/ 1384660 w 3911761"/>
                <a:gd name="connsiteY110" fmla="*/ 44090 h 1518047"/>
                <a:gd name="connsiteX111" fmla="*/ 1393589 w 3911761"/>
                <a:gd name="connsiteY111" fmla="*/ 44648 h 1518047"/>
                <a:gd name="connsiteX112" fmla="*/ 1406426 w 3911761"/>
                <a:gd name="connsiteY112" fmla="*/ 49113 h 1518047"/>
                <a:gd name="connsiteX113" fmla="*/ 1420379 w 3911761"/>
                <a:gd name="connsiteY113" fmla="*/ 53578 h 1518047"/>
                <a:gd name="connsiteX114" fmla="*/ 1433773 w 3911761"/>
                <a:gd name="connsiteY114" fmla="*/ 53578 h 1518047"/>
                <a:gd name="connsiteX115" fmla="*/ 1447168 w 3911761"/>
                <a:gd name="connsiteY115" fmla="*/ 53578 h 1518047"/>
                <a:gd name="connsiteX116" fmla="*/ 1460562 w 3911761"/>
                <a:gd name="connsiteY116" fmla="*/ 58043 h 1518047"/>
                <a:gd name="connsiteX117" fmla="*/ 1473957 w 3911761"/>
                <a:gd name="connsiteY117" fmla="*/ 62508 h 1518047"/>
                <a:gd name="connsiteX118" fmla="*/ 1487351 w 3911761"/>
                <a:gd name="connsiteY118" fmla="*/ 62508 h 1518047"/>
                <a:gd name="connsiteX119" fmla="*/ 1500746 w 3911761"/>
                <a:gd name="connsiteY119" fmla="*/ 62508 h 1518047"/>
                <a:gd name="connsiteX120" fmla="*/ 1514140 w 3911761"/>
                <a:gd name="connsiteY120" fmla="*/ 66973 h 1518047"/>
                <a:gd name="connsiteX121" fmla="*/ 1527535 w 3911761"/>
                <a:gd name="connsiteY121" fmla="*/ 71437 h 1518047"/>
                <a:gd name="connsiteX122" fmla="*/ 1540371 w 3911761"/>
                <a:gd name="connsiteY122" fmla="*/ 71437 h 1518047"/>
                <a:gd name="connsiteX123" fmla="*/ 1554324 w 3911761"/>
                <a:gd name="connsiteY123" fmla="*/ 71437 h 1518047"/>
                <a:gd name="connsiteX124" fmla="*/ 1572183 w 3911761"/>
                <a:gd name="connsiteY124" fmla="*/ 75344 h 1518047"/>
                <a:gd name="connsiteX125" fmla="*/ 1590043 w 3911761"/>
                <a:gd name="connsiteY125" fmla="*/ 80367 h 1518047"/>
                <a:gd name="connsiteX126" fmla="*/ 1603995 w 3911761"/>
                <a:gd name="connsiteY126" fmla="*/ 85948 h 1518047"/>
                <a:gd name="connsiteX127" fmla="*/ 1616832 w 3911761"/>
                <a:gd name="connsiteY127" fmla="*/ 89297 h 1518047"/>
                <a:gd name="connsiteX128" fmla="*/ 1630226 w 3911761"/>
                <a:gd name="connsiteY128" fmla="*/ 89297 h 1518047"/>
                <a:gd name="connsiteX129" fmla="*/ 1643621 w 3911761"/>
                <a:gd name="connsiteY129" fmla="*/ 89297 h 1518047"/>
                <a:gd name="connsiteX130" fmla="*/ 1657015 w 3911761"/>
                <a:gd name="connsiteY130" fmla="*/ 93203 h 1518047"/>
                <a:gd name="connsiteX131" fmla="*/ 1670410 w 3911761"/>
                <a:gd name="connsiteY131" fmla="*/ 98226 h 1518047"/>
                <a:gd name="connsiteX132" fmla="*/ 1684362 w 3911761"/>
                <a:gd name="connsiteY132" fmla="*/ 102691 h 1518047"/>
                <a:gd name="connsiteX133" fmla="*/ 1697199 w 3911761"/>
                <a:gd name="connsiteY133" fmla="*/ 107156 h 1518047"/>
                <a:gd name="connsiteX134" fmla="*/ 1705570 w 3911761"/>
                <a:gd name="connsiteY134" fmla="*/ 111621 h 1518047"/>
                <a:gd name="connsiteX135" fmla="*/ 1715058 w 3911761"/>
                <a:gd name="connsiteY135" fmla="*/ 116086 h 1518047"/>
                <a:gd name="connsiteX136" fmla="*/ 1732918 w 3911761"/>
                <a:gd name="connsiteY136" fmla="*/ 120551 h 1518047"/>
                <a:gd name="connsiteX137" fmla="*/ 1750777 w 3911761"/>
                <a:gd name="connsiteY137" fmla="*/ 125016 h 1518047"/>
                <a:gd name="connsiteX138" fmla="*/ 1760265 w 3911761"/>
                <a:gd name="connsiteY138" fmla="*/ 129480 h 1518047"/>
                <a:gd name="connsiteX139" fmla="*/ 1768636 w 3911761"/>
                <a:gd name="connsiteY139" fmla="*/ 133945 h 1518047"/>
                <a:gd name="connsiteX140" fmla="*/ 1795425 w 3911761"/>
                <a:gd name="connsiteY140" fmla="*/ 142875 h 1518047"/>
                <a:gd name="connsiteX141" fmla="*/ 1822214 w 3911761"/>
                <a:gd name="connsiteY141" fmla="*/ 151805 h 1518047"/>
                <a:gd name="connsiteX142" fmla="*/ 1835609 w 3911761"/>
                <a:gd name="connsiteY142" fmla="*/ 155711 h 1518047"/>
                <a:gd name="connsiteX143" fmla="*/ 1849004 w 3911761"/>
                <a:gd name="connsiteY143" fmla="*/ 160734 h 1518047"/>
                <a:gd name="connsiteX144" fmla="*/ 1862956 w 3911761"/>
                <a:gd name="connsiteY144" fmla="*/ 169664 h 1518047"/>
                <a:gd name="connsiteX145" fmla="*/ 1875793 w 3911761"/>
                <a:gd name="connsiteY145" fmla="*/ 178594 h 1518047"/>
                <a:gd name="connsiteX146" fmla="*/ 1884722 w 3911761"/>
                <a:gd name="connsiteY146" fmla="*/ 183058 h 1518047"/>
                <a:gd name="connsiteX147" fmla="*/ 1893652 w 3911761"/>
                <a:gd name="connsiteY147" fmla="*/ 187523 h 1518047"/>
                <a:gd name="connsiteX148" fmla="*/ 1907046 w 3911761"/>
                <a:gd name="connsiteY148" fmla="*/ 195895 h 1518047"/>
                <a:gd name="connsiteX149" fmla="*/ 1920441 w 3911761"/>
                <a:gd name="connsiteY149" fmla="*/ 205383 h 1518047"/>
                <a:gd name="connsiteX150" fmla="*/ 1929371 w 3911761"/>
                <a:gd name="connsiteY150" fmla="*/ 214870 h 1518047"/>
                <a:gd name="connsiteX151" fmla="*/ 1938300 w 3911761"/>
                <a:gd name="connsiteY151" fmla="*/ 223242 h 1518047"/>
                <a:gd name="connsiteX152" fmla="*/ 1951137 w 3911761"/>
                <a:gd name="connsiteY152" fmla="*/ 227707 h 1518047"/>
                <a:gd name="connsiteX153" fmla="*/ 1965089 w 3911761"/>
                <a:gd name="connsiteY153" fmla="*/ 232172 h 1518047"/>
                <a:gd name="connsiteX154" fmla="*/ 1978484 w 3911761"/>
                <a:gd name="connsiteY154" fmla="*/ 240543 h 1518047"/>
                <a:gd name="connsiteX155" fmla="*/ 1991879 w 3911761"/>
                <a:gd name="connsiteY155" fmla="*/ 250031 h 1518047"/>
                <a:gd name="connsiteX156" fmla="*/ 2005831 w 3911761"/>
                <a:gd name="connsiteY156" fmla="*/ 258961 h 1518047"/>
                <a:gd name="connsiteX157" fmla="*/ 2018668 w 3911761"/>
                <a:gd name="connsiteY157" fmla="*/ 267891 h 1518047"/>
                <a:gd name="connsiteX158" fmla="*/ 2027597 w 3911761"/>
                <a:gd name="connsiteY158" fmla="*/ 276820 h 1518047"/>
                <a:gd name="connsiteX159" fmla="*/ 2036527 w 3911761"/>
                <a:gd name="connsiteY159" fmla="*/ 285750 h 1518047"/>
                <a:gd name="connsiteX160" fmla="*/ 2049921 w 3911761"/>
                <a:gd name="connsiteY160" fmla="*/ 294680 h 1518047"/>
                <a:gd name="connsiteX161" fmla="*/ 2063316 w 3911761"/>
                <a:gd name="connsiteY161" fmla="*/ 303609 h 1518047"/>
                <a:gd name="connsiteX162" fmla="*/ 2072246 w 3911761"/>
                <a:gd name="connsiteY162" fmla="*/ 312539 h 1518047"/>
                <a:gd name="connsiteX163" fmla="*/ 2081175 w 3911761"/>
                <a:gd name="connsiteY163" fmla="*/ 321469 h 1518047"/>
                <a:gd name="connsiteX164" fmla="*/ 2094570 w 3911761"/>
                <a:gd name="connsiteY164" fmla="*/ 329840 h 1518047"/>
                <a:gd name="connsiteX165" fmla="*/ 2107964 w 3911761"/>
                <a:gd name="connsiteY165" fmla="*/ 339328 h 1518047"/>
                <a:gd name="connsiteX166" fmla="*/ 2118010 w 3911761"/>
                <a:gd name="connsiteY166" fmla="*/ 352723 h 1518047"/>
                <a:gd name="connsiteX167" fmla="*/ 2125824 w 3911761"/>
                <a:gd name="connsiteY167" fmla="*/ 366117 h 1518047"/>
                <a:gd name="connsiteX168" fmla="*/ 2134754 w 3911761"/>
                <a:gd name="connsiteY168" fmla="*/ 376163 h 1518047"/>
                <a:gd name="connsiteX169" fmla="*/ 2143683 w 3911761"/>
                <a:gd name="connsiteY169" fmla="*/ 383976 h 1518047"/>
                <a:gd name="connsiteX170" fmla="*/ 2152613 w 3911761"/>
                <a:gd name="connsiteY170" fmla="*/ 392348 h 1518047"/>
                <a:gd name="connsiteX171" fmla="*/ 2161543 w 3911761"/>
                <a:gd name="connsiteY171" fmla="*/ 401836 h 1518047"/>
                <a:gd name="connsiteX172" fmla="*/ 2170472 w 3911761"/>
                <a:gd name="connsiteY172" fmla="*/ 415230 h 1518047"/>
                <a:gd name="connsiteX173" fmla="*/ 2179402 w 3911761"/>
                <a:gd name="connsiteY173" fmla="*/ 428625 h 1518047"/>
                <a:gd name="connsiteX174" fmla="*/ 2188332 w 3911761"/>
                <a:gd name="connsiteY174" fmla="*/ 438671 h 1518047"/>
                <a:gd name="connsiteX175" fmla="*/ 2197261 w 3911761"/>
                <a:gd name="connsiteY175" fmla="*/ 446484 h 1518047"/>
                <a:gd name="connsiteX176" fmla="*/ 2206191 w 3911761"/>
                <a:gd name="connsiteY176" fmla="*/ 454856 h 1518047"/>
                <a:gd name="connsiteX177" fmla="*/ 2215121 w 3911761"/>
                <a:gd name="connsiteY177" fmla="*/ 464344 h 1518047"/>
                <a:gd name="connsiteX178" fmla="*/ 2224050 w 3911761"/>
                <a:gd name="connsiteY178" fmla="*/ 477738 h 1518047"/>
                <a:gd name="connsiteX179" fmla="*/ 2232980 w 3911761"/>
                <a:gd name="connsiteY179" fmla="*/ 491133 h 1518047"/>
                <a:gd name="connsiteX180" fmla="*/ 2242468 w 3911761"/>
                <a:gd name="connsiteY180" fmla="*/ 501179 h 1518047"/>
                <a:gd name="connsiteX181" fmla="*/ 2250839 w 3911761"/>
                <a:gd name="connsiteY181" fmla="*/ 508992 h 1518047"/>
                <a:gd name="connsiteX182" fmla="*/ 2255304 w 3911761"/>
                <a:gd name="connsiteY182" fmla="*/ 517364 h 1518047"/>
                <a:gd name="connsiteX183" fmla="*/ 2259769 w 3911761"/>
                <a:gd name="connsiteY183" fmla="*/ 526851 h 1518047"/>
                <a:gd name="connsiteX184" fmla="*/ 2268141 w 3911761"/>
                <a:gd name="connsiteY184" fmla="*/ 540246 h 1518047"/>
                <a:gd name="connsiteX185" fmla="*/ 2277629 w 3911761"/>
                <a:gd name="connsiteY185" fmla="*/ 553641 h 1518047"/>
                <a:gd name="connsiteX186" fmla="*/ 2287116 w 3911761"/>
                <a:gd name="connsiteY186" fmla="*/ 562570 h 1518047"/>
                <a:gd name="connsiteX187" fmla="*/ 2295488 w 3911761"/>
                <a:gd name="connsiteY187" fmla="*/ 571500 h 1518047"/>
                <a:gd name="connsiteX188" fmla="*/ 2299953 w 3911761"/>
                <a:gd name="connsiteY188" fmla="*/ 584894 h 1518047"/>
                <a:gd name="connsiteX189" fmla="*/ 2304418 w 3911761"/>
                <a:gd name="connsiteY189" fmla="*/ 598289 h 1518047"/>
                <a:gd name="connsiteX190" fmla="*/ 2313347 w 3911761"/>
                <a:gd name="connsiteY190" fmla="*/ 607219 h 1518047"/>
                <a:gd name="connsiteX191" fmla="*/ 2322277 w 3911761"/>
                <a:gd name="connsiteY191" fmla="*/ 616148 h 1518047"/>
                <a:gd name="connsiteX192" fmla="*/ 2327300 w 3911761"/>
                <a:gd name="connsiteY192" fmla="*/ 629543 h 1518047"/>
                <a:gd name="connsiteX193" fmla="*/ 2331207 w 3911761"/>
                <a:gd name="connsiteY193" fmla="*/ 642937 h 1518047"/>
                <a:gd name="connsiteX194" fmla="*/ 2335113 w 3911761"/>
                <a:gd name="connsiteY194" fmla="*/ 651867 h 1518047"/>
                <a:gd name="connsiteX195" fmla="*/ 2340136 w 3911761"/>
                <a:gd name="connsiteY195" fmla="*/ 660797 h 1518047"/>
                <a:gd name="connsiteX196" fmla="*/ 2349066 w 3911761"/>
                <a:gd name="connsiteY196" fmla="*/ 674191 h 1518047"/>
                <a:gd name="connsiteX197" fmla="*/ 2357996 w 3911761"/>
                <a:gd name="connsiteY197" fmla="*/ 687586 h 1518047"/>
                <a:gd name="connsiteX198" fmla="*/ 2363019 w 3911761"/>
                <a:gd name="connsiteY198" fmla="*/ 696516 h 1518047"/>
                <a:gd name="connsiteX199" fmla="*/ 2366925 w 3911761"/>
                <a:gd name="connsiteY199" fmla="*/ 705445 h 1518047"/>
                <a:gd name="connsiteX200" fmla="*/ 2371390 w 3911761"/>
                <a:gd name="connsiteY200" fmla="*/ 718840 h 1518047"/>
                <a:gd name="connsiteX201" fmla="*/ 2375855 w 3911761"/>
                <a:gd name="connsiteY201" fmla="*/ 732234 h 1518047"/>
                <a:gd name="connsiteX202" fmla="*/ 2380320 w 3911761"/>
                <a:gd name="connsiteY202" fmla="*/ 742280 h 1518047"/>
                <a:gd name="connsiteX203" fmla="*/ 2384785 w 3911761"/>
                <a:gd name="connsiteY203" fmla="*/ 750094 h 1518047"/>
                <a:gd name="connsiteX204" fmla="*/ 2389250 w 3911761"/>
                <a:gd name="connsiteY204" fmla="*/ 758465 h 1518047"/>
                <a:gd name="connsiteX205" fmla="*/ 2393714 w 3911761"/>
                <a:gd name="connsiteY205" fmla="*/ 767953 h 1518047"/>
                <a:gd name="connsiteX206" fmla="*/ 2398179 w 3911761"/>
                <a:gd name="connsiteY206" fmla="*/ 781348 h 1518047"/>
                <a:gd name="connsiteX207" fmla="*/ 2402644 w 3911761"/>
                <a:gd name="connsiteY207" fmla="*/ 794742 h 1518047"/>
                <a:gd name="connsiteX208" fmla="*/ 2407109 w 3911761"/>
                <a:gd name="connsiteY208" fmla="*/ 803672 h 1518047"/>
                <a:gd name="connsiteX209" fmla="*/ 2411574 w 3911761"/>
                <a:gd name="connsiteY209" fmla="*/ 812601 h 1518047"/>
                <a:gd name="connsiteX210" fmla="*/ 2416039 w 3911761"/>
                <a:gd name="connsiteY210" fmla="*/ 825996 h 1518047"/>
                <a:gd name="connsiteX211" fmla="*/ 2420504 w 3911761"/>
                <a:gd name="connsiteY211" fmla="*/ 839391 h 1518047"/>
                <a:gd name="connsiteX212" fmla="*/ 2424968 w 3911761"/>
                <a:gd name="connsiteY212" fmla="*/ 848320 h 1518047"/>
                <a:gd name="connsiteX213" fmla="*/ 2429433 w 3911761"/>
                <a:gd name="connsiteY213" fmla="*/ 857250 h 1518047"/>
                <a:gd name="connsiteX214" fmla="*/ 2433898 w 3911761"/>
                <a:gd name="connsiteY214" fmla="*/ 870644 h 1518047"/>
                <a:gd name="connsiteX215" fmla="*/ 2438363 w 3911761"/>
                <a:gd name="connsiteY215" fmla="*/ 884039 h 1518047"/>
                <a:gd name="connsiteX216" fmla="*/ 2442828 w 3911761"/>
                <a:gd name="connsiteY216" fmla="*/ 894085 h 1518047"/>
                <a:gd name="connsiteX217" fmla="*/ 2447293 w 3911761"/>
                <a:gd name="connsiteY217" fmla="*/ 901898 h 1518047"/>
                <a:gd name="connsiteX218" fmla="*/ 2456222 w 3911761"/>
                <a:gd name="connsiteY218" fmla="*/ 919758 h 1518047"/>
                <a:gd name="connsiteX219" fmla="*/ 2465152 w 3911761"/>
                <a:gd name="connsiteY219" fmla="*/ 937617 h 1518047"/>
                <a:gd name="connsiteX220" fmla="*/ 2469617 w 3911761"/>
                <a:gd name="connsiteY220" fmla="*/ 945989 h 1518047"/>
                <a:gd name="connsiteX221" fmla="*/ 2474082 w 3911761"/>
                <a:gd name="connsiteY221" fmla="*/ 955476 h 1518047"/>
                <a:gd name="connsiteX222" fmla="*/ 2478546 w 3911761"/>
                <a:gd name="connsiteY222" fmla="*/ 968871 h 1518047"/>
                <a:gd name="connsiteX223" fmla="*/ 2483011 w 3911761"/>
                <a:gd name="connsiteY223" fmla="*/ 982266 h 1518047"/>
                <a:gd name="connsiteX224" fmla="*/ 2487476 w 3911761"/>
                <a:gd name="connsiteY224" fmla="*/ 992311 h 1518047"/>
                <a:gd name="connsiteX225" fmla="*/ 2491941 w 3911761"/>
                <a:gd name="connsiteY225" fmla="*/ 1000125 h 1518047"/>
                <a:gd name="connsiteX226" fmla="*/ 2495848 w 3911761"/>
                <a:gd name="connsiteY226" fmla="*/ 1009055 h 1518047"/>
                <a:gd name="connsiteX227" fmla="*/ 2500871 w 3911761"/>
                <a:gd name="connsiteY227" fmla="*/ 1017984 h 1518047"/>
                <a:gd name="connsiteX228" fmla="*/ 2509800 w 3911761"/>
                <a:gd name="connsiteY228" fmla="*/ 1026914 h 1518047"/>
                <a:gd name="connsiteX229" fmla="*/ 2518730 w 3911761"/>
                <a:gd name="connsiteY229" fmla="*/ 1035844 h 1518047"/>
                <a:gd name="connsiteX230" fmla="*/ 2523753 w 3911761"/>
                <a:gd name="connsiteY230" fmla="*/ 1044773 h 1518047"/>
                <a:gd name="connsiteX231" fmla="*/ 2527660 w 3911761"/>
                <a:gd name="connsiteY231" fmla="*/ 1053703 h 1518047"/>
                <a:gd name="connsiteX232" fmla="*/ 2536589 w 3911761"/>
                <a:gd name="connsiteY232" fmla="*/ 1071562 h 1518047"/>
                <a:gd name="connsiteX233" fmla="*/ 2540496 w 3911761"/>
                <a:gd name="connsiteY233" fmla="*/ 1080492 h 1518047"/>
                <a:gd name="connsiteX234" fmla="*/ 2545519 w 3911761"/>
                <a:gd name="connsiteY234" fmla="*/ 1089422 h 1518047"/>
                <a:gd name="connsiteX235" fmla="*/ 2554449 w 3911761"/>
                <a:gd name="connsiteY235" fmla="*/ 1098351 h 1518047"/>
                <a:gd name="connsiteX236" fmla="*/ 2563379 w 3911761"/>
                <a:gd name="connsiteY236" fmla="*/ 1107281 h 1518047"/>
                <a:gd name="connsiteX237" fmla="*/ 2567843 w 3911761"/>
                <a:gd name="connsiteY237" fmla="*/ 1116211 h 1518047"/>
                <a:gd name="connsiteX238" fmla="*/ 2572308 w 3911761"/>
                <a:gd name="connsiteY238" fmla="*/ 1125141 h 1518047"/>
                <a:gd name="connsiteX239" fmla="*/ 2581238 w 3911761"/>
                <a:gd name="connsiteY239" fmla="*/ 1134070 h 1518047"/>
                <a:gd name="connsiteX240" fmla="*/ 2590168 w 3911761"/>
                <a:gd name="connsiteY240" fmla="*/ 1143000 h 1518047"/>
                <a:gd name="connsiteX241" fmla="*/ 2594632 w 3911761"/>
                <a:gd name="connsiteY241" fmla="*/ 1151930 h 1518047"/>
                <a:gd name="connsiteX242" fmla="*/ 2599097 w 3911761"/>
                <a:gd name="connsiteY242" fmla="*/ 1160859 h 1518047"/>
                <a:gd name="connsiteX243" fmla="*/ 2608027 w 3911761"/>
                <a:gd name="connsiteY243" fmla="*/ 1169789 h 1518047"/>
                <a:gd name="connsiteX244" fmla="*/ 2616957 w 3911761"/>
                <a:gd name="connsiteY244" fmla="*/ 1178719 h 1518047"/>
                <a:gd name="connsiteX245" fmla="*/ 2621421 w 3911761"/>
                <a:gd name="connsiteY245" fmla="*/ 1188206 h 1518047"/>
                <a:gd name="connsiteX246" fmla="*/ 2625886 w 3911761"/>
                <a:gd name="connsiteY246" fmla="*/ 1196578 h 1518047"/>
                <a:gd name="connsiteX247" fmla="*/ 2634258 w 3911761"/>
                <a:gd name="connsiteY247" fmla="*/ 1201043 h 1518047"/>
                <a:gd name="connsiteX248" fmla="*/ 2643746 w 3911761"/>
                <a:gd name="connsiteY248" fmla="*/ 1205508 h 1518047"/>
                <a:gd name="connsiteX249" fmla="*/ 2653233 w 3911761"/>
                <a:gd name="connsiteY249" fmla="*/ 1213879 h 1518047"/>
                <a:gd name="connsiteX250" fmla="*/ 2661605 w 3911761"/>
                <a:gd name="connsiteY250" fmla="*/ 1223367 h 1518047"/>
                <a:gd name="connsiteX251" fmla="*/ 2666070 w 3911761"/>
                <a:gd name="connsiteY251" fmla="*/ 1232855 h 1518047"/>
                <a:gd name="connsiteX252" fmla="*/ 2670535 w 3911761"/>
                <a:gd name="connsiteY252" fmla="*/ 1241226 h 1518047"/>
                <a:gd name="connsiteX253" fmla="*/ 2678906 w 3911761"/>
                <a:gd name="connsiteY253" fmla="*/ 1246249 h 1518047"/>
                <a:gd name="connsiteX254" fmla="*/ 2688394 w 3911761"/>
                <a:gd name="connsiteY254" fmla="*/ 1250156 h 1518047"/>
                <a:gd name="connsiteX255" fmla="*/ 2697324 w 3911761"/>
                <a:gd name="connsiteY255" fmla="*/ 1254063 h 1518047"/>
                <a:gd name="connsiteX256" fmla="*/ 2706254 w 3911761"/>
                <a:gd name="connsiteY256" fmla="*/ 1259086 h 1518047"/>
                <a:gd name="connsiteX257" fmla="*/ 2715183 w 3911761"/>
                <a:gd name="connsiteY257" fmla="*/ 1268016 h 1518047"/>
                <a:gd name="connsiteX258" fmla="*/ 2724113 w 3911761"/>
                <a:gd name="connsiteY258" fmla="*/ 1276945 h 1518047"/>
                <a:gd name="connsiteX259" fmla="*/ 2733043 w 3911761"/>
                <a:gd name="connsiteY259" fmla="*/ 1281968 h 1518047"/>
                <a:gd name="connsiteX260" fmla="*/ 2741972 w 3911761"/>
                <a:gd name="connsiteY260" fmla="*/ 1285875 h 1518047"/>
                <a:gd name="connsiteX261" fmla="*/ 2759832 w 3911761"/>
                <a:gd name="connsiteY261" fmla="*/ 1294805 h 1518047"/>
                <a:gd name="connsiteX262" fmla="*/ 2777691 w 3911761"/>
                <a:gd name="connsiteY262" fmla="*/ 1303734 h 1518047"/>
                <a:gd name="connsiteX263" fmla="*/ 2795550 w 3911761"/>
                <a:gd name="connsiteY263" fmla="*/ 1312664 h 1518047"/>
                <a:gd name="connsiteX264" fmla="*/ 2803922 w 3911761"/>
                <a:gd name="connsiteY264" fmla="*/ 1317129 h 1518047"/>
                <a:gd name="connsiteX265" fmla="*/ 2813410 w 3911761"/>
                <a:gd name="connsiteY265" fmla="*/ 1321594 h 1518047"/>
                <a:gd name="connsiteX266" fmla="*/ 2826804 w 3911761"/>
                <a:gd name="connsiteY266" fmla="*/ 1326058 h 1518047"/>
                <a:gd name="connsiteX267" fmla="*/ 2840199 w 3911761"/>
                <a:gd name="connsiteY267" fmla="*/ 1330523 h 1518047"/>
                <a:gd name="connsiteX268" fmla="*/ 2850245 w 3911761"/>
                <a:gd name="connsiteY268" fmla="*/ 1334988 h 1518047"/>
                <a:gd name="connsiteX269" fmla="*/ 2858058 w 3911761"/>
                <a:gd name="connsiteY269" fmla="*/ 1339453 h 1518047"/>
                <a:gd name="connsiteX270" fmla="*/ 2866430 w 3911761"/>
                <a:gd name="connsiteY270" fmla="*/ 1343918 h 1518047"/>
                <a:gd name="connsiteX271" fmla="*/ 2875918 w 3911761"/>
                <a:gd name="connsiteY271" fmla="*/ 1348383 h 1518047"/>
                <a:gd name="connsiteX272" fmla="*/ 2902707 w 3911761"/>
                <a:gd name="connsiteY272" fmla="*/ 1357312 h 1518047"/>
                <a:gd name="connsiteX273" fmla="*/ 2916659 w 3911761"/>
                <a:gd name="connsiteY273" fmla="*/ 1362893 h 1518047"/>
                <a:gd name="connsiteX274" fmla="*/ 2929496 w 3911761"/>
                <a:gd name="connsiteY274" fmla="*/ 1366242 h 1518047"/>
                <a:gd name="connsiteX275" fmla="*/ 2938425 w 3911761"/>
                <a:gd name="connsiteY275" fmla="*/ 1366242 h 1518047"/>
                <a:gd name="connsiteX276" fmla="*/ 2947355 w 3911761"/>
                <a:gd name="connsiteY276" fmla="*/ 1366242 h 1518047"/>
                <a:gd name="connsiteX277" fmla="*/ 2960750 w 3911761"/>
                <a:gd name="connsiteY277" fmla="*/ 1370707 h 1518047"/>
                <a:gd name="connsiteX278" fmla="*/ 2974144 w 3911761"/>
                <a:gd name="connsiteY278" fmla="*/ 1375172 h 1518047"/>
                <a:gd name="connsiteX279" fmla="*/ 2983074 w 3911761"/>
                <a:gd name="connsiteY279" fmla="*/ 1375172 h 1518047"/>
                <a:gd name="connsiteX280" fmla="*/ 2992004 w 3911761"/>
                <a:gd name="connsiteY280" fmla="*/ 1375172 h 1518047"/>
                <a:gd name="connsiteX281" fmla="*/ 3004840 w 3911761"/>
                <a:gd name="connsiteY281" fmla="*/ 1379637 h 1518047"/>
                <a:gd name="connsiteX282" fmla="*/ 3018793 w 3911761"/>
                <a:gd name="connsiteY282" fmla="*/ 1384101 h 1518047"/>
                <a:gd name="connsiteX283" fmla="*/ 3032745 w 3911761"/>
                <a:gd name="connsiteY283" fmla="*/ 1384660 h 1518047"/>
                <a:gd name="connsiteX284" fmla="*/ 3045582 w 3911761"/>
                <a:gd name="connsiteY284" fmla="*/ 1384101 h 1518047"/>
                <a:gd name="connsiteX285" fmla="*/ 3054511 w 3911761"/>
                <a:gd name="connsiteY285" fmla="*/ 1383543 h 1518047"/>
                <a:gd name="connsiteX286" fmla="*/ 3063441 w 3911761"/>
                <a:gd name="connsiteY286" fmla="*/ 1384101 h 1518047"/>
                <a:gd name="connsiteX287" fmla="*/ 3076836 w 3911761"/>
                <a:gd name="connsiteY287" fmla="*/ 1388566 h 1518047"/>
                <a:gd name="connsiteX288" fmla="*/ 3090230 w 3911761"/>
                <a:gd name="connsiteY288" fmla="*/ 1393031 h 1518047"/>
                <a:gd name="connsiteX289" fmla="*/ 3099160 w 3911761"/>
                <a:gd name="connsiteY289" fmla="*/ 1393589 h 1518047"/>
                <a:gd name="connsiteX290" fmla="*/ 3108089 w 3911761"/>
                <a:gd name="connsiteY290" fmla="*/ 1393031 h 1518047"/>
                <a:gd name="connsiteX291" fmla="*/ 3134879 w 3911761"/>
                <a:gd name="connsiteY291" fmla="*/ 1393031 h 1518047"/>
                <a:gd name="connsiteX292" fmla="*/ 3148831 w 3911761"/>
                <a:gd name="connsiteY292" fmla="*/ 1393031 h 1518047"/>
                <a:gd name="connsiteX293" fmla="*/ 3161668 w 3911761"/>
                <a:gd name="connsiteY293" fmla="*/ 1393031 h 1518047"/>
                <a:gd name="connsiteX294" fmla="*/ 3170597 w 3911761"/>
                <a:gd name="connsiteY294" fmla="*/ 1393031 h 1518047"/>
                <a:gd name="connsiteX295" fmla="*/ 3179527 w 3911761"/>
                <a:gd name="connsiteY295" fmla="*/ 1393031 h 1518047"/>
                <a:gd name="connsiteX296" fmla="*/ 3206316 w 3911761"/>
                <a:gd name="connsiteY296" fmla="*/ 1393031 h 1518047"/>
                <a:gd name="connsiteX297" fmla="*/ 3220269 w 3911761"/>
                <a:gd name="connsiteY297" fmla="*/ 1397496 h 1518047"/>
                <a:gd name="connsiteX298" fmla="*/ 3233105 w 3911761"/>
                <a:gd name="connsiteY298" fmla="*/ 1401961 h 1518047"/>
                <a:gd name="connsiteX299" fmla="*/ 3242035 w 3911761"/>
                <a:gd name="connsiteY299" fmla="*/ 1402519 h 1518047"/>
                <a:gd name="connsiteX300" fmla="*/ 3250964 w 3911761"/>
                <a:gd name="connsiteY300" fmla="*/ 1401961 h 1518047"/>
                <a:gd name="connsiteX301" fmla="*/ 3264359 w 3911761"/>
                <a:gd name="connsiteY301" fmla="*/ 1401961 h 1518047"/>
                <a:gd name="connsiteX302" fmla="*/ 3277754 w 3911761"/>
                <a:gd name="connsiteY302" fmla="*/ 1401961 h 1518047"/>
                <a:gd name="connsiteX303" fmla="*/ 3286683 w 3911761"/>
                <a:gd name="connsiteY303" fmla="*/ 1402519 h 1518047"/>
                <a:gd name="connsiteX304" fmla="*/ 3295613 w 3911761"/>
                <a:gd name="connsiteY304" fmla="*/ 1401961 h 1518047"/>
                <a:gd name="connsiteX305" fmla="*/ 3308449 w 3911761"/>
                <a:gd name="connsiteY305" fmla="*/ 1397496 h 1518047"/>
                <a:gd name="connsiteX306" fmla="*/ 3322402 w 3911761"/>
                <a:gd name="connsiteY306" fmla="*/ 1393031 h 1518047"/>
                <a:gd name="connsiteX307" fmla="*/ 3349191 w 3911761"/>
                <a:gd name="connsiteY307" fmla="*/ 1393031 h 1518047"/>
                <a:gd name="connsiteX308" fmla="*/ 3375980 w 3911761"/>
                <a:gd name="connsiteY308" fmla="*/ 1393031 h 1518047"/>
                <a:gd name="connsiteX309" fmla="*/ 3402769 w 3911761"/>
                <a:gd name="connsiteY309" fmla="*/ 1393031 h 1518047"/>
                <a:gd name="connsiteX310" fmla="*/ 3416722 w 3911761"/>
                <a:gd name="connsiteY310" fmla="*/ 1393031 h 1518047"/>
                <a:gd name="connsiteX311" fmla="*/ 3429558 w 3911761"/>
                <a:gd name="connsiteY311" fmla="*/ 1393031 h 1518047"/>
                <a:gd name="connsiteX312" fmla="*/ 3438488 w 3911761"/>
                <a:gd name="connsiteY312" fmla="*/ 1393031 h 1518047"/>
                <a:gd name="connsiteX313" fmla="*/ 3447418 w 3911761"/>
                <a:gd name="connsiteY313" fmla="*/ 1393031 h 1518047"/>
                <a:gd name="connsiteX314" fmla="*/ 3460812 w 3911761"/>
                <a:gd name="connsiteY314" fmla="*/ 1392473 h 1518047"/>
                <a:gd name="connsiteX315" fmla="*/ 3474207 w 3911761"/>
                <a:gd name="connsiteY315" fmla="*/ 1393031 h 1518047"/>
                <a:gd name="connsiteX316" fmla="*/ 3483136 w 3911761"/>
                <a:gd name="connsiteY316" fmla="*/ 1397496 h 1518047"/>
                <a:gd name="connsiteX317" fmla="*/ 3492066 w 3911761"/>
                <a:gd name="connsiteY317" fmla="*/ 1401961 h 1518047"/>
                <a:gd name="connsiteX318" fmla="*/ 3505461 w 3911761"/>
                <a:gd name="connsiteY318" fmla="*/ 1402519 h 1518047"/>
                <a:gd name="connsiteX319" fmla="*/ 3518855 w 3911761"/>
                <a:gd name="connsiteY319" fmla="*/ 1401961 h 1518047"/>
                <a:gd name="connsiteX320" fmla="*/ 3527785 w 3911761"/>
                <a:gd name="connsiteY320" fmla="*/ 1401961 h 1518047"/>
                <a:gd name="connsiteX321" fmla="*/ 3536714 w 3911761"/>
                <a:gd name="connsiteY321" fmla="*/ 1401961 h 1518047"/>
                <a:gd name="connsiteX322" fmla="*/ 3550109 w 3911761"/>
                <a:gd name="connsiteY322" fmla="*/ 1401961 h 1518047"/>
                <a:gd name="connsiteX323" fmla="*/ 3563504 w 3911761"/>
                <a:gd name="connsiteY323" fmla="*/ 1401961 h 1518047"/>
                <a:gd name="connsiteX324" fmla="*/ 3573549 w 3911761"/>
                <a:gd name="connsiteY324" fmla="*/ 1401961 h 1518047"/>
                <a:gd name="connsiteX325" fmla="*/ 3581363 w 3911761"/>
                <a:gd name="connsiteY325" fmla="*/ 1401961 h 1518047"/>
                <a:gd name="connsiteX326" fmla="*/ 3599222 w 3911761"/>
                <a:gd name="connsiteY326" fmla="*/ 1401961 h 1518047"/>
                <a:gd name="connsiteX327" fmla="*/ 3617082 w 3911761"/>
                <a:gd name="connsiteY327" fmla="*/ 1401961 h 1518047"/>
                <a:gd name="connsiteX328" fmla="*/ 3634941 w 3911761"/>
                <a:gd name="connsiteY328" fmla="*/ 1401961 h 1518047"/>
                <a:gd name="connsiteX329" fmla="*/ 3643313 w 3911761"/>
                <a:gd name="connsiteY329" fmla="*/ 1401961 h 1518047"/>
                <a:gd name="connsiteX330" fmla="*/ 3652800 w 3911761"/>
                <a:gd name="connsiteY330" fmla="*/ 1401961 h 1518047"/>
                <a:gd name="connsiteX331" fmla="*/ 3679589 w 3911761"/>
                <a:gd name="connsiteY331" fmla="*/ 1401961 h 1518047"/>
                <a:gd name="connsiteX332" fmla="*/ 3693542 w 3911761"/>
                <a:gd name="connsiteY332" fmla="*/ 1401961 h 1518047"/>
                <a:gd name="connsiteX333" fmla="*/ 3706379 w 3911761"/>
                <a:gd name="connsiteY333" fmla="*/ 1401961 h 1518047"/>
                <a:gd name="connsiteX334" fmla="*/ 3716424 w 3911761"/>
                <a:gd name="connsiteY334" fmla="*/ 1401961 h 1518047"/>
                <a:gd name="connsiteX335" fmla="*/ 3724238 w 3911761"/>
                <a:gd name="connsiteY335" fmla="*/ 1401961 h 1518047"/>
                <a:gd name="connsiteX336" fmla="*/ 3742097 w 3911761"/>
                <a:gd name="connsiteY336" fmla="*/ 1401961 h 1518047"/>
                <a:gd name="connsiteX337" fmla="*/ 3759957 w 3911761"/>
                <a:gd name="connsiteY337" fmla="*/ 1401961 h 1518047"/>
                <a:gd name="connsiteX338" fmla="*/ 3768328 w 3911761"/>
                <a:gd name="connsiteY338" fmla="*/ 1401403 h 1518047"/>
                <a:gd name="connsiteX339" fmla="*/ 3777816 w 3911761"/>
                <a:gd name="connsiteY339" fmla="*/ 1401961 h 1518047"/>
                <a:gd name="connsiteX340" fmla="*/ 3790652 w 3911761"/>
                <a:gd name="connsiteY340" fmla="*/ 1406426 h 1518047"/>
                <a:gd name="connsiteX341" fmla="*/ 3804605 w 3911761"/>
                <a:gd name="connsiteY341" fmla="*/ 1410891 h 1518047"/>
                <a:gd name="connsiteX342" fmla="*/ 3818558 w 3911761"/>
                <a:gd name="connsiteY342" fmla="*/ 1411449 h 1518047"/>
                <a:gd name="connsiteX343" fmla="*/ 3831394 w 3911761"/>
                <a:gd name="connsiteY343" fmla="*/ 1410891 h 1518047"/>
                <a:gd name="connsiteX344" fmla="*/ 3841440 w 3911761"/>
                <a:gd name="connsiteY344" fmla="*/ 1410891 h 1518047"/>
                <a:gd name="connsiteX345" fmla="*/ 3849254 w 3911761"/>
                <a:gd name="connsiteY345" fmla="*/ 1410891 h 1518047"/>
                <a:gd name="connsiteX346" fmla="*/ 3867113 w 3911761"/>
                <a:gd name="connsiteY346" fmla="*/ 1410891 h 1518047"/>
                <a:gd name="connsiteX347" fmla="*/ 3878275 w 3911761"/>
                <a:gd name="connsiteY347" fmla="*/ 1412007 h 1518047"/>
                <a:gd name="connsiteX348" fmla="*/ 3883298 w 3911761"/>
                <a:gd name="connsiteY348" fmla="*/ 1412565 h 1518047"/>
                <a:gd name="connsiteX349" fmla="*/ 3884972 w 3911761"/>
                <a:gd name="connsiteY349" fmla="*/ 1410891 h 1518047"/>
                <a:gd name="connsiteX350" fmla="*/ 3883298 w 3911761"/>
                <a:gd name="connsiteY350" fmla="*/ 1407542 h 1518047"/>
                <a:gd name="connsiteX351" fmla="*/ 3878833 w 3911761"/>
                <a:gd name="connsiteY351" fmla="*/ 1403077 h 1518047"/>
                <a:gd name="connsiteX352" fmla="*/ 3867113 w 3911761"/>
                <a:gd name="connsiteY352" fmla="*/ 1393031 h 1518047"/>
                <a:gd name="connsiteX353" fmla="*/ 3854276 w 3911761"/>
                <a:gd name="connsiteY353" fmla="*/ 1384101 h 1518047"/>
                <a:gd name="connsiteX354" fmla="*/ 3840324 w 3911761"/>
                <a:gd name="connsiteY354" fmla="*/ 1375172 h 1518047"/>
                <a:gd name="connsiteX355" fmla="*/ 3826929 w 3911761"/>
                <a:gd name="connsiteY355" fmla="*/ 1367358 h 1518047"/>
                <a:gd name="connsiteX356" fmla="*/ 3813535 w 3911761"/>
                <a:gd name="connsiteY356" fmla="*/ 1357312 h 1518047"/>
                <a:gd name="connsiteX357" fmla="*/ 3799582 w 3911761"/>
                <a:gd name="connsiteY357" fmla="*/ 1343360 h 1518047"/>
                <a:gd name="connsiteX358" fmla="*/ 3786746 w 3911761"/>
                <a:gd name="connsiteY358" fmla="*/ 1330523 h 1518047"/>
                <a:gd name="connsiteX359" fmla="*/ 3777258 w 3911761"/>
                <a:gd name="connsiteY359" fmla="*/ 1325500 h 1518047"/>
                <a:gd name="connsiteX360" fmla="*/ 3768886 w 3911761"/>
                <a:gd name="connsiteY360" fmla="*/ 1321594 h 1518047"/>
                <a:gd name="connsiteX361" fmla="*/ 3751027 w 3911761"/>
                <a:gd name="connsiteY361" fmla="*/ 1312664 h 1518047"/>
                <a:gd name="connsiteX362" fmla="*/ 3742097 w 3911761"/>
                <a:gd name="connsiteY362" fmla="*/ 1308757 h 1518047"/>
                <a:gd name="connsiteX363" fmla="*/ 3733168 w 3911761"/>
                <a:gd name="connsiteY363" fmla="*/ 1303734 h 1518047"/>
                <a:gd name="connsiteX364" fmla="*/ 3725354 w 3911761"/>
                <a:gd name="connsiteY364" fmla="*/ 1294805 h 1518047"/>
                <a:gd name="connsiteX365" fmla="*/ 3715308 w 3911761"/>
                <a:gd name="connsiteY365" fmla="*/ 1285875 h 1518047"/>
                <a:gd name="connsiteX366" fmla="*/ 3701914 w 3911761"/>
                <a:gd name="connsiteY366" fmla="*/ 1280852 h 1518047"/>
                <a:gd name="connsiteX367" fmla="*/ 3688519 w 3911761"/>
                <a:gd name="connsiteY367" fmla="*/ 1276945 h 1518047"/>
                <a:gd name="connsiteX368" fmla="*/ 3679031 w 3911761"/>
                <a:gd name="connsiteY368" fmla="*/ 1273038 h 1518047"/>
                <a:gd name="connsiteX369" fmla="*/ 3670660 w 3911761"/>
                <a:gd name="connsiteY369" fmla="*/ 1268016 h 1518047"/>
                <a:gd name="connsiteX370" fmla="*/ 3661730 w 3911761"/>
                <a:gd name="connsiteY370" fmla="*/ 1259086 h 1518047"/>
                <a:gd name="connsiteX371" fmla="*/ 3652800 w 3911761"/>
                <a:gd name="connsiteY371" fmla="*/ 1250156 h 1518047"/>
                <a:gd name="connsiteX372" fmla="*/ 3643871 w 3911761"/>
                <a:gd name="connsiteY372" fmla="*/ 1245133 h 1518047"/>
                <a:gd name="connsiteX373" fmla="*/ 3634941 w 3911761"/>
                <a:gd name="connsiteY373" fmla="*/ 1241226 h 1518047"/>
                <a:gd name="connsiteX374" fmla="*/ 3617082 w 3911761"/>
                <a:gd name="connsiteY374" fmla="*/ 1232297 h 1518047"/>
                <a:gd name="connsiteX375" fmla="*/ 3599222 w 3911761"/>
                <a:gd name="connsiteY375" fmla="*/ 1223367 h 1518047"/>
                <a:gd name="connsiteX376" fmla="*/ 3581363 w 3911761"/>
                <a:gd name="connsiteY376" fmla="*/ 1214437 h 1518047"/>
                <a:gd name="connsiteX377" fmla="*/ 3570201 w 3911761"/>
                <a:gd name="connsiteY377" fmla="*/ 1209414 h 1518047"/>
                <a:gd name="connsiteX378" fmla="*/ 3565736 w 3911761"/>
                <a:gd name="connsiteY378" fmla="*/ 1207182 h 1518047"/>
                <a:gd name="connsiteX379" fmla="*/ 3563504 w 3911761"/>
                <a:gd name="connsiteY379" fmla="*/ 1205508 h 1518047"/>
                <a:gd name="connsiteX380" fmla="*/ 3565736 w 3911761"/>
                <a:gd name="connsiteY380" fmla="*/ 1204950 h 1518047"/>
                <a:gd name="connsiteX381" fmla="*/ 3570201 w 3911761"/>
                <a:gd name="connsiteY381" fmla="*/ 1204950 h 1518047"/>
                <a:gd name="connsiteX382" fmla="*/ 3581363 w 3911761"/>
                <a:gd name="connsiteY382" fmla="*/ 1205508 h 1518047"/>
                <a:gd name="connsiteX383" fmla="*/ 3589734 w 3911761"/>
                <a:gd name="connsiteY383" fmla="*/ 1204950 h 1518047"/>
                <a:gd name="connsiteX384" fmla="*/ 3599222 w 3911761"/>
                <a:gd name="connsiteY384" fmla="*/ 1205508 h 1518047"/>
                <a:gd name="connsiteX385" fmla="*/ 3612617 w 3911761"/>
                <a:gd name="connsiteY385" fmla="*/ 1209414 h 1518047"/>
                <a:gd name="connsiteX386" fmla="*/ 3626011 w 3911761"/>
                <a:gd name="connsiteY386" fmla="*/ 1214437 h 1518047"/>
                <a:gd name="connsiteX387" fmla="*/ 3634941 w 3911761"/>
                <a:gd name="connsiteY387" fmla="*/ 1218902 h 1518047"/>
                <a:gd name="connsiteX388" fmla="*/ 3643871 w 3911761"/>
                <a:gd name="connsiteY388" fmla="*/ 1223367 h 1518047"/>
                <a:gd name="connsiteX389" fmla="*/ 3656707 w 3911761"/>
                <a:gd name="connsiteY389" fmla="*/ 1227274 h 1518047"/>
                <a:gd name="connsiteX390" fmla="*/ 3670660 w 3911761"/>
                <a:gd name="connsiteY390" fmla="*/ 1232297 h 1518047"/>
                <a:gd name="connsiteX391" fmla="*/ 3684054 w 3911761"/>
                <a:gd name="connsiteY391" fmla="*/ 1240668 h 1518047"/>
                <a:gd name="connsiteX392" fmla="*/ 3697449 w 3911761"/>
                <a:gd name="connsiteY392" fmla="*/ 1250156 h 1518047"/>
                <a:gd name="connsiteX393" fmla="*/ 3724238 w 3911761"/>
                <a:gd name="connsiteY393" fmla="*/ 1268016 h 1518047"/>
                <a:gd name="connsiteX394" fmla="*/ 3751027 w 3911761"/>
                <a:gd name="connsiteY394" fmla="*/ 1285875 h 1518047"/>
                <a:gd name="connsiteX395" fmla="*/ 3764980 w 3911761"/>
                <a:gd name="connsiteY395" fmla="*/ 1294805 h 1518047"/>
                <a:gd name="connsiteX396" fmla="*/ 3777816 w 3911761"/>
                <a:gd name="connsiteY396" fmla="*/ 1303734 h 1518047"/>
                <a:gd name="connsiteX397" fmla="*/ 3787862 w 3911761"/>
                <a:gd name="connsiteY397" fmla="*/ 1312664 h 1518047"/>
                <a:gd name="connsiteX398" fmla="*/ 3795675 w 3911761"/>
                <a:gd name="connsiteY398" fmla="*/ 1321594 h 1518047"/>
                <a:gd name="connsiteX399" fmla="*/ 3804605 w 3911761"/>
                <a:gd name="connsiteY399" fmla="*/ 1331081 h 1518047"/>
                <a:gd name="connsiteX400" fmla="*/ 3813535 w 3911761"/>
                <a:gd name="connsiteY400" fmla="*/ 1339453 h 1518047"/>
                <a:gd name="connsiteX401" fmla="*/ 3822464 w 3911761"/>
                <a:gd name="connsiteY401" fmla="*/ 1344476 h 1518047"/>
                <a:gd name="connsiteX402" fmla="*/ 3831394 w 3911761"/>
                <a:gd name="connsiteY402" fmla="*/ 1348383 h 1518047"/>
                <a:gd name="connsiteX403" fmla="*/ 3849254 w 3911761"/>
                <a:gd name="connsiteY403" fmla="*/ 1357312 h 1518047"/>
                <a:gd name="connsiteX404" fmla="*/ 3867113 w 3911761"/>
                <a:gd name="connsiteY404" fmla="*/ 1366242 h 1518047"/>
                <a:gd name="connsiteX405" fmla="*/ 3876043 w 3911761"/>
                <a:gd name="connsiteY405" fmla="*/ 1370149 h 1518047"/>
                <a:gd name="connsiteX406" fmla="*/ 3884972 w 3911761"/>
                <a:gd name="connsiteY406" fmla="*/ 1375172 h 1518047"/>
                <a:gd name="connsiteX407" fmla="*/ 3894460 w 3911761"/>
                <a:gd name="connsiteY407" fmla="*/ 1383543 h 1518047"/>
                <a:gd name="connsiteX408" fmla="*/ 3902832 w 3911761"/>
                <a:gd name="connsiteY408" fmla="*/ 1393031 h 1518047"/>
                <a:gd name="connsiteX409" fmla="*/ 3909529 w 3911761"/>
                <a:gd name="connsiteY409" fmla="*/ 1402519 h 1518047"/>
                <a:gd name="connsiteX410" fmla="*/ 3911761 w 3911761"/>
                <a:gd name="connsiteY410" fmla="*/ 1410891 h 1518047"/>
                <a:gd name="connsiteX411" fmla="*/ 3909529 w 3911761"/>
                <a:gd name="connsiteY411" fmla="*/ 1413681 h 1518047"/>
                <a:gd name="connsiteX412" fmla="*/ 3904506 w 3911761"/>
                <a:gd name="connsiteY412" fmla="*/ 1415913 h 1518047"/>
                <a:gd name="connsiteX413" fmla="*/ 3893902 w 3911761"/>
                <a:gd name="connsiteY413" fmla="*/ 1419820 h 1518047"/>
                <a:gd name="connsiteX414" fmla="*/ 3876043 w 3911761"/>
                <a:gd name="connsiteY414" fmla="*/ 1428750 h 1518047"/>
                <a:gd name="connsiteX415" fmla="*/ 3868229 w 3911761"/>
                <a:gd name="connsiteY415" fmla="*/ 1433215 h 1518047"/>
                <a:gd name="connsiteX416" fmla="*/ 3858183 w 3911761"/>
                <a:gd name="connsiteY416" fmla="*/ 1437680 h 1518047"/>
                <a:gd name="connsiteX417" fmla="*/ 3845347 w 3911761"/>
                <a:gd name="connsiteY417" fmla="*/ 1441586 h 1518047"/>
                <a:gd name="connsiteX418" fmla="*/ 3831394 w 3911761"/>
                <a:gd name="connsiteY418" fmla="*/ 1446609 h 1518047"/>
                <a:gd name="connsiteX419" fmla="*/ 3817441 w 3911761"/>
                <a:gd name="connsiteY419" fmla="*/ 1455539 h 1518047"/>
                <a:gd name="connsiteX420" fmla="*/ 3804605 w 3911761"/>
                <a:gd name="connsiteY420" fmla="*/ 1464469 h 1518047"/>
                <a:gd name="connsiteX421" fmla="*/ 3795117 w 3911761"/>
                <a:gd name="connsiteY421" fmla="*/ 1469492 h 1518047"/>
                <a:gd name="connsiteX422" fmla="*/ 3786746 w 3911761"/>
                <a:gd name="connsiteY422" fmla="*/ 1473398 h 1518047"/>
                <a:gd name="connsiteX423" fmla="*/ 3768886 w 3911761"/>
                <a:gd name="connsiteY423" fmla="*/ 1482328 h 1518047"/>
                <a:gd name="connsiteX424" fmla="*/ 3759399 w 3911761"/>
                <a:gd name="connsiteY424" fmla="*/ 1486235 h 1518047"/>
                <a:gd name="connsiteX425" fmla="*/ 3751027 w 3911761"/>
                <a:gd name="connsiteY425" fmla="*/ 1491258 h 1518047"/>
                <a:gd name="connsiteX426" fmla="*/ 3746562 w 3911761"/>
                <a:gd name="connsiteY426" fmla="*/ 1500187 h 1518047"/>
                <a:gd name="connsiteX427" fmla="*/ 3742097 w 3911761"/>
                <a:gd name="connsiteY427" fmla="*/ 1509117 h 1518047"/>
                <a:gd name="connsiteX428" fmla="*/ 3732051 w 3911761"/>
                <a:gd name="connsiteY428" fmla="*/ 1515814 h 1518047"/>
                <a:gd name="connsiteX429" fmla="*/ 3727028 w 3911761"/>
                <a:gd name="connsiteY429" fmla="*/ 1518047 h 1518047"/>
                <a:gd name="connsiteX430" fmla="*/ 3724238 w 3911761"/>
                <a:gd name="connsiteY430" fmla="*/ 1518047 h 1518047"/>
                <a:gd name="connsiteX431" fmla="*/ 3724796 w 3911761"/>
                <a:gd name="connsiteY431" fmla="*/ 1515814 h 1518047"/>
                <a:gd name="connsiteX432" fmla="*/ 3728145 w 3911761"/>
                <a:gd name="connsiteY432" fmla="*/ 1511908 h 1518047"/>
                <a:gd name="connsiteX433" fmla="*/ 3733168 w 3911761"/>
                <a:gd name="connsiteY433" fmla="*/ 1500187 h 1518047"/>
                <a:gd name="connsiteX434" fmla="*/ 3733726 w 3911761"/>
                <a:gd name="connsiteY434" fmla="*/ 1486793 h 1518047"/>
                <a:gd name="connsiteX435" fmla="*/ 3733168 w 3911761"/>
                <a:gd name="connsiteY435" fmla="*/ 1473398 h 1518047"/>
                <a:gd name="connsiteX436" fmla="*/ 3733168 w 3911761"/>
                <a:gd name="connsiteY436" fmla="*/ 1463911 h 1518047"/>
                <a:gd name="connsiteX437" fmla="*/ 3733168 w 3911761"/>
                <a:gd name="connsiteY437" fmla="*/ 1455539 h 1518047"/>
                <a:gd name="connsiteX438" fmla="*/ 3733168 w 3911761"/>
                <a:gd name="connsiteY438" fmla="*/ 1437680 h 1518047"/>
                <a:gd name="connsiteX439" fmla="*/ 3737632 w 3911761"/>
                <a:gd name="connsiteY439" fmla="*/ 1429866 h 1518047"/>
                <a:gd name="connsiteX440" fmla="*/ 3742097 w 3911761"/>
                <a:gd name="connsiteY440" fmla="*/ 1419820 h 1518047"/>
                <a:gd name="connsiteX441" fmla="*/ 3743213 w 3911761"/>
                <a:gd name="connsiteY441" fmla="*/ 1406426 h 1518047"/>
                <a:gd name="connsiteX442" fmla="*/ 3742097 w 3911761"/>
                <a:gd name="connsiteY442" fmla="*/ 1393031 h 1518047"/>
                <a:gd name="connsiteX443" fmla="*/ 3737074 w 3911761"/>
                <a:gd name="connsiteY443" fmla="*/ 1383543 h 1518047"/>
                <a:gd name="connsiteX444" fmla="*/ 3733168 w 3911761"/>
                <a:gd name="connsiteY444" fmla="*/ 1375172 h 1518047"/>
                <a:gd name="connsiteX445" fmla="*/ 3737074 w 3911761"/>
                <a:gd name="connsiteY445" fmla="*/ 1366242 h 1518047"/>
                <a:gd name="connsiteX446" fmla="*/ 3742097 w 3911761"/>
                <a:gd name="connsiteY446" fmla="*/ 1357312 h 1518047"/>
                <a:gd name="connsiteX447" fmla="*/ 3742655 w 3911761"/>
                <a:gd name="connsiteY447" fmla="*/ 1348383 h 1518047"/>
                <a:gd name="connsiteX448" fmla="*/ 3742097 w 3911761"/>
                <a:gd name="connsiteY448" fmla="*/ 1339453 h 1518047"/>
                <a:gd name="connsiteX449" fmla="*/ 3742655 w 3911761"/>
                <a:gd name="connsiteY449" fmla="*/ 1330523 h 1518047"/>
                <a:gd name="connsiteX450" fmla="*/ 3742097 w 3911761"/>
                <a:gd name="connsiteY450" fmla="*/ 1321594 h 1518047"/>
                <a:gd name="connsiteX451" fmla="*/ 3737074 w 3911761"/>
                <a:gd name="connsiteY451" fmla="*/ 1312664 h 1518047"/>
                <a:gd name="connsiteX452" fmla="*/ 3733168 w 3911761"/>
                <a:gd name="connsiteY452" fmla="*/ 1303734 h 1518047"/>
                <a:gd name="connsiteX453" fmla="*/ 3737074 w 3911761"/>
                <a:gd name="connsiteY453" fmla="*/ 1294805 h 1518047"/>
                <a:gd name="connsiteX454" fmla="*/ 3742097 w 3911761"/>
                <a:gd name="connsiteY454" fmla="*/ 1285875 h 1518047"/>
                <a:gd name="connsiteX455" fmla="*/ 3742097 w 3911761"/>
                <a:gd name="connsiteY455" fmla="*/ 1268016 h 1518047"/>
                <a:gd name="connsiteX456" fmla="*/ 3737632 w 3911761"/>
                <a:gd name="connsiteY456" fmla="*/ 1259086 h 1518047"/>
                <a:gd name="connsiteX457" fmla="*/ 3733168 w 3911761"/>
                <a:gd name="connsiteY457" fmla="*/ 1250156 h 1518047"/>
                <a:gd name="connsiteX458" fmla="*/ 3733168 w 3911761"/>
                <a:gd name="connsiteY458" fmla="*/ 1241226 h 1518047"/>
                <a:gd name="connsiteX459" fmla="*/ 3733168 w 3911761"/>
                <a:gd name="connsiteY459" fmla="*/ 1232297 h 1518047"/>
                <a:gd name="connsiteX460" fmla="*/ 3729819 w 3911761"/>
                <a:gd name="connsiteY460" fmla="*/ 1221693 h 1518047"/>
                <a:gd name="connsiteX461" fmla="*/ 3724238 w 3911761"/>
                <a:gd name="connsiteY461" fmla="*/ 1214437 h 1518047"/>
                <a:gd name="connsiteX462" fmla="*/ 3719773 w 3911761"/>
                <a:gd name="connsiteY462" fmla="*/ 1214995 h 1518047"/>
                <a:gd name="connsiteX463" fmla="*/ 3714750 w 3911761"/>
                <a:gd name="connsiteY463" fmla="*/ 1218344 h 1518047"/>
                <a:gd name="connsiteX464" fmla="*/ 3706379 w 3911761"/>
                <a:gd name="connsiteY464" fmla="*/ 1223367 h 151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</a:cxnLst>
              <a:rect l="l" t="t" r="r" b="b"/>
              <a:pathLst>
                <a:path w="3911761" h="1518047">
                  <a:moveTo>
                    <a:pt x="558" y="294680"/>
                  </a:moveTo>
                  <a:lnTo>
                    <a:pt x="558" y="279053"/>
                  </a:lnTo>
                  <a:lnTo>
                    <a:pt x="0" y="256170"/>
                  </a:lnTo>
                  <a:lnTo>
                    <a:pt x="0" y="232730"/>
                  </a:lnTo>
                  <a:lnTo>
                    <a:pt x="558" y="214312"/>
                  </a:lnTo>
                  <a:lnTo>
                    <a:pt x="2233" y="203708"/>
                  </a:lnTo>
                  <a:lnTo>
                    <a:pt x="4465" y="197011"/>
                  </a:lnTo>
                  <a:lnTo>
                    <a:pt x="9488" y="187523"/>
                  </a:lnTo>
                  <a:lnTo>
                    <a:pt x="13953" y="178036"/>
                  </a:lnTo>
                  <a:lnTo>
                    <a:pt x="18418" y="169664"/>
                  </a:lnTo>
                  <a:lnTo>
                    <a:pt x="27347" y="151805"/>
                  </a:lnTo>
                  <a:lnTo>
                    <a:pt x="31254" y="142317"/>
                  </a:lnTo>
                  <a:lnTo>
                    <a:pt x="36277" y="133945"/>
                  </a:lnTo>
                  <a:lnTo>
                    <a:pt x="44090" y="129480"/>
                  </a:lnTo>
                  <a:lnTo>
                    <a:pt x="54136" y="125016"/>
                  </a:lnTo>
                  <a:lnTo>
                    <a:pt x="67531" y="116086"/>
                  </a:lnTo>
                  <a:lnTo>
                    <a:pt x="80925" y="107156"/>
                  </a:lnTo>
                  <a:lnTo>
                    <a:pt x="89855" y="102133"/>
                  </a:lnTo>
                  <a:lnTo>
                    <a:pt x="98785" y="98226"/>
                  </a:lnTo>
                  <a:lnTo>
                    <a:pt x="112179" y="93762"/>
                  </a:lnTo>
                  <a:lnTo>
                    <a:pt x="125574" y="89297"/>
                  </a:lnTo>
                  <a:lnTo>
                    <a:pt x="135620" y="84832"/>
                  </a:lnTo>
                  <a:lnTo>
                    <a:pt x="143433" y="80367"/>
                  </a:lnTo>
                  <a:lnTo>
                    <a:pt x="152363" y="75344"/>
                  </a:lnTo>
                  <a:lnTo>
                    <a:pt x="161293" y="71437"/>
                  </a:lnTo>
                  <a:lnTo>
                    <a:pt x="170222" y="71437"/>
                  </a:lnTo>
                  <a:lnTo>
                    <a:pt x="179152" y="71437"/>
                  </a:lnTo>
                  <a:lnTo>
                    <a:pt x="187524" y="66973"/>
                  </a:lnTo>
                  <a:lnTo>
                    <a:pt x="197011" y="62508"/>
                  </a:lnTo>
                  <a:lnTo>
                    <a:pt x="210406" y="62508"/>
                  </a:lnTo>
                  <a:lnTo>
                    <a:pt x="223800" y="62508"/>
                  </a:lnTo>
                  <a:lnTo>
                    <a:pt x="233846" y="58043"/>
                  </a:lnTo>
                  <a:lnTo>
                    <a:pt x="241660" y="53578"/>
                  </a:lnTo>
                  <a:lnTo>
                    <a:pt x="248915" y="53578"/>
                  </a:lnTo>
                  <a:lnTo>
                    <a:pt x="259519" y="53578"/>
                  </a:lnTo>
                  <a:lnTo>
                    <a:pt x="269565" y="51904"/>
                  </a:lnTo>
                  <a:lnTo>
                    <a:pt x="281285" y="49113"/>
                  </a:lnTo>
                  <a:lnTo>
                    <a:pt x="293564" y="46323"/>
                  </a:lnTo>
                  <a:lnTo>
                    <a:pt x="304168" y="44648"/>
                  </a:lnTo>
                  <a:lnTo>
                    <a:pt x="319236" y="44648"/>
                  </a:lnTo>
                  <a:lnTo>
                    <a:pt x="330957" y="44648"/>
                  </a:lnTo>
                  <a:lnTo>
                    <a:pt x="339886" y="40183"/>
                  </a:lnTo>
                  <a:lnTo>
                    <a:pt x="348816" y="35719"/>
                  </a:lnTo>
                  <a:lnTo>
                    <a:pt x="362211" y="35161"/>
                  </a:lnTo>
                  <a:lnTo>
                    <a:pt x="375605" y="35719"/>
                  </a:lnTo>
                  <a:lnTo>
                    <a:pt x="384535" y="36277"/>
                  </a:lnTo>
                  <a:lnTo>
                    <a:pt x="393464" y="35719"/>
                  </a:lnTo>
                  <a:lnTo>
                    <a:pt x="406859" y="31254"/>
                  </a:lnTo>
                  <a:lnTo>
                    <a:pt x="420254" y="26789"/>
                  </a:lnTo>
                  <a:lnTo>
                    <a:pt x="429183" y="26231"/>
                  </a:lnTo>
                  <a:lnTo>
                    <a:pt x="438113" y="26789"/>
                  </a:lnTo>
                  <a:lnTo>
                    <a:pt x="450949" y="27347"/>
                  </a:lnTo>
                  <a:lnTo>
                    <a:pt x="464902" y="26789"/>
                  </a:lnTo>
                  <a:lnTo>
                    <a:pt x="478296" y="22324"/>
                  </a:lnTo>
                  <a:lnTo>
                    <a:pt x="491691" y="17859"/>
                  </a:lnTo>
                  <a:lnTo>
                    <a:pt x="518480" y="17859"/>
                  </a:lnTo>
                  <a:lnTo>
                    <a:pt x="532433" y="18417"/>
                  </a:lnTo>
                  <a:lnTo>
                    <a:pt x="545269" y="17859"/>
                  </a:lnTo>
                  <a:lnTo>
                    <a:pt x="554199" y="13394"/>
                  </a:lnTo>
                  <a:lnTo>
                    <a:pt x="563129" y="8930"/>
                  </a:lnTo>
                  <a:lnTo>
                    <a:pt x="589918" y="8930"/>
                  </a:lnTo>
                  <a:lnTo>
                    <a:pt x="603870" y="8930"/>
                  </a:lnTo>
                  <a:lnTo>
                    <a:pt x="616707" y="8930"/>
                  </a:lnTo>
                  <a:lnTo>
                    <a:pt x="625636" y="9488"/>
                  </a:lnTo>
                  <a:lnTo>
                    <a:pt x="634566" y="8930"/>
                  </a:lnTo>
                  <a:lnTo>
                    <a:pt x="647402" y="4465"/>
                  </a:lnTo>
                  <a:lnTo>
                    <a:pt x="661355" y="0"/>
                  </a:lnTo>
                  <a:lnTo>
                    <a:pt x="688144" y="0"/>
                  </a:lnTo>
                  <a:lnTo>
                    <a:pt x="714933" y="0"/>
                  </a:lnTo>
                  <a:lnTo>
                    <a:pt x="741722" y="0"/>
                  </a:lnTo>
                  <a:lnTo>
                    <a:pt x="768511" y="0"/>
                  </a:lnTo>
                  <a:lnTo>
                    <a:pt x="795300" y="0"/>
                  </a:lnTo>
                  <a:lnTo>
                    <a:pt x="822089" y="0"/>
                  </a:lnTo>
                  <a:lnTo>
                    <a:pt x="848879" y="0"/>
                  </a:lnTo>
                  <a:lnTo>
                    <a:pt x="875668" y="0"/>
                  </a:lnTo>
                  <a:lnTo>
                    <a:pt x="889620" y="0"/>
                  </a:lnTo>
                  <a:lnTo>
                    <a:pt x="902457" y="0"/>
                  </a:lnTo>
                  <a:lnTo>
                    <a:pt x="911386" y="0"/>
                  </a:lnTo>
                  <a:lnTo>
                    <a:pt x="920316" y="0"/>
                  </a:lnTo>
                  <a:lnTo>
                    <a:pt x="947105" y="0"/>
                  </a:lnTo>
                  <a:lnTo>
                    <a:pt x="973894" y="0"/>
                  </a:lnTo>
                  <a:lnTo>
                    <a:pt x="1000683" y="0"/>
                  </a:lnTo>
                  <a:lnTo>
                    <a:pt x="1014078" y="4465"/>
                  </a:lnTo>
                  <a:lnTo>
                    <a:pt x="1027472" y="8930"/>
                  </a:lnTo>
                  <a:lnTo>
                    <a:pt x="1040867" y="9488"/>
                  </a:lnTo>
                  <a:lnTo>
                    <a:pt x="1054261" y="8930"/>
                  </a:lnTo>
                  <a:lnTo>
                    <a:pt x="1081050" y="8930"/>
                  </a:lnTo>
                  <a:lnTo>
                    <a:pt x="1095003" y="13394"/>
                  </a:lnTo>
                  <a:lnTo>
                    <a:pt x="1107839" y="17859"/>
                  </a:lnTo>
                  <a:lnTo>
                    <a:pt x="1116769" y="18417"/>
                  </a:lnTo>
                  <a:lnTo>
                    <a:pt x="1125699" y="17859"/>
                  </a:lnTo>
                  <a:lnTo>
                    <a:pt x="1152488" y="17859"/>
                  </a:lnTo>
                  <a:lnTo>
                    <a:pt x="1166441" y="17301"/>
                  </a:lnTo>
                  <a:lnTo>
                    <a:pt x="1179277" y="17859"/>
                  </a:lnTo>
                  <a:lnTo>
                    <a:pt x="1188207" y="22324"/>
                  </a:lnTo>
                  <a:lnTo>
                    <a:pt x="1197136" y="26789"/>
                  </a:lnTo>
                  <a:lnTo>
                    <a:pt x="1209973" y="27347"/>
                  </a:lnTo>
                  <a:lnTo>
                    <a:pt x="1223925" y="26789"/>
                  </a:lnTo>
                  <a:lnTo>
                    <a:pt x="1237878" y="26789"/>
                  </a:lnTo>
                  <a:lnTo>
                    <a:pt x="1250714" y="26789"/>
                  </a:lnTo>
                  <a:lnTo>
                    <a:pt x="1259644" y="26231"/>
                  </a:lnTo>
                  <a:lnTo>
                    <a:pt x="1268574" y="26789"/>
                  </a:lnTo>
                  <a:lnTo>
                    <a:pt x="1281410" y="31254"/>
                  </a:lnTo>
                  <a:lnTo>
                    <a:pt x="1295363" y="35719"/>
                  </a:lnTo>
                  <a:lnTo>
                    <a:pt x="1308757" y="35719"/>
                  </a:lnTo>
                  <a:lnTo>
                    <a:pt x="1322152" y="35719"/>
                  </a:lnTo>
                  <a:lnTo>
                    <a:pt x="1335546" y="40183"/>
                  </a:lnTo>
                  <a:lnTo>
                    <a:pt x="1348941" y="44648"/>
                  </a:lnTo>
                  <a:lnTo>
                    <a:pt x="1362894" y="45206"/>
                  </a:lnTo>
                  <a:lnTo>
                    <a:pt x="1375730" y="44648"/>
                  </a:lnTo>
                  <a:lnTo>
                    <a:pt x="1384660" y="44090"/>
                  </a:lnTo>
                  <a:lnTo>
                    <a:pt x="1393589" y="44648"/>
                  </a:lnTo>
                  <a:lnTo>
                    <a:pt x="1406426" y="49113"/>
                  </a:lnTo>
                  <a:lnTo>
                    <a:pt x="1420379" y="53578"/>
                  </a:lnTo>
                  <a:lnTo>
                    <a:pt x="1433773" y="53578"/>
                  </a:lnTo>
                  <a:lnTo>
                    <a:pt x="1447168" y="53578"/>
                  </a:lnTo>
                  <a:lnTo>
                    <a:pt x="1460562" y="58043"/>
                  </a:lnTo>
                  <a:lnTo>
                    <a:pt x="1473957" y="62508"/>
                  </a:lnTo>
                  <a:lnTo>
                    <a:pt x="1487351" y="62508"/>
                  </a:lnTo>
                  <a:lnTo>
                    <a:pt x="1500746" y="62508"/>
                  </a:lnTo>
                  <a:lnTo>
                    <a:pt x="1514140" y="66973"/>
                  </a:lnTo>
                  <a:lnTo>
                    <a:pt x="1527535" y="71437"/>
                  </a:lnTo>
                  <a:lnTo>
                    <a:pt x="1540371" y="71437"/>
                  </a:lnTo>
                  <a:lnTo>
                    <a:pt x="1554324" y="71437"/>
                  </a:lnTo>
                  <a:lnTo>
                    <a:pt x="1572183" y="75344"/>
                  </a:lnTo>
                  <a:lnTo>
                    <a:pt x="1590043" y="80367"/>
                  </a:lnTo>
                  <a:lnTo>
                    <a:pt x="1603995" y="85948"/>
                  </a:lnTo>
                  <a:lnTo>
                    <a:pt x="1616832" y="89297"/>
                  </a:lnTo>
                  <a:lnTo>
                    <a:pt x="1630226" y="89297"/>
                  </a:lnTo>
                  <a:lnTo>
                    <a:pt x="1643621" y="89297"/>
                  </a:lnTo>
                  <a:lnTo>
                    <a:pt x="1657015" y="93203"/>
                  </a:lnTo>
                  <a:lnTo>
                    <a:pt x="1670410" y="98226"/>
                  </a:lnTo>
                  <a:lnTo>
                    <a:pt x="1684362" y="102691"/>
                  </a:lnTo>
                  <a:lnTo>
                    <a:pt x="1697199" y="107156"/>
                  </a:lnTo>
                  <a:lnTo>
                    <a:pt x="1705570" y="111621"/>
                  </a:lnTo>
                  <a:lnTo>
                    <a:pt x="1715058" y="116086"/>
                  </a:lnTo>
                  <a:lnTo>
                    <a:pt x="1732918" y="120551"/>
                  </a:lnTo>
                  <a:lnTo>
                    <a:pt x="1750777" y="125016"/>
                  </a:lnTo>
                  <a:lnTo>
                    <a:pt x="1760265" y="129480"/>
                  </a:lnTo>
                  <a:lnTo>
                    <a:pt x="1768636" y="133945"/>
                  </a:lnTo>
                  <a:lnTo>
                    <a:pt x="1795425" y="142875"/>
                  </a:lnTo>
                  <a:lnTo>
                    <a:pt x="1822214" y="151805"/>
                  </a:lnTo>
                  <a:lnTo>
                    <a:pt x="1835609" y="155711"/>
                  </a:lnTo>
                  <a:lnTo>
                    <a:pt x="1849004" y="160734"/>
                  </a:lnTo>
                  <a:lnTo>
                    <a:pt x="1862956" y="169664"/>
                  </a:lnTo>
                  <a:lnTo>
                    <a:pt x="1875793" y="178594"/>
                  </a:lnTo>
                  <a:lnTo>
                    <a:pt x="1884722" y="183058"/>
                  </a:lnTo>
                  <a:lnTo>
                    <a:pt x="1893652" y="187523"/>
                  </a:lnTo>
                  <a:lnTo>
                    <a:pt x="1907046" y="195895"/>
                  </a:lnTo>
                  <a:lnTo>
                    <a:pt x="1920441" y="205383"/>
                  </a:lnTo>
                  <a:lnTo>
                    <a:pt x="1929371" y="214870"/>
                  </a:lnTo>
                  <a:lnTo>
                    <a:pt x="1938300" y="223242"/>
                  </a:lnTo>
                  <a:lnTo>
                    <a:pt x="1951137" y="227707"/>
                  </a:lnTo>
                  <a:lnTo>
                    <a:pt x="1965089" y="232172"/>
                  </a:lnTo>
                  <a:lnTo>
                    <a:pt x="1978484" y="240543"/>
                  </a:lnTo>
                  <a:lnTo>
                    <a:pt x="1991879" y="250031"/>
                  </a:lnTo>
                  <a:lnTo>
                    <a:pt x="2005831" y="258961"/>
                  </a:lnTo>
                  <a:lnTo>
                    <a:pt x="2018668" y="267891"/>
                  </a:lnTo>
                  <a:lnTo>
                    <a:pt x="2027597" y="276820"/>
                  </a:lnTo>
                  <a:lnTo>
                    <a:pt x="2036527" y="285750"/>
                  </a:lnTo>
                  <a:lnTo>
                    <a:pt x="2049921" y="294680"/>
                  </a:lnTo>
                  <a:lnTo>
                    <a:pt x="2063316" y="303609"/>
                  </a:lnTo>
                  <a:lnTo>
                    <a:pt x="2072246" y="312539"/>
                  </a:lnTo>
                  <a:lnTo>
                    <a:pt x="2081175" y="321469"/>
                  </a:lnTo>
                  <a:lnTo>
                    <a:pt x="2094570" y="329840"/>
                  </a:lnTo>
                  <a:lnTo>
                    <a:pt x="2107964" y="339328"/>
                  </a:lnTo>
                  <a:lnTo>
                    <a:pt x="2118010" y="352723"/>
                  </a:lnTo>
                  <a:lnTo>
                    <a:pt x="2125824" y="366117"/>
                  </a:lnTo>
                  <a:lnTo>
                    <a:pt x="2134754" y="376163"/>
                  </a:lnTo>
                  <a:lnTo>
                    <a:pt x="2143683" y="383976"/>
                  </a:lnTo>
                  <a:lnTo>
                    <a:pt x="2152613" y="392348"/>
                  </a:lnTo>
                  <a:lnTo>
                    <a:pt x="2161543" y="401836"/>
                  </a:lnTo>
                  <a:lnTo>
                    <a:pt x="2170472" y="415230"/>
                  </a:lnTo>
                  <a:lnTo>
                    <a:pt x="2179402" y="428625"/>
                  </a:lnTo>
                  <a:lnTo>
                    <a:pt x="2188332" y="438671"/>
                  </a:lnTo>
                  <a:lnTo>
                    <a:pt x="2197261" y="446484"/>
                  </a:lnTo>
                  <a:lnTo>
                    <a:pt x="2206191" y="454856"/>
                  </a:lnTo>
                  <a:lnTo>
                    <a:pt x="2215121" y="464344"/>
                  </a:lnTo>
                  <a:lnTo>
                    <a:pt x="2224050" y="477738"/>
                  </a:lnTo>
                  <a:lnTo>
                    <a:pt x="2232980" y="491133"/>
                  </a:lnTo>
                  <a:lnTo>
                    <a:pt x="2242468" y="501179"/>
                  </a:lnTo>
                  <a:lnTo>
                    <a:pt x="2250839" y="508992"/>
                  </a:lnTo>
                  <a:lnTo>
                    <a:pt x="2255304" y="517364"/>
                  </a:lnTo>
                  <a:lnTo>
                    <a:pt x="2259769" y="526851"/>
                  </a:lnTo>
                  <a:lnTo>
                    <a:pt x="2268141" y="540246"/>
                  </a:lnTo>
                  <a:lnTo>
                    <a:pt x="2277629" y="553641"/>
                  </a:lnTo>
                  <a:lnTo>
                    <a:pt x="2287116" y="562570"/>
                  </a:lnTo>
                  <a:lnTo>
                    <a:pt x="2295488" y="571500"/>
                  </a:lnTo>
                  <a:lnTo>
                    <a:pt x="2299953" y="584894"/>
                  </a:lnTo>
                  <a:lnTo>
                    <a:pt x="2304418" y="598289"/>
                  </a:lnTo>
                  <a:lnTo>
                    <a:pt x="2313347" y="607219"/>
                  </a:lnTo>
                  <a:lnTo>
                    <a:pt x="2322277" y="616148"/>
                  </a:lnTo>
                  <a:lnTo>
                    <a:pt x="2327300" y="629543"/>
                  </a:lnTo>
                  <a:lnTo>
                    <a:pt x="2331207" y="642937"/>
                  </a:lnTo>
                  <a:lnTo>
                    <a:pt x="2335113" y="651867"/>
                  </a:lnTo>
                  <a:lnTo>
                    <a:pt x="2340136" y="660797"/>
                  </a:lnTo>
                  <a:lnTo>
                    <a:pt x="2349066" y="674191"/>
                  </a:lnTo>
                  <a:lnTo>
                    <a:pt x="2357996" y="687586"/>
                  </a:lnTo>
                  <a:lnTo>
                    <a:pt x="2363019" y="696516"/>
                  </a:lnTo>
                  <a:lnTo>
                    <a:pt x="2366925" y="705445"/>
                  </a:lnTo>
                  <a:lnTo>
                    <a:pt x="2371390" y="718840"/>
                  </a:lnTo>
                  <a:lnTo>
                    <a:pt x="2375855" y="732234"/>
                  </a:lnTo>
                  <a:lnTo>
                    <a:pt x="2380320" y="742280"/>
                  </a:lnTo>
                  <a:lnTo>
                    <a:pt x="2384785" y="750094"/>
                  </a:lnTo>
                  <a:lnTo>
                    <a:pt x="2389250" y="758465"/>
                  </a:lnTo>
                  <a:lnTo>
                    <a:pt x="2393714" y="767953"/>
                  </a:lnTo>
                  <a:lnTo>
                    <a:pt x="2398179" y="781348"/>
                  </a:lnTo>
                  <a:lnTo>
                    <a:pt x="2402644" y="794742"/>
                  </a:lnTo>
                  <a:lnTo>
                    <a:pt x="2407109" y="803672"/>
                  </a:lnTo>
                  <a:lnTo>
                    <a:pt x="2411574" y="812601"/>
                  </a:lnTo>
                  <a:lnTo>
                    <a:pt x="2416039" y="825996"/>
                  </a:lnTo>
                  <a:lnTo>
                    <a:pt x="2420504" y="839391"/>
                  </a:lnTo>
                  <a:lnTo>
                    <a:pt x="2424968" y="848320"/>
                  </a:lnTo>
                  <a:lnTo>
                    <a:pt x="2429433" y="857250"/>
                  </a:lnTo>
                  <a:lnTo>
                    <a:pt x="2433898" y="870644"/>
                  </a:lnTo>
                  <a:lnTo>
                    <a:pt x="2438363" y="884039"/>
                  </a:lnTo>
                  <a:lnTo>
                    <a:pt x="2442828" y="894085"/>
                  </a:lnTo>
                  <a:lnTo>
                    <a:pt x="2447293" y="901898"/>
                  </a:lnTo>
                  <a:lnTo>
                    <a:pt x="2456222" y="919758"/>
                  </a:lnTo>
                  <a:lnTo>
                    <a:pt x="2465152" y="937617"/>
                  </a:lnTo>
                  <a:lnTo>
                    <a:pt x="2469617" y="945989"/>
                  </a:lnTo>
                  <a:lnTo>
                    <a:pt x="2474082" y="955476"/>
                  </a:lnTo>
                  <a:lnTo>
                    <a:pt x="2478546" y="968871"/>
                  </a:lnTo>
                  <a:lnTo>
                    <a:pt x="2483011" y="982266"/>
                  </a:lnTo>
                  <a:lnTo>
                    <a:pt x="2487476" y="992311"/>
                  </a:lnTo>
                  <a:lnTo>
                    <a:pt x="2491941" y="1000125"/>
                  </a:lnTo>
                  <a:lnTo>
                    <a:pt x="2495848" y="1009055"/>
                  </a:lnTo>
                  <a:lnTo>
                    <a:pt x="2500871" y="1017984"/>
                  </a:lnTo>
                  <a:lnTo>
                    <a:pt x="2509800" y="1026914"/>
                  </a:lnTo>
                  <a:lnTo>
                    <a:pt x="2518730" y="1035844"/>
                  </a:lnTo>
                  <a:lnTo>
                    <a:pt x="2523753" y="1044773"/>
                  </a:lnTo>
                  <a:lnTo>
                    <a:pt x="2527660" y="1053703"/>
                  </a:lnTo>
                  <a:lnTo>
                    <a:pt x="2536589" y="1071562"/>
                  </a:lnTo>
                  <a:lnTo>
                    <a:pt x="2540496" y="1080492"/>
                  </a:lnTo>
                  <a:lnTo>
                    <a:pt x="2545519" y="1089422"/>
                  </a:lnTo>
                  <a:lnTo>
                    <a:pt x="2554449" y="1098351"/>
                  </a:lnTo>
                  <a:lnTo>
                    <a:pt x="2563379" y="1107281"/>
                  </a:lnTo>
                  <a:lnTo>
                    <a:pt x="2567843" y="1116211"/>
                  </a:lnTo>
                  <a:lnTo>
                    <a:pt x="2572308" y="1125141"/>
                  </a:lnTo>
                  <a:lnTo>
                    <a:pt x="2581238" y="1134070"/>
                  </a:lnTo>
                  <a:lnTo>
                    <a:pt x="2590168" y="1143000"/>
                  </a:lnTo>
                  <a:lnTo>
                    <a:pt x="2594632" y="1151930"/>
                  </a:lnTo>
                  <a:lnTo>
                    <a:pt x="2599097" y="1160859"/>
                  </a:lnTo>
                  <a:lnTo>
                    <a:pt x="2608027" y="1169789"/>
                  </a:lnTo>
                  <a:lnTo>
                    <a:pt x="2616957" y="1178719"/>
                  </a:lnTo>
                  <a:lnTo>
                    <a:pt x="2621421" y="1188206"/>
                  </a:lnTo>
                  <a:lnTo>
                    <a:pt x="2625886" y="1196578"/>
                  </a:lnTo>
                  <a:lnTo>
                    <a:pt x="2634258" y="1201043"/>
                  </a:lnTo>
                  <a:lnTo>
                    <a:pt x="2643746" y="1205508"/>
                  </a:lnTo>
                  <a:lnTo>
                    <a:pt x="2653233" y="1213879"/>
                  </a:lnTo>
                  <a:lnTo>
                    <a:pt x="2661605" y="1223367"/>
                  </a:lnTo>
                  <a:lnTo>
                    <a:pt x="2666070" y="1232855"/>
                  </a:lnTo>
                  <a:lnTo>
                    <a:pt x="2670535" y="1241226"/>
                  </a:lnTo>
                  <a:lnTo>
                    <a:pt x="2678906" y="1246249"/>
                  </a:lnTo>
                  <a:lnTo>
                    <a:pt x="2688394" y="1250156"/>
                  </a:lnTo>
                  <a:lnTo>
                    <a:pt x="2697324" y="1254063"/>
                  </a:lnTo>
                  <a:lnTo>
                    <a:pt x="2706254" y="1259086"/>
                  </a:lnTo>
                  <a:lnTo>
                    <a:pt x="2715183" y="1268016"/>
                  </a:lnTo>
                  <a:lnTo>
                    <a:pt x="2724113" y="1276945"/>
                  </a:lnTo>
                  <a:lnTo>
                    <a:pt x="2733043" y="1281968"/>
                  </a:lnTo>
                  <a:lnTo>
                    <a:pt x="2741972" y="1285875"/>
                  </a:lnTo>
                  <a:lnTo>
                    <a:pt x="2759832" y="1294805"/>
                  </a:lnTo>
                  <a:lnTo>
                    <a:pt x="2777691" y="1303734"/>
                  </a:lnTo>
                  <a:lnTo>
                    <a:pt x="2795550" y="1312664"/>
                  </a:lnTo>
                  <a:lnTo>
                    <a:pt x="2803922" y="1317129"/>
                  </a:lnTo>
                  <a:lnTo>
                    <a:pt x="2813410" y="1321594"/>
                  </a:lnTo>
                  <a:lnTo>
                    <a:pt x="2826804" y="1326058"/>
                  </a:lnTo>
                  <a:lnTo>
                    <a:pt x="2840199" y="1330523"/>
                  </a:lnTo>
                  <a:lnTo>
                    <a:pt x="2850245" y="1334988"/>
                  </a:lnTo>
                  <a:lnTo>
                    <a:pt x="2858058" y="1339453"/>
                  </a:lnTo>
                  <a:lnTo>
                    <a:pt x="2866430" y="1343918"/>
                  </a:lnTo>
                  <a:lnTo>
                    <a:pt x="2875918" y="1348383"/>
                  </a:lnTo>
                  <a:lnTo>
                    <a:pt x="2902707" y="1357312"/>
                  </a:lnTo>
                  <a:lnTo>
                    <a:pt x="2916659" y="1362893"/>
                  </a:lnTo>
                  <a:lnTo>
                    <a:pt x="2929496" y="1366242"/>
                  </a:lnTo>
                  <a:lnTo>
                    <a:pt x="2938425" y="1366242"/>
                  </a:lnTo>
                  <a:lnTo>
                    <a:pt x="2947355" y="1366242"/>
                  </a:lnTo>
                  <a:lnTo>
                    <a:pt x="2960750" y="1370707"/>
                  </a:lnTo>
                  <a:lnTo>
                    <a:pt x="2974144" y="1375172"/>
                  </a:lnTo>
                  <a:lnTo>
                    <a:pt x="2983074" y="1375172"/>
                  </a:lnTo>
                  <a:lnTo>
                    <a:pt x="2992004" y="1375172"/>
                  </a:lnTo>
                  <a:lnTo>
                    <a:pt x="3004840" y="1379637"/>
                  </a:lnTo>
                  <a:lnTo>
                    <a:pt x="3018793" y="1384101"/>
                  </a:lnTo>
                  <a:lnTo>
                    <a:pt x="3032745" y="1384660"/>
                  </a:lnTo>
                  <a:lnTo>
                    <a:pt x="3045582" y="1384101"/>
                  </a:lnTo>
                  <a:lnTo>
                    <a:pt x="3054511" y="1383543"/>
                  </a:lnTo>
                  <a:lnTo>
                    <a:pt x="3063441" y="1384101"/>
                  </a:lnTo>
                  <a:lnTo>
                    <a:pt x="3076836" y="1388566"/>
                  </a:lnTo>
                  <a:lnTo>
                    <a:pt x="3090230" y="1393031"/>
                  </a:lnTo>
                  <a:lnTo>
                    <a:pt x="3099160" y="1393589"/>
                  </a:lnTo>
                  <a:lnTo>
                    <a:pt x="3108089" y="1393031"/>
                  </a:lnTo>
                  <a:lnTo>
                    <a:pt x="3134879" y="1393031"/>
                  </a:lnTo>
                  <a:lnTo>
                    <a:pt x="3148831" y="1393031"/>
                  </a:lnTo>
                  <a:lnTo>
                    <a:pt x="3161668" y="1393031"/>
                  </a:lnTo>
                  <a:lnTo>
                    <a:pt x="3170597" y="1393031"/>
                  </a:lnTo>
                  <a:lnTo>
                    <a:pt x="3179527" y="1393031"/>
                  </a:lnTo>
                  <a:lnTo>
                    <a:pt x="3206316" y="1393031"/>
                  </a:lnTo>
                  <a:lnTo>
                    <a:pt x="3220269" y="1397496"/>
                  </a:lnTo>
                  <a:lnTo>
                    <a:pt x="3233105" y="1401961"/>
                  </a:lnTo>
                  <a:lnTo>
                    <a:pt x="3242035" y="1402519"/>
                  </a:lnTo>
                  <a:lnTo>
                    <a:pt x="3250964" y="1401961"/>
                  </a:lnTo>
                  <a:lnTo>
                    <a:pt x="3264359" y="1401961"/>
                  </a:lnTo>
                  <a:lnTo>
                    <a:pt x="3277754" y="1401961"/>
                  </a:lnTo>
                  <a:lnTo>
                    <a:pt x="3286683" y="1402519"/>
                  </a:lnTo>
                  <a:lnTo>
                    <a:pt x="3295613" y="1401961"/>
                  </a:lnTo>
                  <a:lnTo>
                    <a:pt x="3308449" y="1397496"/>
                  </a:lnTo>
                  <a:lnTo>
                    <a:pt x="3322402" y="1393031"/>
                  </a:lnTo>
                  <a:lnTo>
                    <a:pt x="3349191" y="1393031"/>
                  </a:lnTo>
                  <a:lnTo>
                    <a:pt x="3375980" y="1393031"/>
                  </a:lnTo>
                  <a:lnTo>
                    <a:pt x="3402769" y="1393031"/>
                  </a:lnTo>
                  <a:lnTo>
                    <a:pt x="3416722" y="1393031"/>
                  </a:lnTo>
                  <a:lnTo>
                    <a:pt x="3429558" y="1393031"/>
                  </a:lnTo>
                  <a:lnTo>
                    <a:pt x="3438488" y="1393031"/>
                  </a:lnTo>
                  <a:lnTo>
                    <a:pt x="3447418" y="1393031"/>
                  </a:lnTo>
                  <a:lnTo>
                    <a:pt x="3460812" y="1392473"/>
                  </a:lnTo>
                  <a:lnTo>
                    <a:pt x="3474207" y="1393031"/>
                  </a:lnTo>
                  <a:lnTo>
                    <a:pt x="3483136" y="1397496"/>
                  </a:lnTo>
                  <a:lnTo>
                    <a:pt x="3492066" y="1401961"/>
                  </a:lnTo>
                  <a:lnTo>
                    <a:pt x="3505461" y="1402519"/>
                  </a:lnTo>
                  <a:lnTo>
                    <a:pt x="3518855" y="1401961"/>
                  </a:lnTo>
                  <a:lnTo>
                    <a:pt x="3527785" y="1401961"/>
                  </a:lnTo>
                  <a:lnTo>
                    <a:pt x="3536714" y="1401961"/>
                  </a:lnTo>
                  <a:lnTo>
                    <a:pt x="3550109" y="1401961"/>
                  </a:lnTo>
                  <a:lnTo>
                    <a:pt x="3563504" y="1401961"/>
                  </a:lnTo>
                  <a:lnTo>
                    <a:pt x="3573549" y="1401961"/>
                  </a:lnTo>
                  <a:lnTo>
                    <a:pt x="3581363" y="1401961"/>
                  </a:lnTo>
                  <a:lnTo>
                    <a:pt x="3599222" y="1401961"/>
                  </a:lnTo>
                  <a:lnTo>
                    <a:pt x="3617082" y="1401961"/>
                  </a:lnTo>
                  <a:lnTo>
                    <a:pt x="3634941" y="1401961"/>
                  </a:lnTo>
                  <a:lnTo>
                    <a:pt x="3643313" y="1401961"/>
                  </a:lnTo>
                  <a:lnTo>
                    <a:pt x="3652800" y="1401961"/>
                  </a:lnTo>
                  <a:lnTo>
                    <a:pt x="3679589" y="1401961"/>
                  </a:lnTo>
                  <a:lnTo>
                    <a:pt x="3693542" y="1401961"/>
                  </a:lnTo>
                  <a:lnTo>
                    <a:pt x="3706379" y="1401961"/>
                  </a:lnTo>
                  <a:lnTo>
                    <a:pt x="3716424" y="1401961"/>
                  </a:lnTo>
                  <a:lnTo>
                    <a:pt x="3724238" y="1401961"/>
                  </a:lnTo>
                  <a:lnTo>
                    <a:pt x="3742097" y="1401961"/>
                  </a:lnTo>
                  <a:lnTo>
                    <a:pt x="3759957" y="1401961"/>
                  </a:lnTo>
                  <a:lnTo>
                    <a:pt x="3768328" y="1401403"/>
                  </a:lnTo>
                  <a:lnTo>
                    <a:pt x="3777816" y="1401961"/>
                  </a:lnTo>
                  <a:lnTo>
                    <a:pt x="3790652" y="1406426"/>
                  </a:lnTo>
                  <a:lnTo>
                    <a:pt x="3804605" y="1410891"/>
                  </a:lnTo>
                  <a:lnTo>
                    <a:pt x="3818558" y="1411449"/>
                  </a:lnTo>
                  <a:lnTo>
                    <a:pt x="3831394" y="1410891"/>
                  </a:lnTo>
                  <a:lnTo>
                    <a:pt x="3841440" y="1410891"/>
                  </a:lnTo>
                  <a:lnTo>
                    <a:pt x="3849254" y="1410891"/>
                  </a:lnTo>
                  <a:lnTo>
                    <a:pt x="3867113" y="1410891"/>
                  </a:lnTo>
                  <a:lnTo>
                    <a:pt x="3878275" y="1412007"/>
                  </a:lnTo>
                  <a:lnTo>
                    <a:pt x="3883298" y="1412565"/>
                  </a:lnTo>
                  <a:lnTo>
                    <a:pt x="3884972" y="1410891"/>
                  </a:lnTo>
                  <a:lnTo>
                    <a:pt x="3883298" y="1407542"/>
                  </a:lnTo>
                  <a:lnTo>
                    <a:pt x="3878833" y="1403077"/>
                  </a:lnTo>
                  <a:lnTo>
                    <a:pt x="3867113" y="1393031"/>
                  </a:lnTo>
                  <a:lnTo>
                    <a:pt x="3854276" y="1384101"/>
                  </a:lnTo>
                  <a:lnTo>
                    <a:pt x="3840324" y="1375172"/>
                  </a:lnTo>
                  <a:lnTo>
                    <a:pt x="3826929" y="1367358"/>
                  </a:lnTo>
                  <a:lnTo>
                    <a:pt x="3813535" y="1357312"/>
                  </a:lnTo>
                  <a:lnTo>
                    <a:pt x="3799582" y="1343360"/>
                  </a:lnTo>
                  <a:lnTo>
                    <a:pt x="3786746" y="1330523"/>
                  </a:lnTo>
                  <a:lnTo>
                    <a:pt x="3777258" y="1325500"/>
                  </a:lnTo>
                  <a:lnTo>
                    <a:pt x="3768886" y="1321594"/>
                  </a:lnTo>
                  <a:lnTo>
                    <a:pt x="3751027" y="1312664"/>
                  </a:lnTo>
                  <a:lnTo>
                    <a:pt x="3742097" y="1308757"/>
                  </a:lnTo>
                  <a:lnTo>
                    <a:pt x="3733168" y="1303734"/>
                  </a:lnTo>
                  <a:lnTo>
                    <a:pt x="3725354" y="1294805"/>
                  </a:lnTo>
                  <a:lnTo>
                    <a:pt x="3715308" y="1285875"/>
                  </a:lnTo>
                  <a:lnTo>
                    <a:pt x="3701914" y="1280852"/>
                  </a:lnTo>
                  <a:lnTo>
                    <a:pt x="3688519" y="1276945"/>
                  </a:lnTo>
                  <a:lnTo>
                    <a:pt x="3679031" y="1273038"/>
                  </a:lnTo>
                  <a:lnTo>
                    <a:pt x="3670660" y="1268016"/>
                  </a:lnTo>
                  <a:lnTo>
                    <a:pt x="3661730" y="1259086"/>
                  </a:lnTo>
                  <a:lnTo>
                    <a:pt x="3652800" y="1250156"/>
                  </a:lnTo>
                  <a:lnTo>
                    <a:pt x="3643871" y="1245133"/>
                  </a:lnTo>
                  <a:lnTo>
                    <a:pt x="3634941" y="1241226"/>
                  </a:lnTo>
                  <a:lnTo>
                    <a:pt x="3617082" y="1232297"/>
                  </a:lnTo>
                  <a:lnTo>
                    <a:pt x="3599222" y="1223367"/>
                  </a:lnTo>
                  <a:lnTo>
                    <a:pt x="3581363" y="1214437"/>
                  </a:lnTo>
                  <a:lnTo>
                    <a:pt x="3570201" y="1209414"/>
                  </a:lnTo>
                  <a:lnTo>
                    <a:pt x="3565736" y="1207182"/>
                  </a:lnTo>
                  <a:lnTo>
                    <a:pt x="3563504" y="1205508"/>
                  </a:lnTo>
                  <a:lnTo>
                    <a:pt x="3565736" y="1204950"/>
                  </a:lnTo>
                  <a:lnTo>
                    <a:pt x="3570201" y="1204950"/>
                  </a:lnTo>
                  <a:lnTo>
                    <a:pt x="3581363" y="1205508"/>
                  </a:lnTo>
                  <a:lnTo>
                    <a:pt x="3589734" y="1204950"/>
                  </a:lnTo>
                  <a:lnTo>
                    <a:pt x="3599222" y="1205508"/>
                  </a:lnTo>
                  <a:lnTo>
                    <a:pt x="3612617" y="1209414"/>
                  </a:lnTo>
                  <a:lnTo>
                    <a:pt x="3626011" y="1214437"/>
                  </a:lnTo>
                  <a:lnTo>
                    <a:pt x="3634941" y="1218902"/>
                  </a:lnTo>
                  <a:lnTo>
                    <a:pt x="3643871" y="1223367"/>
                  </a:lnTo>
                  <a:lnTo>
                    <a:pt x="3656707" y="1227274"/>
                  </a:lnTo>
                  <a:lnTo>
                    <a:pt x="3670660" y="1232297"/>
                  </a:lnTo>
                  <a:lnTo>
                    <a:pt x="3684054" y="1240668"/>
                  </a:lnTo>
                  <a:lnTo>
                    <a:pt x="3697449" y="1250156"/>
                  </a:lnTo>
                  <a:lnTo>
                    <a:pt x="3724238" y="1268016"/>
                  </a:lnTo>
                  <a:lnTo>
                    <a:pt x="3751027" y="1285875"/>
                  </a:lnTo>
                  <a:lnTo>
                    <a:pt x="3764980" y="1294805"/>
                  </a:lnTo>
                  <a:lnTo>
                    <a:pt x="3777816" y="1303734"/>
                  </a:lnTo>
                  <a:lnTo>
                    <a:pt x="3787862" y="1312664"/>
                  </a:lnTo>
                  <a:lnTo>
                    <a:pt x="3795675" y="1321594"/>
                  </a:lnTo>
                  <a:lnTo>
                    <a:pt x="3804605" y="1331081"/>
                  </a:lnTo>
                  <a:lnTo>
                    <a:pt x="3813535" y="1339453"/>
                  </a:lnTo>
                  <a:lnTo>
                    <a:pt x="3822464" y="1344476"/>
                  </a:lnTo>
                  <a:lnTo>
                    <a:pt x="3831394" y="1348383"/>
                  </a:lnTo>
                  <a:lnTo>
                    <a:pt x="3849254" y="1357312"/>
                  </a:lnTo>
                  <a:lnTo>
                    <a:pt x="3867113" y="1366242"/>
                  </a:lnTo>
                  <a:lnTo>
                    <a:pt x="3876043" y="1370149"/>
                  </a:lnTo>
                  <a:lnTo>
                    <a:pt x="3884972" y="1375172"/>
                  </a:lnTo>
                  <a:lnTo>
                    <a:pt x="3894460" y="1383543"/>
                  </a:lnTo>
                  <a:lnTo>
                    <a:pt x="3902832" y="1393031"/>
                  </a:lnTo>
                  <a:lnTo>
                    <a:pt x="3909529" y="1402519"/>
                  </a:lnTo>
                  <a:lnTo>
                    <a:pt x="3911761" y="1410891"/>
                  </a:lnTo>
                  <a:lnTo>
                    <a:pt x="3909529" y="1413681"/>
                  </a:lnTo>
                  <a:lnTo>
                    <a:pt x="3904506" y="1415913"/>
                  </a:lnTo>
                  <a:lnTo>
                    <a:pt x="3893902" y="1419820"/>
                  </a:lnTo>
                  <a:lnTo>
                    <a:pt x="3876043" y="1428750"/>
                  </a:lnTo>
                  <a:lnTo>
                    <a:pt x="3868229" y="1433215"/>
                  </a:lnTo>
                  <a:lnTo>
                    <a:pt x="3858183" y="1437680"/>
                  </a:lnTo>
                  <a:lnTo>
                    <a:pt x="3845347" y="1441586"/>
                  </a:lnTo>
                  <a:lnTo>
                    <a:pt x="3831394" y="1446609"/>
                  </a:lnTo>
                  <a:lnTo>
                    <a:pt x="3817441" y="1455539"/>
                  </a:lnTo>
                  <a:lnTo>
                    <a:pt x="3804605" y="1464469"/>
                  </a:lnTo>
                  <a:lnTo>
                    <a:pt x="3795117" y="1469492"/>
                  </a:lnTo>
                  <a:lnTo>
                    <a:pt x="3786746" y="1473398"/>
                  </a:lnTo>
                  <a:lnTo>
                    <a:pt x="3768886" y="1482328"/>
                  </a:lnTo>
                  <a:lnTo>
                    <a:pt x="3759399" y="1486235"/>
                  </a:lnTo>
                  <a:lnTo>
                    <a:pt x="3751027" y="1491258"/>
                  </a:lnTo>
                  <a:lnTo>
                    <a:pt x="3746562" y="1500187"/>
                  </a:lnTo>
                  <a:lnTo>
                    <a:pt x="3742097" y="1509117"/>
                  </a:lnTo>
                  <a:lnTo>
                    <a:pt x="3732051" y="1515814"/>
                  </a:lnTo>
                  <a:lnTo>
                    <a:pt x="3727028" y="1518047"/>
                  </a:lnTo>
                  <a:lnTo>
                    <a:pt x="3724238" y="1518047"/>
                  </a:lnTo>
                  <a:lnTo>
                    <a:pt x="3724796" y="1515814"/>
                  </a:lnTo>
                  <a:lnTo>
                    <a:pt x="3728145" y="1511908"/>
                  </a:lnTo>
                  <a:lnTo>
                    <a:pt x="3733168" y="1500187"/>
                  </a:lnTo>
                  <a:lnTo>
                    <a:pt x="3733726" y="1486793"/>
                  </a:lnTo>
                  <a:lnTo>
                    <a:pt x="3733168" y="1473398"/>
                  </a:lnTo>
                  <a:lnTo>
                    <a:pt x="3733168" y="1463911"/>
                  </a:lnTo>
                  <a:lnTo>
                    <a:pt x="3733168" y="1455539"/>
                  </a:lnTo>
                  <a:lnTo>
                    <a:pt x="3733168" y="1437680"/>
                  </a:lnTo>
                  <a:lnTo>
                    <a:pt x="3737632" y="1429866"/>
                  </a:lnTo>
                  <a:lnTo>
                    <a:pt x="3742097" y="1419820"/>
                  </a:lnTo>
                  <a:lnTo>
                    <a:pt x="3743213" y="1406426"/>
                  </a:lnTo>
                  <a:lnTo>
                    <a:pt x="3742097" y="1393031"/>
                  </a:lnTo>
                  <a:lnTo>
                    <a:pt x="3737074" y="1383543"/>
                  </a:lnTo>
                  <a:lnTo>
                    <a:pt x="3733168" y="1375172"/>
                  </a:lnTo>
                  <a:lnTo>
                    <a:pt x="3737074" y="1366242"/>
                  </a:lnTo>
                  <a:lnTo>
                    <a:pt x="3742097" y="1357312"/>
                  </a:lnTo>
                  <a:lnTo>
                    <a:pt x="3742655" y="1348383"/>
                  </a:lnTo>
                  <a:lnTo>
                    <a:pt x="3742097" y="1339453"/>
                  </a:lnTo>
                  <a:lnTo>
                    <a:pt x="3742655" y="1330523"/>
                  </a:lnTo>
                  <a:lnTo>
                    <a:pt x="3742097" y="1321594"/>
                  </a:lnTo>
                  <a:lnTo>
                    <a:pt x="3737074" y="1312664"/>
                  </a:lnTo>
                  <a:lnTo>
                    <a:pt x="3733168" y="1303734"/>
                  </a:lnTo>
                  <a:lnTo>
                    <a:pt x="3737074" y="1294805"/>
                  </a:lnTo>
                  <a:lnTo>
                    <a:pt x="3742097" y="1285875"/>
                  </a:lnTo>
                  <a:lnTo>
                    <a:pt x="3742097" y="1268016"/>
                  </a:lnTo>
                  <a:lnTo>
                    <a:pt x="3737632" y="1259086"/>
                  </a:lnTo>
                  <a:lnTo>
                    <a:pt x="3733168" y="1250156"/>
                  </a:lnTo>
                  <a:lnTo>
                    <a:pt x="3733168" y="1241226"/>
                  </a:lnTo>
                  <a:lnTo>
                    <a:pt x="3733168" y="1232297"/>
                  </a:lnTo>
                  <a:lnTo>
                    <a:pt x="3729819" y="1221693"/>
                  </a:lnTo>
                  <a:lnTo>
                    <a:pt x="3724238" y="1214437"/>
                  </a:lnTo>
                  <a:lnTo>
                    <a:pt x="3719773" y="1214995"/>
                  </a:lnTo>
                  <a:lnTo>
                    <a:pt x="3714750" y="1218344"/>
                  </a:lnTo>
                  <a:lnTo>
                    <a:pt x="3706379" y="1223367"/>
                  </a:lnTo>
                </a:path>
              </a:pathLst>
            </a:custGeom>
            <a:noFill/>
            <a:ln w="53411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3357561" y="3857066"/>
              <a:ext cx="2037643" cy="1357871"/>
            </a:xfrm>
            <a:custGeom>
              <a:avLst/>
              <a:gdLst>
                <a:gd name="connsiteX0" fmla="*/ 0 w 2037643"/>
                <a:gd name="connsiteY0" fmla="*/ 1357871 h 1357871"/>
                <a:gd name="connsiteX1" fmla="*/ 14511 w 2037643"/>
                <a:gd name="connsiteY1" fmla="*/ 1354522 h 1357871"/>
                <a:gd name="connsiteX2" fmla="*/ 35161 w 2037643"/>
                <a:gd name="connsiteY2" fmla="*/ 1348941 h 1357871"/>
                <a:gd name="connsiteX3" fmla="*/ 55811 w 2037643"/>
                <a:gd name="connsiteY3" fmla="*/ 1343918 h 1357871"/>
                <a:gd name="connsiteX4" fmla="*/ 71438 w 2037643"/>
                <a:gd name="connsiteY4" fmla="*/ 1340012 h 1357871"/>
                <a:gd name="connsiteX5" fmla="*/ 79809 w 2037643"/>
                <a:gd name="connsiteY5" fmla="*/ 1338895 h 1357871"/>
                <a:gd name="connsiteX6" fmla="*/ 83716 w 2037643"/>
                <a:gd name="connsiteY6" fmla="*/ 1338895 h 1357871"/>
                <a:gd name="connsiteX7" fmla="*/ 89297 w 2037643"/>
                <a:gd name="connsiteY7" fmla="*/ 1340012 h 1357871"/>
                <a:gd name="connsiteX8" fmla="*/ 97668 w 2037643"/>
                <a:gd name="connsiteY8" fmla="*/ 1340012 h 1357871"/>
                <a:gd name="connsiteX9" fmla="*/ 107156 w 2037643"/>
                <a:gd name="connsiteY9" fmla="*/ 1340012 h 1357871"/>
                <a:gd name="connsiteX10" fmla="*/ 120551 w 2037643"/>
                <a:gd name="connsiteY10" fmla="*/ 1340012 h 1357871"/>
                <a:gd name="connsiteX11" fmla="*/ 133945 w 2037643"/>
                <a:gd name="connsiteY11" fmla="*/ 1340012 h 1357871"/>
                <a:gd name="connsiteX12" fmla="*/ 142875 w 2037643"/>
                <a:gd name="connsiteY12" fmla="*/ 1340012 h 1357871"/>
                <a:gd name="connsiteX13" fmla="*/ 151805 w 2037643"/>
                <a:gd name="connsiteY13" fmla="*/ 1340012 h 1357871"/>
                <a:gd name="connsiteX14" fmla="*/ 178594 w 2037643"/>
                <a:gd name="connsiteY14" fmla="*/ 1340012 h 1357871"/>
                <a:gd name="connsiteX15" fmla="*/ 191430 w 2037643"/>
                <a:gd name="connsiteY15" fmla="*/ 1340570 h 1357871"/>
                <a:gd name="connsiteX16" fmla="*/ 205383 w 2037643"/>
                <a:gd name="connsiteY16" fmla="*/ 1340012 h 1357871"/>
                <a:gd name="connsiteX17" fmla="*/ 223242 w 2037643"/>
                <a:gd name="connsiteY17" fmla="*/ 1335547 h 1357871"/>
                <a:gd name="connsiteX18" fmla="*/ 241102 w 2037643"/>
                <a:gd name="connsiteY18" fmla="*/ 1331082 h 1357871"/>
                <a:gd name="connsiteX19" fmla="*/ 254496 w 2037643"/>
                <a:gd name="connsiteY19" fmla="*/ 1331082 h 1357871"/>
                <a:gd name="connsiteX20" fmla="*/ 267891 w 2037643"/>
                <a:gd name="connsiteY20" fmla="*/ 1331082 h 1357871"/>
                <a:gd name="connsiteX21" fmla="*/ 285192 w 2037643"/>
                <a:gd name="connsiteY21" fmla="*/ 1326617 h 1357871"/>
                <a:gd name="connsiteX22" fmla="*/ 303609 w 2037643"/>
                <a:gd name="connsiteY22" fmla="*/ 1322152 h 1357871"/>
                <a:gd name="connsiteX23" fmla="*/ 322585 w 2037643"/>
                <a:gd name="connsiteY23" fmla="*/ 1322152 h 1357871"/>
                <a:gd name="connsiteX24" fmla="*/ 339328 w 2037643"/>
                <a:gd name="connsiteY24" fmla="*/ 1322152 h 1357871"/>
                <a:gd name="connsiteX25" fmla="*/ 352723 w 2037643"/>
                <a:gd name="connsiteY25" fmla="*/ 1318804 h 1357871"/>
                <a:gd name="connsiteX26" fmla="*/ 366117 w 2037643"/>
                <a:gd name="connsiteY26" fmla="*/ 1313223 h 1357871"/>
                <a:gd name="connsiteX27" fmla="*/ 383418 w 2037643"/>
                <a:gd name="connsiteY27" fmla="*/ 1308758 h 1357871"/>
                <a:gd name="connsiteX28" fmla="*/ 401836 w 2037643"/>
                <a:gd name="connsiteY28" fmla="*/ 1304293 h 1357871"/>
                <a:gd name="connsiteX29" fmla="*/ 437555 w 2037643"/>
                <a:gd name="connsiteY29" fmla="*/ 1295363 h 1357871"/>
                <a:gd name="connsiteX30" fmla="*/ 456530 w 2037643"/>
                <a:gd name="connsiteY30" fmla="*/ 1291456 h 1357871"/>
                <a:gd name="connsiteX31" fmla="*/ 473273 w 2037643"/>
                <a:gd name="connsiteY31" fmla="*/ 1286434 h 1357871"/>
                <a:gd name="connsiteX32" fmla="*/ 486668 w 2037643"/>
                <a:gd name="connsiteY32" fmla="*/ 1277504 h 1357871"/>
                <a:gd name="connsiteX33" fmla="*/ 500063 w 2037643"/>
                <a:gd name="connsiteY33" fmla="*/ 1268574 h 1357871"/>
                <a:gd name="connsiteX34" fmla="*/ 517364 w 2037643"/>
                <a:gd name="connsiteY34" fmla="*/ 1263551 h 1357871"/>
                <a:gd name="connsiteX35" fmla="*/ 535781 w 2037643"/>
                <a:gd name="connsiteY35" fmla="*/ 1259644 h 1357871"/>
                <a:gd name="connsiteX36" fmla="*/ 554757 w 2037643"/>
                <a:gd name="connsiteY36" fmla="*/ 1255738 h 1357871"/>
                <a:gd name="connsiteX37" fmla="*/ 571500 w 2037643"/>
                <a:gd name="connsiteY37" fmla="*/ 1250715 h 1357871"/>
                <a:gd name="connsiteX38" fmla="*/ 584895 w 2037643"/>
                <a:gd name="connsiteY38" fmla="*/ 1242343 h 1357871"/>
                <a:gd name="connsiteX39" fmla="*/ 598289 w 2037643"/>
                <a:gd name="connsiteY39" fmla="*/ 1232855 h 1357871"/>
                <a:gd name="connsiteX40" fmla="*/ 615590 w 2037643"/>
                <a:gd name="connsiteY40" fmla="*/ 1223368 h 1357871"/>
                <a:gd name="connsiteX41" fmla="*/ 634008 w 2037643"/>
                <a:gd name="connsiteY41" fmla="*/ 1214996 h 1357871"/>
                <a:gd name="connsiteX42" fmla="*/ 651867 w 2037643"/>
                <a:gd name="connsiteY42" fmla="*/ 1210531 h 1357871"/>
                <a:gd name="connsiteX43" fmla="*/ 669727 w 2037643"/>
                <a:gd name="connsiteY43" fmla="*/ 1206066 h 1357871"/>
                <a:gd name="connsiteX44" fmla="*/ 688702 w 2037643"/>
                <a:gd name="connsiteY44" fmla="*/ 1197137 h 1357871"/>
                <a:gd name="connsiteX45" fmla="*/ 705445 w 2037643"/>
                <a:gd name="connsiteY45" fmla="*/ 1188207 h 1357871"/>
                <a:gd name="connsiteX46" fmla="*/ 718840 w 2037643"/>
                <a:gd name="connsiteY46" fmla="*/ 1183742 h 1357871"/>
                <a:gd name="connsiteX47" fmla="*/ 732234 w 2037643"/>
                <a:gd name="connsiteY47" fmla="*/ 1179277 h 1357871"/>
                <a:gd name="connsiteX48" fmla="*/ 750094 w 2037643"/>
                <a:gd name="connsiteY48" fmla="*/ 1170906 h 1357871"/>
                <a:gd name="connsiteX49" fmla="*/ 767953 w 2037643"/>
                <a:gd name="connsiteY49" fmla="*/ 1161418 h 1357871"/>
                <a:gd name="connsiteX50" fmla="*/ 781348 w 2037643"/>
                <a:gd name="connsiteY50" fmla="*/ 1152488 h 1357871"/>
                <a:gd name="connsiteX51" fmla="*/ 794742 w 2037643"/>
                <a:gd name="connsiteY51" fmla="*/ 1143559 h 1357871"/>
                <a:gd name="connsiteX52" fmla="*/ 812602 w 2037643"/>
                <a:gd name="connsiteY52" fmla="*/ 1134629 h 1357871"/>
                <a:gd name="connsiteX53" fmla="*/ 830461 w 2037643"/>
                <a:gd name="connsiteY53" fmla="*/ 1125699 h 1357871"/>
                <a:gd name="connsiteX54" fmla="*/ 843855 w 2037643"/>
                <a:gd name="connsiteY54" fmla="*/ 1117886 h 1357871"/>
                <a:gd name="connsiteX55" fmla="*/ 857250 w 2037643"/>
                <a:gd name="connsiteY55" fmla="*/ 1107840 h 1357871"/>
                <a:gd name="connsiteX56" fmla="*/ 875109 w 2037643"/>
                <a:gd name="connsiteY56" fmla="*/ 1094445 h 1357871"/>
                <a:gd name="connsiteX57" fmla="*/ 892969 w 2037643"/>
                <a:gd name="connsiteY57" fmla="*/ 1081051 h 1357871"/>
                <a:gd name="connsiteX58" fmla="*/ 906363 w 2037643"/>
                <a:gd name="connsiteY58" fmla="*/ 1071563 h 1357871"/>
                <a:gd name="connsiteX59" fmla="*/ 919758 w 2037643"/>
                <a:gd name="connsiteY59" fmla="*/ 1063191 h 1357871"/>
                <a:gd name="connsiteX60" fmla="*/ 937059 w 2037643"/>
                <a:gd name="connsiteY60" fmla="*/ 1054262 h 1357871"/>
                <a:gd name="connsiteX61" fmla="*/ 955477 w 2037643"/>
                <a:gd name="connsiteY61" fmla="*/ 1045332 h 1357871"/>
                <a:gd name="connsiteX62" fmla="*/ 991195 w 2037643"/>
                <a:gd name="connsiteY62" fmla="*/ 1027473 h 1357871"/>
                <a:gd name="connsiteX63" fmla="*/ 1010171 w 2037643"/>
                <a:gd name="connsiteY63" fmla="*/ 1019659 h 1357871"/>
                <a:gd name="connsiteX64" fmla="*/ 1026914 w 2037643"/>
                <a:gd name="connsiteY64" fmla="*/ 1009613 h 1357871"/>
                <a:gd name="connsiteX65" fmla="*/ 1040309 w 2037643"/>
                <a:gd name="connsiteY65" fmla="*/ 996219 h 1357871"/>
                <a:gd name="connsiteX66" fmla="*/ 1053703 w 2037643"/>
                <a:gd name="connsiteY66" fmla="*/ 982824 h 1357871"/>
                <a:gd name="connsiteX67" fmla="*/ 1071004 w 2037643"/>
                <a:gd name="connsiteY67" fmla="*/ 973336 h 1357871"/>
                <a:gd name="connsiteX68" fmla="*/ 1089422 w 2037643"/>
                <a:gd name="connsiteY68" fmla="*/ 964965 h 1357871"/>
                <a:gd name="connsiteX69" fmla="*/ 1108397 w 2037643"/>
                <a:gd name="connsiteY69" fmla="*/ 956035 h 1357871"/>
                <a:gd name="connsiteX70" fmla="*/ 1125141 w 2037643"/>
                <a:gd name="connsiteY70" fmla="*/ 947105 h 1357871"/>
                <a:gd name="connsiteX71" fmla="*/ 1138535 w 2037643"/>
                <a:gd name="connsiteY71" fmla="*/ 939292 h 1357871"/>
                <a:gd name="connsiteX72" fmla="*/ 1151930 w 2037643"/>
                <a:gd name="connsiteY72" fmla="*/ 929246 h 1357871"/>
                <a:gd name="connsiteX73" fmla="*/ 1169789 w 2037643"/>
                <a:gd name="connsiteY73" fmla="*/ 915851 h 1357871"/>
                <a:gd name="connsiteX74" fmla="*/ 1187648 w 2037643"/>
                <a:gd name="connsiteY74" fmla="*/ 902457 h 1357871"/>
                <a:gd name="connsiteX75" fmla="*/ 1201601 w 2037643"/>
                <a:gd name="connsiteY75" fmla="*/ 893527 h 1357871"/>
                <a:gd name="connsiteX76" fmla="*/ 1214438 w 2037643"/>
                <a:gd name="connsiteY76" fmla="*/ 884598 h 1357871"/>
                <a:gd name="connsiteX77" fmla="*/ 1227274 w 2037643"/>
                <a:gd name="connsiteY77" fmla="*/ 871761 h 1357871"/>
                <a:gd name="connsiteX78" fmla="*/ 1241227 w 2037643"/>
                <a:gd name="connsiteY78" fmla="*/ 857809 h 1357871"/>
                <a:gd name="connsiteX79" fmla="*/ 1259086 w 2037643"/>
                <a:gd name="connsiteY79" fmla="*/ 844414 h 1357871"/>
                <a:gd name="connsiteX80" fmla="*/ 1276945 w 2037643"/>
                <a:gd name="connsiteY80" fmla="*/ 831019 h 1357871"/>
                <a:gd name="connsiteX81" fmla="*/ 1290340 w 2037643"/>
                <a:gd name="connsiteY81" fmla="*/ 817625 h 1357871"/>
                <a:gd name="connsiteX82" fmla="*/ 1303734 w 2037643"/>
                <a:gd name="connsiteY82" fmla="*/ 804230 h 1357871"/>
                <a:gd name="connsiteX83" fmla="*/ 1321594 w 2037643"/>
                <a:gd name="connsiteY83" fmla="*/ 790836 h 1357871"/>
                <a:gd name="connsiteX84" fmla="*/ 1339453 w 2037643"/>
                <a:gd name="connsiteY84" fmla="*/ 777441 h 1357871"/>
                <a:gd name="connsiteX85" fmla="*/ 1353406 w 2037643"/>
                <a:gd name="connsiteY85" fmla="*/ 764047 h 1357871"/>
                <a:gd name="connsiteX86" fmla="*/ 1366242 w 2037643"/>
                <a:gd name="connsiteY86" fmla="*/ 750652 h 1357871"/>
                <a:gd name="connsiteX87" fmla="*/ 1393031 w 2037643"/>
                <a:gd name="connsiteY87" fmla="*/ 723863 h 1357871"/>
                <a:gd name="connsiteX88" fmla="*/ 1419820 w 2037643"/>
                <a:gd name="connsiteY88" fmla="*/ 697074 h 1357871"/>
                <a:gd name="connsiteX89" fmla="*/ 1437680 w 2037643"/>
                <a:gd name="connsiteY89" fmla="*/ 683680 h 1357871"/>
                <a:gd name="connsiteX90" fmla="*/ 1455539 w 2037643"/>
                <a:gd name="connsiteY90" fmla="*/ 670285 h 1357871"/>
                <a:gd name="connsiteX91" fmla="*/ 1469492 w 2037643"/>
                <a:gd name="connsiteY91" fmla="*/ 657449 h 1357871"/>
                <a:gd name="connsiteX92" fmla="*/ 1482328 w 2037643"/>
                <a:gd name="connsiteY92" fmla="*/ 643496 h 1357871"/>
                <a:gd name="connsiteX93" fmla="*/ 1495723 w 2037643"/>
                <a:gd name="connsiteY93" fmla="*/ 625637 h 1357871"/>
                <a:gd name="connsiteX94" fmla="*/ 1509117 w 2037643"/>
                <a:gd name="connsiteY94" fmla="*/ 607777 h 1357871"/>
                <a:gd name="connsiteX95" fmla="*/ 1523070 w 2037643"/>
                <a:gd name="connsiteY95" fmla="*/ 593825 h 1357871"/>
                <a:gd name="connsiteX96" fmla="*/ 1535906 w 2037643"/>
                <a:gd name="connsiteY96" fmla="*/ 580988 h 1357871"/>
                <a:gd name="connsiteX97" fmla="*/ 1544836 w 2037643"/>
                <a:gd name="connsiteY97" fmla="*/ 567594 h 1357871"/>
                <a:gd name="connsiteX98" fmla="*/ 1553766 w 2037643"/>
                <a:gd name="connsiteY98" fmla="*/ 554199 h 1357871"/>
                <a:gd name="connsiteX99" fmla="*/ 1580555 w 2037643"/>
                <a:gd name="connsiteY99" fmla="*/ 527410 h 1357871"/>
                <a:gd name="connsiteX100" fmla="*/ 1594507 w 2037643"/>
                <a:gd name="connsiteY100" fmla="*/ 514016 h 1357871"/>
                <a:gd name="connsiteX101" fmla="*/ 1607344 w 2037643"/>
                <a:gd name="connsiteY101" fmla="*/ 500621 h 1357871"/>
                <a:gd name="connsiteX102" fmla="*/ 1616273 w 2037643"/>
                <a:gd name="connsiteY102" fmla="*/ 486668 h 1357871"/>
                <a:gd name="connsiteX103" fmla="*/ 1625203 w 2037643"/>
                <a:gd name="connsiteY103" fmla="*/ 473832 h 1357871"/>
                <a:gd name="connsiteX104" fmla="*/ 1638040 w 2037643"/>
                <a:gd name="connsiteY104" fmla="*/ 464902 h 1357871"/>
                <a:gd name="connsiteX105" fmla="*/ 1651992 w 2037643"/>
                <a:gd name="connsiteY105" fmla="*/ 455973 h 1357871"/>
                <a:gd name="connsiteX106" fmla="*/ 1665945 w 2037643"/>
                <a:gd name="connsiteY106" fmla="*/ 443136 h 1357871"/>
                <a:gd name="connsiteX107" fmla="*/ 1678781 w 2037643"/>
                <a:gd name="connsiteY107" fmla="*/ 429184 h 1357871"/>
                <a:gd name="connsiteX108" fmla="*/ 1688827 w 2037643"/>
                <a:gd name="connsiteY108" fmla="*/ 415789 h 1357871"/>
                <a:gd name="connsiteX109" fmla="*/ 1696641 w 2037643"/>
                <a:gd name="connsiteY109" fmla="*/ 402394 h 1357871"/>
                <a:gd name="connsiteX110" fmla="*/ 1714500 w 2037643"/>
                <a:gd name="connsiteY110" fmla="*/ 375605 h 1357871"/>
                <a:gd name="connsiteX111" fmla="*/ 1723430 w 2037643"/>
                <a:gd name="connsiteY111" fmla="*/ 366676 h 1357871"/>
                <a:gd name="connsiteX112" fmla="*/ 1732359 w 2037643"/>
                <a:gd name="connsiteY112" fmla="*/ 357746 h 1357871"/>
                <a:gd name="connsiteX113" fmla="*/ 1741289 w 2037643"/>
                <a:gd name="connsiteY113" fmla="*/ 344351 h 1357871"/>
                <a:gd name="connsiteX114" fmla="*/ 1750219 w 2037643"/>
                <a:gd name="connsiteY114" fmla="*/ 330957 h 1357871"/>
                <a:gd name="connsiteX115" fmla="*/ 1759148 w 2037643"/>
                <a:gd name="connsiteY115" fmla="*/ 322027 h 1357871"/>
                <a:gd name="connsiteX116" fmla="*/ 1768078 w 2037643"/>
                <a:gd name="connsiteY116" fmla="*/ 313098 h 1357871"/>
                <a:gd name="connsiteX117" fmla="*/ 1777008 w 2037643"/>
                <a:gd name="connsiteY117" fmla="*/ 299703 h 1357871"/>
                <a:gd name="connsiteX118" fmla="*/ 1785938 w 2037643"/>
                <a:gd name="connsiteY118" fmla="*/ 286309 h 1357871"/>
                <a:gd name="connsiteX119" fmla="*/ 1795425 w 2037643"/>
                <a:gd name="connsiteY119" fmla="*/ 276821 h 1357871"/>
                <a:gd name="connsiteX120" fmla="*/ 1803797 w 2037643"/>
                <a:gd name="connsiteY120" fmla="*/ 268449 h 1357871"/>
                <a:gd name="connsiteX121" fmla="*/ 1808262 w 2037643"/>
                <a:gd name="connsiteY121" fmla="*/ 259519 h 1357871"/>
                <a:gd name="connsiteX122" fmla="*/ 1812727 w 2037643"/>
                <a:gd name="connsiteY122" fmla="*/ 250590 h 1357871"/>
                <a:gd name="connsiteX123" fmla="*/ 1820540 w 2037643"/>
                <a:gd name="connsiteY123" fmla="*/ 242776 h 1357871"/>
                <a:gd name="connsiteX124" fmla="*/ 1830586 w 2037643"/>
                <a:gd name="connsiteY124" fmla="*/ 232730 h 1357871"/>
                <a:gd name="connsiteX125" fmla="*/ 1845097 w 2037643"/>
                <a:gd name="connsiteY125" fmla="*/ 219336 h 1357871"/>
                <a:gd name="connsiteX126" fmla="*/ 1857375 w 2037643"/>
                <a:gd name="connsiteY126" fmla="*/ 205941 h 1357871"/>
                <a:gd name="connsiteX127" fmla="*/ 1861840 w 2037643"/>
                <a:gd name="connsiteY127" fmla="*/ 197012 h 1357871"/>
                <a:gd name="connsiteX128" fmla="*/ 1866305 w 2037643"/>
                <a:gd name="connsiteY128" fmla="*/ 188082 h 1357871"/>
                <a:gd name="connsiteX129" fmla="*/ 1879141 w 2037643"/>
                <a:gd name="connsiteY129" fmla="*/ 174687 h 1357871"/>
                <a:gd name="connsiteX130" fmla="*/ 1893094 w 2037643"/>
                <a:gd name="connsiteY130" fmla="*/ 161293 h 1357871"/>
                <a:gd name="connsiteX131" fmla="*/ 1903140 w 2037643"/>
                <a:gd name="connsiteY131" fmla="*/ 151805 h 1357871"/>
                <a:gd name="connsiteX132" fmla="*/ 1910953 w 2037643"/>
                <a:gd name="connsiteY132" fmla="*/ 143434 h 1357871"/>
                <a:gd name="connsiteX133" fmla="*/ 1915976 w 2037643"/>
                <a:gd name="connsiteY133" fmla="*/ 134504 h 1357871"/>
                <a:gd name="connsiteX134" fmla="*/ 1919883 w 2037643"/>
                <a:gd name="connsiteY134" fmla="*/ 125574 h 1357871"/>
                <a:gd name="connsiteX135" fmla="*/ 1926022 w 2037643"/>
                <a:gd name="connsiteY135" fmla="*/ 116086 h 1357871"/>
                <a:gd name="connsiteX136" fmla="*/ 1928813 w 2037643"/>
                <a:gd name="connsiteY136" fmla="*/ 107715 h 1357871"/>
                <a:gd name="connsiteX137" fmla="*/ 1922673 w 2037643"/>
                <a:gd name="connsiteY137" fmla="*/ 102134 h 1357871"/>
                <a:gd name="connsiteX138" fmla="*/ 1910953 w 2037643"/>
                <a:gd name="connsiteY138" fmla="*/ 98785 h 1357871"/>
                <a:gd name="connsiteX139" fmla="*/ 1897559 w 2037643"/>
                <a:gd name="connsiteY139" fmla="*/ 98227 h 1357871"/>
                <a:gd name="connsiteX140" fmla="*/ 1884164 w 2037643"/>
                <a:gd name="connsiteY140" fmla="*/ 98785 h 1357871"/>
                <a:gd name="connsiteX141" fmla="*/ 1874676 w 2037643"/>
                <a:gd name="connsiteY141" fmla="*/ 98785 h 1357871"/>
                <a:gd name="connsiteX142" fmla="*/ 1866305 w 2037643"/>
                <a:gd name="connsiteY142" fmla="*/ 98785 h 1357871"/>
                <a:gd name="connsiteX143" fmla="*/ 1848445 w 2037643"/>
                <a:gd name="connsiteY143" fmla="*/ 98785 h 1357871"/>
                <a:gd name="connsiteX144" fmla="*/ 1830586 w 2037643"/>
                <a:gd name="connsiteY144" fmla="*/ 98785 h 1357871"/>
                <a:gd name="connsiteX145" fmla="*/ 1812727 w 2037643"/>
                <a:gd name="connsiteY145" fmla="*/ 98785 h 1357871"/>
                <a:gd name="connsiteX146" fmla="*/ 1794867 w 2037643"/>
                <a:gd name="connsiteY146" fmla="*/ 98785 h 1357871"/>
                <a:gd name="connsiteX147" fmla="*/ 1777008 w 2037643"/>
                <a:gd name="connsiteY147" fmla="*/ 98785 h 1357871"/>
                <a:gd name="connsiteX148" fmla="*/ 1759148 w 2037643"/>
                <a:gd name="connsiteY148" fmla="*/ 98785 h 1357871"/>
                <a:gd name="connsiteX149" fmla="*/ 1751335 w 2037643"/>
                <a:gd name="connsiteY149" fmla="*/ 98785 h 1357871"/>
                <a:gd name="connsiteX150" fmla="*/ 1741289 w 2037643"/>
                <a:gd name="connsiteY150" fmla="*/ 98785 h 1357871"/>
                <a:gd name="connsiteX151" fmla="*/ 1727895 w 2037643"/>
                <a:gd name="connsiteY151" fmla="*/ 98785 h 1357871"/>
                <a:gd name="connsiteX152" fmla="*/ 1714500 w 2037643"/>
                <a:gd name="connsiteY152" fmla="*/ 98785 h 1357871"/>
                <a:gd name="connsiteX153" fmla="*/ 1705012 w 2037643"/>
                <a:gd name="connsiteY153" fmla="*/ 99343 h 1357871"/>
                <a:gd name="connsiteX154" fmla="*/ 1696641 w 2037643"/>
                <a:gd name="connsiteY154" fmla="*/ 98785 h 1357871"/>
                <a:gd name="connsiteX155" fmla="*/ 1688827 w 2037643"/>
                <a:gd name="connsiteY155" fmla="*/ 94320 h 1357871"/>
                <a:gd name="connsiteX156" fmla="*/ 1678781 w 2037643"/>
                <a:gd name="connsiteY156" fmla="*/ 89855 h 1357871"/>
                <a:gd name="connsiteX157" fmla="*/ 1671526 w 2037643"/>
                <a:gd name="connsiteY157" fmla="*/ 89855 h 1357871"/>
                <a:gd name="connsiteX158" fmla="*/ 1663154 w 2037643"/>
                <a:gd name="connsiteY158" fmla="*/ 89855 h 1357871"/>
                <a:gd name="connsiteX159" fmla="*/ 1655899 w 2037643"/>
                <a:gd name="connsiteY159" fmla="*/ 90413 h 1357871"/>
                <a:gd name="connsiteX160" fmla="*/ 1651992 w 2037643"/>
                <a:gd name="connsiteY160" fmla="*/ 89855 h 1357871"/>
                <a:gd name="connsiteX161" fmla="*/ 1653667 w 2037643"/>
                <a:gd name="connsiteY161" fmla="*/ 88181 h 1357871"/>
                <a:gd name="connsiteX162" fmla="*/ 1658689 w 2037643"/>
                <a:gd name="connsiteY162" fmla="*/ 85391 h 1357871"/>
                <a:gd name="connsiteX163" fmla="*/ 1669852 w 2037643"/>
                <a:gd name="connsiteY163" fmla="*/ 80926 h 1357871"/>
                <a:gd name="connsiteX164" fmla="*/ 1678781 w 2037643"/>
                <a:gd name="connsiteY164" fmla="*/ 80926 h 1357871"/>
                <a:gd name="connsiteX165" fmla="*/ 1687711 w 2037643"/>
                <a:gd name="connsiteY165" fmla="*/ 80926 h 1357871"/>
                <a:gd name="connsiteX166" fmla="*/ 1696641 w 2037643"/>
                <a:gd name="connsiteY166" fmla="*/ 76461 h 1357871"/>
                <a:gd name="connsiteX167" fmla="*/ 1705570 w 2037643"/>
                <a:gd name="connsiteY167" fmla="*/ 71996 h 1357871"/>
                <a:gd name="connsiteX168" fmla="*/ 1713942 w 2037643"/>
                <a:gd name="connsiteY168" fmla="*/ 71438 h 1357871"/>
                <a:gd name="connsiteX169" fmla="*/ 1723430 w 2037643"/>
                <a:gd name="connsiteY169" fmla="*/ 71996 h 1357871"/>
                <a:gd name="connsiteX170" fmla="*/ 1750219 w 2037643"/>
                <a:gd name="connsiteY170" fmla="*/ 71996 h 1357871"/>
                <a:gd name="connsiteX171" fmla="*/ 1764171 w 2037643"/>
                <a:gd name="connsiteY171" fmla="*/ 76461 h 1357871"/>
                <a:gd name="connsiteX172" fmla="*/ 1777008 w 2037643"/>
                <a:gd name="connsiteY172" fmla="*/ 80926 h 1357871"/>
                <a:gd name="connsiteX173" fmla="*/ 1785938 w 2037643"/>
                <a:gd name="connsiteY173" fmla="*/ 82042 h 1357871"/>
                <a:gd name="connsiteX174" fmla="*/ 1794867 w 2037643"/>
                <a:gd name="connsiteY174" fmla="*/ 80926 h 1357871"/>
                <a:gd name="connsiteX175" fmla="*/ 1807704 w 2037643"/>
                <a:gd name="connsiteY175" fmla="*/ 76461 h 1357871"/>
                <a:gd name="connsiteX176" fmla="*/ 1821656 w 2037643"/>
                <a:gd name="connsiteY176" fmla="*/ 71996 h 1357871"/>
                <a:gd name="connsiteX177" fmla="*/ 1848445 w 2037643"/>
                <a:gd name="connsiteY177" fmla="*/ 71996 h 1357871"/>
                <a:gd name="connsiteX178" fmla="*/ 1875234 w 2037643"/>
                <a:gd name="connsiteY178" fmla="*/ 71996 h 1357871"/>
                <a:gd name="connsiteX179" fmla="*/ 1889187 w 2037643"/>
                <a:gd name="connsiteY179" fmla="*/ 72554 h 1357871"/>
                <a:gd name="connsiteX180" fmla="*/ 1902023 w 2037643"/>
                <a:gd name="connsiteY180" fmla="*/ 71996 h 1357871"/>
                <a:gd name="connsiteX181" fmla="*/ 1912069 w 2037643"/>
                <a:gd name="connsiteY181" fmla="*/ 67531 h 1357871"/>
                <a:gd name="connsiteX182" fmla="*/ 1919883 w 2037643"/>
                <a:gd name="connsiteY182" fmla="*/ 63066 h 1357871"/>
                <a:gd name="connsiteX183" fmla="*/ 1937742 w 2037643"/>
                <a:gd name="connsiteY183" fmla="*/ 63066 h 1357871"/>
                <a:gd name="connsiteX184" fmla="*/ 1946672 w 2037643"/>
                <a:gd name="connsiteY184" fmla="*/ 63624 h 1357871"/>
                <a:gd name="connsiteX185" fmla="*/ 1955602 w 2037643"/>
                <a:gd name="connsiteY185" fmla="*/ 63066 h 1357871"/>
                <a:gd name="connsiteX186" fmla="*/ 1964531 w 2037643"/>
                <a:gd name="connsiteY186" fmla="*/ 58601 h 1357871"/>
                <a:gd name="connsiteX187" fmla="*/ 1973461 w 2037643"/>
                <a:gd name="connsiteY187" fmla="*/ 54137 h 1357871"/>
                <a:gd name="connsiteX188" fmla="*/ 1981833 w 2037643"/>
                <a:gd name="connsiteY188" fmla="*/ 53579 h 1357871"/>
                <a:gd name="connsiteX189" fmla="*/ 1991320 w 2037643"/>
                <a:gd name="connsiteY189" fmla="*/ 54137 h 1357871"/>
                <a:gd name="connsiteX190" fmla="*/ 2004715 w 2037643"/>
                <a:gd name="connsiteY190" fmla="*/ 58601 h 1357871"/>
                <a:gd name="connsiteX191" fmla="*/ 2018109 w 2037643"/>
                <a:gd name="connsiteY191" fmla="*/ 63066 h 1357871"/>
                <a:gd name="connsiteX192" fmla="*/ 2028713 w 2037643"/>
                <a:gd name="connsiteY192" fmla="*/ 62508 h 1357871"/>
                <a:gd name="connsiteX193" fmla="*/ 2035969 w 2037643"/>
                <a:gd name="connsiteY193" fmla="*/ 63066 h 1357871"/>
                <a:gd name="connsiteX194" fmla="*/ 2037643 w 2037643"/>
                <a:gd name="connsiteY194" fmla="*/ 70322 h 1357871"/>
                <a:gd name="connsiteX195" fmla="*/ 2035969 w 2037643"/>
                <a:gd name="connsiteY195" fmla="*/ 80926 h 1357871"/>
                <a:gd name="connsiteX196" fmla="*/ 2031504 w 2037643"/>
                <a:gd name="connsiteY196" fmla="*/ 93762 h 1357871"/>
                <a:gd name="connsiteX197" fmla="*/ 2027039 w 2037643"/>
                <a:gd name="connsiteY197" fmla="*/ 107715 h 1357871"/>
                <a:gd name="connsiteX198" fmla="*/ 2027039 w 2037643"/>
                <a:gd name="connsiteY198" fmla="*/ 121667 h 1357871"/>
                <a:gd name="connsiteX199" fmla="*/ 2027039 w 2037643"/>
                <a:gd name="connsiteY199" fmla="*/ 134504 h 1357871"/>
                <a:gd name="connsiteX200" fmla="*/ 2022574 w 2037643"/>
                <a:gd name="connsiteY200" fmla="*/ 144550 h 1357871"/>
                <a:gd name="connsiteX201" fmla="*/ 2018109 w 2037643"/>
                <a:gd name="connsiteY201" fmla="*/ 152363 h 1357871"/>
                <a:gd name="connsiteX202" fmla="*/ 2018109 w 2037643"/>
                <a:gd name="connsiteY202" fmla="*/ 161293 h 1357871"/>
                <a:gd name="connsiteX203" fmla="*/ 2018109 w 2037643"/>
                <a:gd name="connsiteY203" fmla="*/ 170223 h 1357871"/>
                <a:gd name="connsiteX204" fmla="*/ 2013645 w 2037643"/>
                <a:gd name="connsiteY204" fmla="*/ 179152 h 1357871"/>
                <a:gd name="connsiteX205" fmla="*/ 2009180 w 2037643"/>
                <a:gd name="connsiteY205" fmla="*/ 188082 h 1357871"/>
                <a:gd name="connsiteX206" fmla="*/ 2009180 w 2037643"/>
                <a:gd name="connsiteY206" fmla="*/ 205941 h 1357871"/>
                <a:gd name="connsiteX207" fmla="*/ 2009180 w 2037643"/>
                <a:gd name="connsiteY207" fmla="*/ 223801 h 1357871"/>
                <a:gd name="connsiteX208" fmla="*/ 2009180 w 2037643"/>
                <a:gd name="connsiteY208" fmla="*/ 241660 h 1357871"/>
                <a:gd name="connsiteX209" fmla="*/ 2009180 w 2037643"/>
                <a:gd name="connsiteY209" fmla="*/ 259519 h 1357871"/>
                <a:gd name="connsiteX210" fmla="*/ 2008622 w 2037643"/>
                <a:gd name="connsiteY210" fmla="*/ 267891 h 1357871"/>
                <a:gd name="connsiteX211" fmla="*/ 2009180 w 2037643"/>
                <a:gd name="connsiteY211" fmla="*/ 277379 h 1357871"/>
                <a:gd name="connsiteX212" fmla="*/ 2010854 w 2037643"/>
                <a:gd name="connsiteY212" fmla="*/ 284634 h 1357871"/>
                <a:gd name="connsiteX213" fmla="*/ 2013086 w 2037643"/>
                <a:gd name="connsiteY213" fmla="*/ 293564 h 1357871"/>
                <a:gd name="connsiteX214" fmla="*/ 2015877 w 2037643"/>
                <a:gd name="connsiteY214" fmla="*/ 300819 h 1357871"/>
                <a:gd name="connsiteX215" fmla="*/ 2018109 w 2037643"/>
                <a:gd name="connsiteY215" fmla="*/ 304168 h 1357871"/>
                <a:gd name="connsiteX216" fmla="*/ 2020900 w 2037643"/>
                <a:gd name="connsiteY216" fmla="*/ 300819 h 1357871"/>
                <a:gd name="connsiteX217" fmla="*/ 2023690 w 2037643"/>
                <a:gd name="connsiteY217" fmla="*/ 293564 h 1357871"/>
                <a:gd name="connsiteX218" fmla="*/ 2025923 w 2037643"/>
                <a:gd name="connsiteY218" fmla="*/ 284634 h 1357871"/>
                <a:gd name="connsiteX219" fmla="*/ 2027039 w 2037643"/>
                <a:gd name="connsiteY219" fmla="*/ 277379 h 1357871"/>
                <a:gd name="connsiteX220" fmla="*/ 2023690 w 2037643"/>
                <a:gd name="connsiteY220" fmla="*/ 267891 h 1357871"/>
                <a:gd name="connsiteX221" fmla="*/ 2018109 w 2037643"/>
                <a:gd name="connsiteY221" fmla="*/ 259519 h 1357871"/>
                <a:gd name="connsiteX222" fmla="*/ 2014203 w 2037643"/>
                <a:gd name="connsiteY222" fmla="*/ 251706 h 1357871"/>
                <a:gd name="connsiteX223" fmla="*/ 2009180 w 2037643"/>
                <a:gd name="connsiteY223" fmla="*/ 241660 h 1357871"/>
                <a:gd name="connsiteX224" fmla="*/ 2000808 w 2037643"/>
                <a:gd name="connsiteY224" fmla="*/ 228824 h 1357871"/>
                <a:gd name="connsiteX225" fmla="*/ 1991320 w 2037643"/>
                <a:gd name="connsiteY225" fmla="*/ 214871 h 1357871"/>
                <a:gd name="connsiteX226" fmla="*/ 1982391 w 2037643"/>
                <a:gd name="connsiteY226" fmla="*/ 202035 h 1357871"/>
                <a:gd name="connsiteX227" fmla="*/ 1973461 w 2037643"/>
                <a:gd name="connsiteY227" fmla="*/ 188082 h 1357871"/>
                <a:gd name="connsiteX228" fmla="*/ 1965647 w 2037643"/>
                <a:gd name="connsiteY228" fmla="*/ 171339 h 1357871"/>
                <a:gd name="connsiteX229" fmla="*/ 1955602 w 2037643"/>
                <a:gd name="connsiteY229" fmla="*/ 152363 h 1357871"/>
                <a:gd name="connsiteX230" fmla="*/ 1928813 w 2037643"/>
                <a:gd name="connsiteY230" fmla="*/ 116644 h 1357871"/>
                <a:gd name="connsiteX231" fmla="*/ 1912069 w 2037643"/>
                <a:gd name="connsiteY231" fmla="*/ 98227 h 1357871"/>
                <a:gd name="connsiteX232" fmla="*/ 1893094 w 2037643"/>
                <a:gd name="connsiteY232" fmla="*/ 80926 h 1357871"/>
                <a:gd name="connsiteX233" fmla="*/ 1874676 w 2037643"/>
                <a:gd name="connsiteY233" fmla="*/ 66973 h 1357871"/>
                <a:gd name="connsiteX234" fmla="*/ 1857375 w 2037643"/>
                <a:gd name="connsiteY234" fmla="*/ 54137 h 1357871"/>
                <a:gd name="connsiteX235" fmla="*/ 1830586 w 2037643"/>
                <a:gd name="connsiteY235" fmla="*/ 27348 h 1357871"/>
                <a:gd name="connsiteX236" fmla="*/ 1803797 w 2037643"/>
                <a:gd name="connsiteY236" fmla="*/ 9488 h 1357871"/>
                <a:gd name="connsiteX237" fmla="*/ 1794867 w 2037643"/>
                <a:gd name="connsiteY237" fmla="*/ 3907 h 1357871"/>
                <a:gd name="connsiteX238" fmla="*/ 1785938 w 2037643"/>
                <a:gd name="connsiteY238" fmla="*/ 559 h 1357871"/>
                <a:gd name="connsiteX239" fmla="*/ 1772543 w 2037643"/>
                <a:gd name="connsiteY239" fmla="*/ 0 h 1357871"/>
                <a:gd name="connsiteX240" fmla="*/ 1759148 w 2037643"/>
                <a:gd name="connsiteY240" fmla="*/ 559 h 1357871"/>
                <a:gd name="connsiteX241" fmla="*/ 1748544 w 2037643"/>
                <a:gd name="connsiteY241" fmla="*/ 559 h 1357871"/>
                <a:gd name="connsiteX242" fmla="*/ 1741289 w 2037643"/>
                <a:gd name="connsiteY242" fmla="*/ 559 h 1357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2037643" h="1357871">
                  <a:moveTo>
                    <a:pt x="0" y="1357871"/>
                  </a:moveTo>
                  <a:lnTo>
                    <a:pt x="14511" y="1354522"/>
                  </a:lnTo>
                  <a:lnTo>
                    <a:pt x="35161" y="1348941"/>
                  </a:lnTo>
                  <a:lnTo>
                    <a:pt x="55811" y="1343918"/>
                  </a:lnTo>
                  <a:lnTo>
                    <a:pt x="71438" y="1340012"/>
                  </a:lnTo>
                  <a:lnTo>
                    <a:pt x="79809" y="1338895"/>
                  </a:lnTo>
                  <a:lnTo>
                    <a:pt x="83716" y="1338895"/>
                  </a:lnTo>
                  <a:lnTo>
                    <a:pt x="89297" y="1340012"/>
                  </a:lnTo>
                  <a:lnTo>
                    <a:pt x="97668" y="1340012"/>
                  </a:lnTo>
                  <a:lnTo>
                    <a:pt x="107156" y="1340012"/>
                  </a:lnTo>
                  <a:lnTo>
                    <a:pt x="120551" y="1340012"/>
                  </a:lnTo>
                  <a:lnTo>
                    <a:pt x="133945" y="1340012"/>
                  </a:lnTo>
                  <a:lnTo>
                    <a:pt x="142875" y="1340012"/>
                  </a:lnTo>
                  <a:lnTo>
                    <a:pt x="151805" y="1340012"/>
                  </a:lnTo>
                  <a:lnTo>
                    <a:pt x="178594" y="1340012"/>
                  </a:lnTo>
                  <a:lnTo>
                    <a:pt x="191430" y="1340570"/>
                  </a:lnTo>
                  <a:lnTo>
                    <a:pt x="205383" y="1340012"/>
                  </a:lnTo>
                  <a:lnTo>
                    <a:pt x="223242" y="1335547"/>
                  </a:lnTo>
                  <a:lnTo>
                    <a:pt x="241102" y="1331082"/>
                  </a:lnTo>
                  <a:lnTo>
                    <a:pt x="254496" y="1331082"/>
                  </a:lnTo>
                  <a:lnTo>
                    <a:pt x="267891" y="1331082"/>
                  </a:lnTo>
                  <a:lnTo>
                    <a:pt x="285192" y="1326617"/>
                  </a:lnTo>
                  <a:lnTo>
                    <a:pt x="303609" y="1322152"/>
                  </a:lnTo>
                  <a:lnTo>
                    <a:pt x="322585" y="1322152"/>
                  </a:lnTo>
                  <a:lnTo>
                    <a:pt x="339328" y="1322152"/>
                  </a:lnTo>
                  <a:lnTo>
                    <a:pt x="352723" y="1318804"/>
                  </a:lnTo>
                  <a:lnTo>
                    <a:pt x="366117" y="1313223"/>
                  </a:lnTo>
                  <a:lnTo>
                    <a:pt x="383418" y="1308758"/>
                  </a:lnTo>
                  <a:lnTo>
                    <a:pt x="401836" y="1304293"/>
                  </a:lnTo>
                  <a:lnTo>
                    <a:pt x="437555" y="1295363"/>
                  </a:lnTo>
                  <a:lnTo>
                    <a:pt x="456530" y="1291456"/>
                  </a:lnTo>
                  <a:lnTo>
                    <a:pt x="473273" y="1286434"/>
                  </a:lnTo>
                  <a:lnTo>
                    <a:pt x="486668" y="1277504"/>
                  </a:lnTo>
                  <a:lnTo>
                    <a:pt x="500063" y="1268574"/>
                  </a:lnTo>
                  <a:lnTo>
                    <a:pt x="517364" y="1263551"/>
                  </a:lnTo>
                  <a:lnTo>
                    <a:pt x="535781" y="1259644"/>
                  </a:lnTo>
                  <a:lnTo>
                    <a:pt x="554757" y="1255738"/>
                  </a:lnTo>
                  <a:lnTo>
                    <a:pt x="571500" y="1250715"/>
                  </a:lnTo>
                  <a:lnTo>
                    <a:pt x="584895" y="1242343"/>
                  </a:lnTo>
                  <a:lnTo>
                    <a:pt x="598289" y="1232855"/>
                  </a:lnTo>
                  <a:lnTo>
                    <a:pt x="615590" y="1223368"/>
                  </a:lnTo>
                  <a:lnTo>
                    <a:pt x="634008" y="1214996"/>
                  </a:lnTo>
                  <a:lnTo>
                    <a:pt x="651867" y="1210531"/>
                  </a:lnTo>
                  <a:lnTo>
                    <a:pt x="669727" y="1206066"/>
                  </a:lnTo>
                  <a:lnTo>
                    <a:pt x="688702" y="1197137"/>
                  </a:lnTo>
                  <a:lnTo>
                    <a:pt x="705445" y="1188207"/>
                  </a:lnTo>
                  <a:lnTo>
                    <a:pt x="718840" y="1183742"/>
                  </a:lnTo>
                  <a:lnTo>
                    <a:pt x="732234" y="1179277"/>
                  </a:lnTo>
                  <a:lnTo>
                    <a:pt x="750094" y="1170906"/>
                  </a:lnTo>
                  <a:lnTo>
                    <a:pt x="767953" y="1161418"/>
                  </a:lnTo>
                  <a:lnTo>
                    <a:pt x="781348" y="1152488"/>
                  </a:lnTo>
                  <a:lnTo>
                    <a:pt x="794742" y="1143559"/>
                  </a:lnTo>
                  <a:lnTo>
                    <a:pt x="812602" y="1134629"/>
                  </a:lnTo>
                  <a:lnTo>
                    <a:pt x="830461" y="1125699"/>
                  </a:lnTo>
                  <a:lnTo>
                    <a:pt x="843855" y="1117886"/>
                  </a:lnTo>
                  <a:lnTo>
                    <a:pt x="857250" y="1107840"/>
                  </a:lnTo>
                  <a:lnTo>
                    <a:pt x="875109" y="1094445"/>
                  </a:lnTo>
                  <a:lnTo>
                    <a:pt x="892969" y="1081051"/>
                  </a:lnTo>
                  <a:lnTo>
                    <a:pt x="906363" y="1071563"/>
                  </a:lnTo>
                  <a:lnTo>
                    <a:pt x="919758" y="1063191"/>
                  </a:lnTo>
                  <a:lnTo>
                    <a:pt x="937059" y="1054262"/>
                  </a:lnTo>
                  <a:lnTo>
                    <a:pt x="955477" y="1045332"/>
                  </a:lnTo>
                  <a:lnTo>
                    <a:pt x="991195" y="1027473"/>
                  </a:lnTo>
                  <a:lnTo>
                    <a:pt x="1010171" y="1019659"/>
                  </a:lnTo>
                  <a:lnTo>
                    <a:pt x="1026914" y="1009613"/>
                  </a:lnTo>
                  <a:lnTo>
                    <a:pt x="1040309" y="996219"/>
                  </a:lnTo>
                  <a:lnTo>
                    <a:pt x="1053703" y="982824"/>
                  </a:lnTo>
                  <a:lnTo>
                    <a:pt x="1071004" y="973336"/>
                  </a:lnTo>
                  <a:lnTo>
                    <a:pt x="1089422" y="964965"/>
                  </a:lnTo>
                  <a:lnTo>
                    <a:pt x="1108397" y="956035"/>
                  </a:lnTo>
                  <a:lnTo>
                    <a:pt x="1125141" y="947105"/>
                  </a:lnTo>
                  <a:lnTo>
                    <a:pt x="1138535" y="939292"/>
                  </a:lnTo>
                  <a:lnTo>
                    <a:pt x="1151930" y="929246"/>
                  </a:lnTo>
                  <a:lnTo>
                    <a:pt x="1169789" y="915851"/>
                  </a:lnTo>
                  <a:lnTo>
                    <a:pt x="1187648" y="902457"/>
                  </a:lnTo>
                  <a:lnTo>
                    <a:pt x="1201601" y="893527"/>
                  </a:lnTo>
                  <a:lnTo>
                    <a:pt x="1214438" y="884598"/>
                  </a:lnTo>
                  <a:lnTo>
                    <a:pt x="1227274" y="871761"/>
                  </a:lnTo>
                  <a:lnTo>
                    <a:pt x="1241227" y="857809"/>
                  </a:lnTo>
                  <a:lnTo>
                    <a:pt x="1259086" y="844414"/>
                  </a:lnTo>
                  <a:lnTo>
                    <a:pt x="1276945" y="831019"/>
                  </a:lnTo>
                  <a:lnTo>
                    <a:pt x="1290340" y="817625"/>
                  </a:lnTo>
                  <a:lnTo>
                    <a:pt x="1303734" y="804230"/>
                  </a:lnTo>
                  <a:lnTo>
                    <a:pt x="1321594" y="790836"/>
                  </a:lnTo>
                  <a:lnTo>
                    <a:pt x="1339453" y="777441"/>
                  </a:lnTo>
                  <a:lnTo>
                    <a:pt x="1353406" y="764047"/>
                  </a:lnTo>
                  <a:lnTo>
                    <a:pt x="1366242" y="750652"/>
                  </a:lnTo>
                  <a:lnTo>
                    <a:pt x="1393031" y="723863"/>
                  </a:lnTo>
                  <a:lnTo>
                    <a:pt x="1419820" y="697074"/>
                  </a:lnTo>
                  <a:lnTo>
                    <a:pt x="1437680" y="683680"/>
                  </a:lnTo>
                  <a:lnTo>
                    <a:pt x="1455539" y="670285"/>
                  </a:lnTo>
                  <a:lnTo>
                    <a:pt x="1469492" y="657449"/>
                  </a:lnTo>
                  <a:lnTo>
                    <a:pt x="1482328" y="643496"/>
                  </a:lnTo>
                  <a:lnTo>
                    <a:pt x="1495723" y="625637"/>
                  </a:lnTo>
                  <a:lnTo>
                    <a:pt x="1509117" y="607777"/>
                  </a:lnTo>
                  <a:lnTo>
                    <a:pt x="1523070" y="593825"/>
                  </a:lnTo>
                  <a:lnTo>
                    <a:pt x="1535906" y="580988"/>
                  </a:lnTo>
                  <a:lnTo>
                    <a:pt x="1544836" y="567594"/>
                  </a:lnTo>
                  <a:lnTo>
                    <a:pt x="1553766" y="554199"/>
                  </a:lnTo>
                  <a:lnTo>
                    <a:pt x="1580555" y="527410"/>
                  </a:lnTo>
                  <a:lnTo>
                    <a:pt x="1594507" y="514016"/>
                  </a:lnTo>
                  <a:lnTo>
                    <a:pt x="1607344" y="500621"/>
                  </a:lnTo>
                  <a:lnTo>
                    <a:pt x="1616273" y="486668"/>
                  </a:lnTo>
                  <a:lnTo>
                    <a:pt x="1625203" y="473832"/>
                  </a:lnTo>
                  <a:lnTo>
                    <a:pt x="1638040" y="464902"/>
                  </a:lnTo>
                  <a:lnTo>
                    <a:pt x="1651992" y="455973"/>
                  </a:lnTo>
                  <a:lnTo>
                    <a:pt x="1665945" y="443136"/>
                  </a:lnTo>
                  <a:lnTo>
                    <a:pt x="1678781" y="429184"/>
                  </a:lnTo>
                  <a:lnTo>
                    <a:pt x="1688827" y="415789"/>
                  </a:lnTo>
                  <a:lnTo>
                    <a:pt x="1696641" y="402394"/>
                  </a:lnTo>
                  <a:lnTo>
                    <a:pt x="1714500" y="375605"/>
                  </a:lnTo>
                  <a:lnTo>
                    <a:pt x="1723430" y="366676"/>
                  </a:lnTo>
                  <a:lnTo>
                    <a:pt x="1732359" y="357746"/>
                  </a:lnTo>
                  <a:lnTo>
                    <a:pt x="1741289" y="344351"/>
                  </a:lnTo>
                  <a:lnTo>
                    <a:pt x="1750219" y="330957"/>
                  </a:lnTo>
                  <a:lnTo>
                    <a:pt x="1759148" y="322027"/>
                  </a:lnTo>
                  <a:lnTo>
                    <a:pt x="1768078" y="313098"/>
                  </a:lnTo>
                  <a:lnTo>
                    <a:pt x="1777008" y="299703"/>
                  </a:lnTo>
                  <a:lnTo>
                    <a:pt x="1785938" y="286309"/>
                  </a:lnTo>
                  <a:lnTo>
                    <a:pt x="1795425" y="276821"/>
                  </a:lnTo>
                  <a:lnTo>
                    <a:pt x="1803797" y="268449"/>
                  </a:lnTo>
                  <a:lnTo>
                    <a:pt x="1808262" y="259519"/>
                  </a:lnTo>
                  <a:lnTo>
                    <a:pt x="1812727" y="250590"/>
                  </a:lnTo>
                  <a:lnTo>
                    <a:pt x="1820540" y="242776"/>
                  </a:lnTo>
                  <a:lnTo>
                    <a:pt x="1830586" y="232730"/>
                  </a:lnTo>
                  <a:lnTo>
                    <a:pt x="1845097" y="219336"/>
                  </a:lnTo>
                  <a:lnTo>
                    <a:pt x="1857375" y="205941"/>
                  </a:lnTo>
                  <a:lnTo>
                    <a:pt x="1861840" y="197012"/>
                  </a:lnTo>
                  <a:lnTo>
                    <a:pt x="1866305" y="188082"/>
                  </a:lnTo>
                  <a:lnTo>
                    <a:pt x="1879141" y="174687"/>
                  </a:lnTo>
                  <a:lnTo>
                    <a:pt x="1893094" y="161293"/>
                  </a:lnTo>
                  <a:lnTo>
                    <a:pt x="1903140" y="151805"/>
                  </a:lnTo>
                  <a:lnTo>
                    <a:pt x="1910953" y="143434"/>
                  </a:lnTo>
                  <a:lnTo>
                    <a:pt x="1915976" y="134504"/>
                  </a:lnTo>
                  <a:lnTo>
                    <a:pt x="1919883" y="125574"/>
                  </a:lnTo>
                  <a:lnTo>
                    <a:pt x="1926022" y="116086"/>
                  </a:lnTo>
                  <a:lnTo>
                    <a:pt x="1928813" y="107715"/>
                  </a:lnTo>
                  <a:lnTo>
                    <a:pt x="1922673" y="102134"/>
                  </a:lnTo>
                  <a:lnTo>
                    <a:pt x="1910953" y="98785"/>
                  </a:lnTo>
                  <a:lnTo>
                    <a:pt x="1897559" y="98227"/>
                  </a:lnTo>
                  <a:lnTo>
                    <a:pt x="1884164" y="98785"/>
                  </a:lnTo>
                  <a:lnTo>
                    <a:pt x="1874676" y="98785"/>
                  </a:lnTo>
                  <a:lnTo>
                    <a:pt x="1866305" y="98785"/>
                  </a:lnTo>
                  <a:lnTo>
                    <a:pt x="1848445" y="98785"/>
                  </a:lnTo>
                  <a:lnTo>
                    <a:pt x="1830586" y="98785"/>
                  </a:lnTo>
                  <a:lnTo>
                    <a:pt x="1812727" y="98785"/>
                  </a:lnTo>
                  <a:lnTo>
                    <a:pt x="1794867" y="98785"/>
                  </a:lnTo>
                  <a:lnTo>
                    <a:pt x="1777008" y="98785"/>
                  </a:lnTo>
                  <a:lnTo>
                    <a:pt x="1759148" y="98785"/>
                  </a:lnTo>
                  <a:lnTo>
                    <a:pt x="1751335" y="98785"/>
                  </a:lnTo>
                  <a:lnTo>
                    <a:pt x="1741289" y="98785"/>
                  </a:lnTo>
                  <a:lnTo>
                    <a:pt x="1727895" y="98785"/>
                  </a:lnTo>
                  <a:lnTo>
                    <a:pt x="1714500" y="98785"/>
                  </a:lnTo>
                  <a:lnTo>
                    <a:pt x="1705012" y="99343"/>
                  </a:lnTo>
                  <a:lnTo>
                    <a:pt x="1696641" y="98785"/>
                  </a:lnTo>
                  <a:lnTo>
                    <a:pt x="1688827" y="94320"/>
                  </a:lnTo>
                  <a:lnTo>
                    <a:pt x="1678781" y="89855"/>
                  </a:lnTo>
                  <a:lnTo>
                    <a:pt x="1671526" y="89855"/>
                  </a:lnTo>
                  <a:lnTo>
                    <a:pt x="1663154" y="89855"/>
                  </a:lnTo>
                  <a:lnTo>
                    <a:pt x="1655899" y="90413"/>
                  </a:lnTo>
                  <a:lnTo>
                    <a:pt x="1651992" y="89855"/>
                  </a:lnTo>
                  <a:lnTo>
                    <a:pt x="1653667" y="88181"/>
                  </a:lnTo>
                  <a:lnTo>
                    <a:pt x="1658689" y="85391"/>
                  </a:lnTo>
                  <a:lnTo>
                    <a:pt x="1669852" y="80926"/>
                  </a:lnTo>
                  <a:lnTo>
                    <a:pt x="1678781" y="80926"/>
                  </a:lnTo>
                  <a:lnTo>
                    <a:pt x="1687711" y="80926"/>
                  </a:lnTo>
                  <a:lnTo>
                    <a:pt x="1696641" y="76461"/>
                  </a:lnTo>
                  <a:lnTo>
                    <a:pt x="1705570" y="71996"/>
                  </a:lnTo>
                  <a:lnTo>
                    <a:pt x="1713942" y="71438"/>
                  </a:lnTo>
                  <a:lnTo>
                    <a:pt x="1723430" y="71996"/>
                  </a:lnTo>
                  <a:lnTo>
                    <a:pt x="1750219" y="71996"/>
                  </a:lnTo>
                  <a:lnTo>
                    <a:pt x="1764171" y="76461"/>
                  </a:lnTo>
                  <a:lnTo>
                    <a:pt x="1777008" y="80926"/>
                  </a:lnTo>
                  <a:lnTo>
                    <a:pt x="1785938" y="82042"/>
                  </a:lnTo>
                  <a:lnTo>
                    <a:pt x="1794867" y="80926"/>
                  </a:lnTo>
                  <a:lnTo>
                    <a:pt x="1807704" y="76461"/>
                  </a:lnTo>
                  <a:lnTo>
                    <a:pt x="1821656" y="71996"/>
                  </a:lnTo>
                  <a:lnTo>
                    <a:pt x="1848445" y="71996"/>
                  </a:lnTo>
                  <a:lnTo>
                    <a:pt x="1875234" y="71996"/>
                  </a:lnTo>
                  <a:lnTo>
                    <a:pt x="1889187" y="72554"/>
                  </a:lnTo>
                  <a:lnTo>
                    <a:pt x="1902023" y="71996"/>
                  </a:lnTo>
                  <a:lnTo>
                    <a:pt x="1912069" y="67531"/>
                  </a:lnTo>
                  <a:lnTo>
                    <a:pt x="1919883" y="63066"/>
                  </a:lnTo>
                  <a:lnTo>
                    <a:pt x="1937742" y="63066"/>
                  </a:lnTo>
                  <a:lnTo>
                    <a:pt x="1946672" y="63624"/>
                  </a:lnTo>
                  <a:lnTo>
                    <a:pt x="1955602" y="63066"/>
                  </a:lnTo>
                  <a:lnTo>
                    <a:pt x="1964531" y="58601"/>
                  </a:lnTo>
                  <a:lnTo>
                    <a:pt x="1973461" y="54137"/>
                  </a:lnTo>
                  <a:lnTo>
                    <a:pt x="1981833" y="53579"/>
                  </a:lnTo>
                  <a:lnTo>
                    <a:pt x="1991320" y="54137"/>
                  </a:lnTo>
                  <a:lnTo>
                    <a:pt x="2004715" y="58601"/>
                  </a:lnTo>
                  <a:lnTo>
                    <a:pt x="2018109" y="63066"/>
                  </a:lnTo>
                  <a:lnTo>
                    <a:pt x="2028713" y="62508"/>
                  </a:lnTo>
                  <a:lnTo>
                    <a:pt x="2035969" y="63066"/>
                  </a:lnTo>
                  <a:lnTo>
                    <a:pt x="2037643" y="70322"/>
                  </a:lnTo>
                  <a:lnTo>
                    <a:pt x="2035969" y="80926"/>
                  </a:lnTo>
                  <a:lnTo>
                    <a:pt x="2031504" y="93762"/>
                  </a:lnTo>
                  <a:lnTo>
                    <a:pt x="2027039" y="107715"/>
                  </a:lnTo>
                  <a:lnTo>
                    <a:pt x="2027039" y="121667"/>
                  </a:lnTo>
                  <a:lnTo>
                    <a:pt x="2027039" y="134504"/>
                  </a:lnTo>
                  <a:lnTo>
                    <a:pt x="2022574" y="144550"/>
                  </a:lnTo>
                  <a:lnTo>
                    <a:pt x="2018109" y="152363"/>
                  </a:lnTo>
                  <a:lnTo>
                    <a:pt x="2018109" y="161293"/>
                  </a:lnTo>
                  <a:lnTo>
                    <a:pt x="2018109" y="170223"/>
                  </a:lnTo>
                  <a:lnTo>
                    <a:pt x="2013645" y="179152"/>
                  </a:lnTo>
                  <a:lnTo>
                    <a:pt x="2009180" y="188082"/>
                  </a:lnTo>
                  <a:lnTo>
                    <a:pt x="2009180" y="205941"/>
                  </a:lnTo>
                  <a:lnTo>
                    <a:pt x="2009180" y="223801"/>
                  </a:lnTo>
                  <a:lnTo>
                    <a:pt x="2009180" y="241660"/>
                  </a:lnTo>
                  <a:lnTo>
                    <a:pt x="2009180" y="259519"/>
                  </a:lnTo>
                  <a:lnTo>
                    <a:pt x="2008622" y="267891"/>
                  </a:lnTo>
                  <a:lnTo>
                    <a:pt x="2009180" y="277379"/>
                  </a:lnTo>
                  <a:lnTo>
                    <a:pt x="2010854" y="284634"/>
                  </a:lnTo>
                  <a:lnTo>
                    <a:pt x="2013086" y="293564"/>
                  </a:lnTo>
                  <a:lnTo>
                    <a:pt x="2015877" y="300819"/>
                  </a:lnTo>
                  <a:lnTo>
                    <a:pt x="2018109" y="304168"/>
                  </a:lnTo>
                  <a:lnTo>
                    <a:pt x="2020900" y="300819"/>
                  </a:lnTo>
                  <a:lnTo>
                    <a:pt x="2023690" y="293564"/>
                  </a:lnTo>
                  <a:lnTo>
                    <a:pt x="2025923" y="284634"/>
                  </a:lnTo>
                  <a:lnTo>
                    <a:pt x="2027039" y="277379"/>
                  </a:lnTo>
                  <a:lnTo>
                    <a:pt x="2023690" y="267891"/>
                  </a:lnTo>
                  <a:lnTo>
                    <a:pt x="2018109" y="259519"/>
                  </a:lnTo>
                  <a:lnTo>
                    <a:pt x="2014203" y="251706"/>
                  </a:lnTo>
                  <a:lnTo>
                    <a:pt x="2009180" y="241660"/>
                  </a:lnTo>
                  <a:lnTo>
                    <a:pt x="2000808" y="228824"/>
                  </a:lnTo>
                  <a:lnTo>
                    <a:pt x="1991320" y="214871"/>
                  </a:lnTo>
                  <a:lnTo>
                    <a:pt x="1982391" y="202035"/>
                  </a:lnTo>
                  <a:lnTo>
                    <a:pt x="1973461" y="188082"/>
                  </a:lnTo>
                  <a:lnTo>
                    <a:pt x="1965647" y="171339"/>
                  </a:lnTo>
                  <a:lnTo>
                    <a:pt x="1955602" y="152363"/>
                  </a:lnTo>
                  <a:lnTo>
                    <a:pt x="1928813" y="116644"/>
                  </a:lnTo>
                  <a:lnTo>
                    <a:pt x="1912069" y="98227"/>
                  </a:lnTo>
                  <a:lnTo>
                    <a:pt x="1893094" y="80926"/>
                  </a:lnTo>
                  <a:lnTo>
                    <a:pt x="1874676" y="66973"/>
                  </a:lnTo>
                  <a:lnTo>
                    <a:pt x="1857375" y="54137"/>
                  </a:lnTo>
                  <a:lnTo>
                    <a:pt x="1830586" y="27348"/>
                  </a:lnTo>
                  <a:lnTo>
                    <a:pt x="1803797" y="9488"/>
                  </a:lnTo>
                  <a:lnTo>
                    <a:pt x="1794867" y="3907"/>
                  </a:lnTo>
                  <a:lnTo>
                    <a:pt x="1785938" y="559"/>
                  </a:lnTo>
                  <a:lnTo>
                    <a:pt x="1772543" y="0"/>
                  </a:lnTo>
                  <a:lnTo>
                    <a:pt x="1759148" y="559"/>
                  </a:lnTo>
                  <a:lnTo>
                    <a:pt x="1748544" y="559"/>
                  </a:lnTo>
                  <a:lnTo>
                    <a:pt x="1741289" y="559"/>
                  </a:lnTo>
                </a:path>
              </a:pathLst>
            </a:custGeom>
            <a:noFill/>
            <a:ln w="53411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 bwMode="auto">
            <a:xfrm>
              <a:off x="5357254" y="2312230"/>
              <a:ext cx="1082166" cy="242218"/>
            </a:xfrm>
            <a:custGeom>
              <a:avLst/>
              <a:gdLst>
                <a:gd name="connsiteX0" fmla="*/ 455972 w 1082166"/>
                <a:gd name="connsiteY0" fmla="*/ 80926 h 242218"/>
                <a:gd name="connsiteX1" fmla="*/ 440345 w 1082166"/>
                <a:gd name="connsiteY1" fmla="*/ 70322 h 242218"/>
                <a:gd name="connsiteX2" fmla="*/ 417463 w 1082166"/>
                <a:gd name="connsiteY2" fmla="*/ 54137 h 242218"/>
                <a:gd name="connsiteX3" fmla="*/ 394022 w 1082166"/>
                <a:gd name="connsiteY3" fmla="*/ 38510 h 242218"/>
                <a:gd name="connsiteX4" fmla="*/ 375605 w 1082166"/>
                <a:gd name="connsiteY4" fmla="*/ 27348 h 242218"/>
                <a:gd name="connsiteX5" fmla="*/ 365001 w 1082166"/>
                <a:gd name="connsiteY5" fmla="*/ 23999 h 242218"/>
                <a:gd name="connsiteX6" fmla="*/ 358304 w 1082166"/>
                <a:gd name="connsiteY6" fmla="*/ 24557 h 242218"/>
                <a:gd name="connsiteX7" fmla="*/ 353839 w 1082166"/>
                <a:gd name="connsiteY7" fmla="*/ 26790 h 242218"/>
                <a:gd name="connsiteX8" fmla="*/ 348816 w 1082166"/>
                <a:gd name="connsiteY8" fmla="*/ 27348 h 242218"/>
                <a:gd name="connsiteX9" fmla="*/ 339328 w 1082166"/>
                <a:gd name="connsiteY9" fmla="*/ 22883 h 242218"/>
                <a:gd name="connsiteX10" fmla="*/ 330956 w 1082166"/>
                <a:gd name="connsiteY10" fmla="*/ 18418 h 242218"/>
                <a:gd name="connsiteX11" fmla="*/ 322027 w 1082166"/>
                <a:gd name="connsiteY11" fmla="*/ 18418 h 242218"/>
                <a:gd name="connsiteX12" fmla="*/ 313097 w 1082166"/>
                <a:gd name="connsiteY12" fmla="*/ 18418 h 242218"/>
                <a:gd name="connsiteX13" fmla="*/ 304167 w 1082166"/>
                <a:gd name="connsiteY13" fmla="*/ 13953 h 242218"/>
                <a:gd name="connsiteX14" fmla="*/ 295238 w 1082166"/>
                <a:gd name="connsiteY14" fmla="*/ 9488 h 242218"/>
                <a:gd name="connsiteX15" fmla="*/ 277378 w 1082166"/>
                <a:gd name="connsiteY15" fmla="*/ 9488 h 242218"/>
                <a:gd name="connsiteX16" fmla="*/ 259519 w 1082166"/>
                <a:gd name="connsiteY16" fmla="*/ 9488 h 242218"/>
                <a:gd name="connsiteX17" fmla="*/ 251705 w 1082166"/>
                <a:gd name="connsiteY17" fmla="*/ 9488 h 242218"/>
                <a:gd name="connsiteX18" fmla="*/ 241660 w 1082166"/>
                <a:gd name="connsiteY18" fmla="*/ 9488 h 242218"/>
                <a:gd name="connsiteX19" fmla="*/ 228265 w 1082166"/>
                <a:gd name="connsiteY19" fmla="*/ 9488 h 242218"/>
                <a:gd name="connsiteX20" fmla="*/ 214871 w 1082166"/>
                <a:gd name="connsiteY20" fmla="*/ 9488 h 242218"/>
                <a:gd name="connsiteX21" fmla="*/ 205383 w 1082166"/>
                <a:gd name="connsiteY21" fmla="*/ 8930 h 242218"/>
                <a:gd name="connsiteX22" fmla="*/ 197011 w 1082166"/>
                <a:gd name="connsiteY22" fmla="*/ 9488 h 242218"/>
                <a:gd name="connsiteX23" fmla="*/ 189198 w 1082166"/>
                <a:gd name="connsiteY23" fmla="*/ 13395 h 242218"/>
                <a:gd name="connsiteX24" fmla="*/ 179152 w 1082166"/>
                <a:gd name="connsiteY24" fmla="*/ 18418 h 242218"/>
                <a:gd name="connsiteX25" fmla="*/ 165757 w 1082166"/>
                <a:gd name="connsiteY25" fmla="*/ 23999 h 242218"/>
                <a:gd name="connsiteX26" fmla="*/ 152363 w 1082166"/>
                <a:gd name="connsiteY26" fmla="*/ 27348 h 242218"/>
                <a:gd name="connsiteX27" fmla="*/ 142875 w 1082166"/>
                <a:gd name="connsiteY27" fmla="*/ 27348 h 242218"/>
                <a:gd name="connsiteX28" fmla="*/ 134503 w 1082166"/>
                <a:gd name="connsiteY28" fmla="*/ 27348 h 242218"/>
                <a:gd name="connsiteX29" fmla="*/ 125574 w 1082166"/>
                <a:gd name="connsiteY29" fmla="*/ 31254 h 242218"/>
                <a:gd name="connsiteX30" fmla="*/ 116644 w 1082166"/>
                <a:gd name="connsiteY30" fmla="*/ 36277 h 242218"/>
                <a:gd name="connsiteX31" fmla="*/ 98785 w 1082166"/>
                <a:gd name="connsiteY31" fmla="*/ 45207 h 242218"/>
                <a:gd name="connsiteX32" fmla="*/ 80925 w 1082166"/>
                <a:gd name="connsiteY32" fmla="*/ 54137 h 242218"/>
                <a:gd name="connsiteX33" fmla="*/ 73112 w 1082166"/>
                <a:gd name="connsiteY33" fmla="*/ 58043 h 242218"/>
                <a:gd name="connsiteX34" fmla="*/ 63066 w 1082166"/>
                <a:gd name="connsiteY34" fmla="*/ 63066 h 242218"/>
                <a:gd name="connsiteX35" fmla="*/ 49113 w 1082166"/>
                <a:gd name="connsiteY35" fmla="*/ 71438 h 242218"/>
                <a:gd name="connsiteX36" fmla="*/ 36277 w 1082166"/>
                <a:gd name="connsiteY36" fmla="*/ 80926 h 242218"/>
                <a:gd name="connsiteX37" fmla="*/ 31254 w 1082166"/>
                <a:gd name="connsiteY37" fmla="*/ 89855 h 242218"/>
                <a:gd name="connsiteX38" fmla="*/ 27347 w 1082166"/>
                <a:gd name="connsiteY38" fmla="*/ 98785 h 242218"/>
                <a:gd name="connsiteX39" fmla="*/ 18417 w 1082166"/>
                <a:gd name="connsiteY39" fmla="*/ 116645 h 242218"/>
                <a:gd name="connsiteX40" fmla="*/ 9488 w 1082166"/>
                <a:gd name="connsiteY40" fmla="*/ 134504 h 242218"/>
                <a:gd name="connsiteX41" fmla="*/ 4465 w 1082166"/>
                <a:gd name="connsiteY41" fmla="*/ 142875 h 242218"/>
                <a:gd name="connsiteX42" fmla="*/ 558 w 1082166"/>
                <a:gd name="connsiteY42" fmla="*/ 152363 h 242218"/>
                <a:gd name="connsiteX43" fmla="*/ 0 w 1082166"/>
                <a:gd name="connsiteY43" fmla="*/ 165758 h 242218"/>
                <a:gd name="connsiteX44" fmla="*/ 558 w 1082166"/>
                <a:gd name="connsiteY44" fmla="*/ 179152 h 242218"/>
                <a:gd name="connsiteX45" fmla="*/ 3907 w 1082166"/>
                <a:gd name="connsiteY45" fmla="*/ 189198 h 242218"/>
                <a:gd name="connsiteX46" fmla="*/ 9488 w 1082166"/>
                <a:gd name="connsiteY46" fmla="*/ 197012 h 242218"/>
                <a:gd name="connsiteX47" fmla="*/ 17301 w 1082166"/>
                <a:gd name="connsiteY47" fmla="*/ 206499 h 242218"/>
                <a:gd name="connsiteX48" fmla="*/ 27347 w 1082166"/>
                <a:gd name="connsiteY48" fmla="*/ 214871 h 242218"/>
                <a:gd name="connsiteX49" fmla="*/ 40742 w 1082166"/>
                <a:gd name="connsiteY49" fmla="*/ 219894 h 242218"/>
                <a:gd name="connsiteX50" fmla="*/ 54136 w 1082166"/>
                <a:gd name="connsiteY50" fmla="*/ 223801 h 242218"/>
                <a:gd name="connsiteX51" fmla="*/ 64182 w 1082166"/>
                <a:gd name="connsiteY51" fmla="*/ 229382 h 242218"/>
                <a:gd name="connsiteX52" fmla="*/ 71996 w 1082166"/>
                <a:gd name="connsiteY52" fmla="*/ 232730 h 242218"/>
                <a:gd name="connsiteX53" fmla="*/ 80925 w 1082166"/>
                <a:gd name="connsiteY53" fmla="*/ 233289 h 242218"/>
                <a:gd name="connsiteX54" fmla="*/ 89855 w 1082166"/>
                <a:gd name="connsiteY54" fmla="*/ 232730 h 242218"/>
                <a:gd name="connsiteX55" fmla="*/ 107714 w 1082166"/>
                <a:gd name="connsiteY55" fmla="*/ 232730 h 242218"/>
                <a:gd name="connsiteX56" fmla="*/ 116644 w 1082166"/>
                <a:gd name="connsiteY56" fmla="*/ 237195 h 242218"/>
                <a:gd name="connsiteX57" fmla="*/ 125574 w 1082166"/>
                <a:gd name="connsiteY57" fmla="*/ 241660 h 242218"/>
                <a:gd name="connsiteX58" fmla="*/ 133945 w 1082166"/>
                <a:gd name="connsiteY58" fmla="*/ 242218 h 242218"/>
                <a:gd name="connsiteX59" fmla="*/ 143433 w 1082166"/>
                <a:gd name="connsiteY59" fmla="*/ 241660 h 242218"/>
                <a:gd name="connsiteX60" fmla="*/ 156828 w 1082166"/>
                <a:gd name="connsiteY60" fmla="*/ 241660 h 242218"/>
                <a:gd name="connsiteX61" fmla="*/ 170222 w 1082166"/>
                <a:gd name="connsiteY61" fmla="*/ 241660 h 242218"/>
                <a:gd name="connsiteX62" fmla="*/ 179152 w 1082166"/>
                <a:gd name="connsiteY62" fmla="*/ 241660 h 242218"/>
                <a:gd name="connsiteX63" fmla="*/ 188081 w 1082166"/>
                <a:gd name="connsiteY63" fmla="*/ 241660 h 242218"/>
                <a:gd name="connsiteX64" fmla="*/ 201476 w 1082166"/>
                <a:gd name="connsiteY64" fmla="*/ 241660 h 242218"/>
                <a:gd name="connsiteX65" fmla="*/ 214871 w 1082166"/>
                <a:gd name="connsiteY65" fmla="*/ 241660 h 242218"/>
                <a:gd name="connsiteX66" fmla="*/ 223800 w 1082166"/>
                <a:gd name="connsiteY66" fmla="*/ 242218 h 242218"/>
                <a:gd name="connsiteX67" fmla="*/ 232730 w 1082166"/>
                <a:gd name="connsiteY67" fmla="*/ 241660 h 242218"/>
                <a:gd name="connsiteX68" fmla="*/ 245566 w 1082166"/>
                <a:gd name="connsiteY68" fmla="*/ 238311 h 242218"/>
                <a:gd name="connsiteX69" fmla="*/ 259519 w 1082166"/>
                <a:gd name="connsiteY69" fmla="*/ 232730 h 242218"/>
                <a:gd name="connsiteX70" fmla="*/ 273472 w 1082166"/>
                <a:gd name="connsiteY70" fmla="*/ 227707 h 242218"/>
                <a:gd name="connsiteX71" fmla="*/ 286308 w 1082166"/>
                <a:gd name="connsiteY71" fmla="*/ 223801 h 242218"/>
                <a:gd name="connsiteX72" fmla="*/ 295238 w 1082166"/>
                <a:gd name="connsiteY72" fmla="*/ 223801 h 242218"/>
                <a:gd name="connsiteX73" fmla="*/ 304167 w 1082166"/>
                <a:gd name="connsiteY73" fmla="*/ 223801 h 242218"/>
                <a:gd name="connsiteX74" fmla="*/ 317004 w 1082166"/>
                <a:gd name="connsiteY74" fmla="*/ 219336 h 242218"/>
                <a:gd name="connsiteX75" fmla="*/ 330956 w 1082166"/>
                <a:gd name="connsiteY75" fmla="*/ 214871 h 242218"/>
                <a:gd name="connsiteX76" fmla="*/ 344909 w 1082166"/>
                <a:gd name="connsiteY76" fmla="*/ 214871 h 242218"/>
                <a:gd name="connsiteX77" fmla="*/ 357746 w 1082166"/>
                <a:gd name="connsiteY77" fmla="*/ 214871 h 242218"/>
                <a:gd name="connsiteX78" fmla="*/ 366675 w 1082166"/>
                <a:gd name="connsiteY78" fmla="*/ 211522 h 242218"/>
                <a:gd name="connsiteX79" fmla="*/ 375605 w 1082166"/>
                <a:gd name="connsiteY79" fmla="*/ 205941 h 242218"/>
                <a:gd name="connsiteX80" fmla="*/ 388999 w 1082166"/>
                <a:gd name="connsiteY80" fmla="*/ 201477 h 242218"/>
                <a:gd name="connsiteX81" fmla="*/ 402394 w 1082166"/>
                <a:gd name="connsiteY81" fmla="*/ 197012 h 242218"/>
                <a:gd name="connsiteX82" fmla="*/ 412440 w 1082166"/>
                <a:gd name="connsiteY82" fmla="*/ 192547 h 242218"/>
                <a:gd name="connsiteX83" fmla="*/ 420253 w 1082166"/>
                <a:gd name="connsiteY83" fmla="*/ 188082 h 242218"/>
                <a:gd name="connsiteX84" fmla="*/ 438113 w 1082166"/>
                <a:gd name="connsiteY84" fmla="*/ 179152 h 242218"/>
                <a:gd name="connsiteX85" fmla="*/ 455972 w 1082166"/>
                <a:gd name="connsiteY85" fmla="*/ 170223 h 242218"/>
                <a:gd name="connsiteX86" fmla="*/ 464344 w 1082166"/>
                <a:gd name="connsiteY86" fmla="*/ 166316 h 242218"/>
                <a:gd name="connsiteX87" fmla="*/ 473831 w 1082166"/>
                <a:gd name="connsiteY87" fmla="*/ 161293 h 242218"/>
                <a:gd name="connsiteX88" fmla="*/ 487226 w 1082166"/>
                <a:gd name="connsiteY88" fmla="*/ 152363 h 242218"/>
                <a:gd name="connsiteX89" fmla="*/ 500621 w 1082166"/>
                <a:gd name="connsiteY89" fmla="*/ 143434 h 242218"/>
                <a:gd name="connsiteX90" fmla="*/ 510666 w 1082166"/>
                <a:gd name="connsiteY90" fmla="*/ 138969 h 242218"/>
                <a:gd name="connsiteX91" fmla="*/ 518480 w 1082166"/>
                <a:gd name="connsiteY91" fmla="*/ 134504 h 242218"/>
                <a:gd name="connsiteX92" fmla="*/ 526851 w 1082166"/>
                <a:gd name="connsiteY92" fmla="*/ 126132 h 242218"/>
                <a:gd name="connsiteX93" fmla="*/ 536339 w 1082166"/>
                <a:gd name="connsiteY93" fmla="*/ 116645 h 242218"/>
                <a:gd name="connsiteX94" fmla="*/ 549734 w 1082166"/>
                <a:gd name="connsiteY94" fmla="*/ 107157 h 242218"/>
                <a:gd name="connsiteX95" fmla="*/ 563128 w 1082166"/>
                <a:gd name="connsiteY95" fmla="*/ 98785 h 242218"/>
                <a:gd name="connsiteX96" fmla="*/ 573174 w 1082166"/>
                <a:gd name="connsiteY96" fmla="*/ 93762 h 242218"/>
                <a:gd name="connsiteX97" fmla="*/ 580988 w 1082166"/>
                <a:gd name="connsiteY97" fmla="*/ 89855 h 242218"/>
                <a:gd name="connsiteX98" fmla="*/ 589359 w 1082166"/>
                <a:gd name="connsiteY98" fmla="*/ 86507 h 242218"/>
                <a:gd name="connsiteX99" fmla="*/ 598847 w 1082166"/>
                <a:gd name="connsiteY99" fmla="*/ 80926 h 242218"/>
                <a:gd name="connsiteX100" fmla="*/ 605544 w 1082166"/>
                <a:gd name="connsiteY100" fmla="*/ 75345 h 242218"/>
                <a:gd name="connsiteX101" fmla="*/ 612242 w 1082166"/>
                <a:gd name="connsiteY101" fmla="*/ 67531 h 242218"/>
                <a:gd name="connsiteX102" fmla="*/ 625636 w 1082166"/>
                <a:gd name="connsiteY102" fmla="*/ 54137 h 242218"/>
                <a:gd name="connsiteX103" fmla="*/ 634566 w 1082166"/>
                <a:gd name="connsiteY103" fmla="*/ 49114 h 242218"/>
                <a:gd name="connsiteX104" fmla="*/ 643496 w 1082166"/>
                <a:gd name="connsiteY104" fmla="*/ 45207 h 242218"/>
                <a:gd name="connsiteX105" fmla="*/ 656890 w 1082166"/>
                <a:gd name="connsiteY105" fmla="*/ 40184 h 242218"/>
                <a:gd name="connsiteX106" fmla="*/ 670285 w 1082166"/>
                <a:gd name="connsiteY106" fmla="*/ 36277 h 242218"/>
                <a:gd name="connsiteX107" fmla="*/ 680330 w 1082166"/>
                <a:gd name="connsiteY107" fmla="*/ 36277 h 242218"/>
                <a:gd name="connsiteX108" fmla="*/ 688144 w 1082166"/>
                <a:gd name="connsiteY108" fmla="*/ 36277 h 242218"/>
                <a:gd name="connsiteX109" fmla="*/ 696516 w 1082166"/>
                <a:gd name="connsiteY109" fmla="*/ 31812 h 242218"/>
                <a:gd name="connsiteX110" fmla="*/ 706003 w 1082166"/>
                <a:gd name="connsiteY110" fmla="*/ 27348 h 242218"/>
                <a:gd name="connsiteX111" fmla="*/ 719398 w 1082166"/>
                <a:gd name="connsiteY111" fmla="*/ 27348 h 242218"/>
                <a:gd name="connsiteX112" fmla="*/ 732792 w 1082166"/>
                <a:gd name="connsiteY112" fmla="*/ 27348 h 242218"/>
                <a:gd name="connsiteX113" fmla="*/ 741722 w 1082166"/>
                <a:gd name="connsiteY113" fmla="*/ 23999 h 242218"/>
                <a:gd name="connsiteX114" fmla="*/ 750652 w 1082166"/>
                <a:gd name="connsiteY114" fmla="*/ 18418 h 242218"/>
                <a:gd name="connsiteX115" fmla="*/ 764046 w 1082166"/>
                <a:gd name="connsiteY115" fmla="*/ 13395 h 242218"/>
                <a:gd name="connsiteX116" fmla="*/ 777441 w 1082166"/>
                <a:gd name="connsiteY116" fmla="*/ 9488 h 242218"/>
                <a:gd name="connsiteX117" fmla="*/ 786371 w 1082166"/>
                <a:gd name="connsiteY117" fmla="*/ 9488 h 242218"/>
                <a:gd name="connsiteX118" fmla="*/ 795300 w 1082166"/>
                <a:gd name="connsiteY118" fmla="*/ 9488 h 242218"/>
                <a:gd name="connsiteX119" fmla="*/ 808695 w 1082166"/>
                <a:gd name="connsiteY119" fmla="*/ 5023 h 242218"/>
                <a:gd name="connsiteX120" fmla="*/ 822089 w 1082166"/>
                <a:gd name="connsiteY120" fmla="*/ 559 h 242218"/>
                <a:gd name="connsiteX121" fmla="*/ 832135 w 1082166"/>
                <a:gd name="connsiteY121" fmla="*/ 0 h 242218"/>
                <a:gd name="connsiteX122" fmla="*/ 839949 w 1082166"/>
                <a:gd name="connsiteY122" fmla="*/ 559 h 242218"/>
                <a:gd name="connsiteX123" fmla="*/ 848320 w 1082166"/>
                <a:gd name="connsiteY123" fmla="*/ 5023 h 242218"/>
                <a:gd name="connsiteX124" fmla="*/ 857808 w 1082166"/>
                <a:gd name="connsiteY124" fmla="*/ 9488 h 242218"/>
                <a:gd name="connsiteX125" fmla="*/ 871203 w 1082166"/>
                <a:gd name="connsiteY125" fmla="*/ 10046 h 242218"/>
                <a:gd name="connsiteX126" fmla="*/ 884597 w 1082166"/>
                <a:gd name="connsiteY126" fmla="*/ 9488 h 242218"/>
                <a:gd name="connsiteX127" fmla="*/ 893527 w 1082166"/>
                <a:gd name="connsiteY127" fmla="*/ 8930 h 242218"/>
                <a:gd name="connsiteX128" fmla="*/ 902456 w 1082166"/>
                <a:gd name="connsiteY128" fmla="*/ 9488 h 242218"/>
                <a:gd name="connsiteX129" fmla="*/ 915851 w 1082166"/>
                <a:gd name="connsiteY129" fmla="*/ 13953 h 242218"/>
                <a:gd name="connsiteX130" fmla="*/ 929246 w 1082166"/>
                <a:gd name="connsiteY130" fmla="*/ 18418 h 242218"/>
                <a:gd name="connsiteX131" fmla="*/ 938175 w 1082166"/>
                <a:gd name="connsiteY131" fmla="*/ 18418 h 242218"/>
                <a:gd name="connsiteX132" fmla="*/ 947105 w 1082166"/>
                <a:gd name="connsiteY132" fmla="*/ 18418 h 242218"/>
                <a:gd name="connsiteX133" fmla="*/ 960499 w 1082166"/>
                <a:gd name="connsiteY133" fmla="*/ 22325 h 242218"/>
                <a:gd name="connsiteX134" fmla="*/ 973894 w 1082166"/>
                <a:gd name="connsiteY134" fmla="*/ 27348 h 242218"/>
                <a:gd name="connsiteX135" fmla="*/ 982824 w 1082166"/>
                <a:gd name="connsiteY135" fmla="*/ 31812 h 242218"/>
                <a:gd name="connsiteX136" fmla="*/ 991753 w 1082166"/>
                <a:gd name="connsiteY136" fmla="*/ 36277 h 242218"/>
                <a:gd name="connsiteX137" fmla="*/ 1005148 w 1082166"/>
                <a:gd name="connsiteY137" fmla="*/ 40742 h 242218"/>
                <a:gd name="connsiteX138" fmla="*/ 1018542 w 1082166"/>
                <a:gd name="connsiteY138" fmla="*/ 45207 h 242218"/>
                <a:gd name="connsiteX139" fmla="*/ 1028588 w 1082166"/>
                <a:gd name="connsiteY139" fmla="*/ 49114 h 242218"/>
                <a:gd name="connsiteX140" fmla="*/ 1036402 w 1082166"/>
                <a:gd name="connsiteY140" fmla="*/ 54137 h 242218"/>
                <a:gd name="connsiteX141" fmla="*/ 1045331 w 1082166"/>
                <a:gd name="connsiteY141" fmla="*/ 62508 h 242218"/>
                <a:gd name="connsiteX142" fmla="*/ 1054261 w 1082166"/>
                <a:gd name="connsiteY142" fmla="*/ 71996 h 242218"/>
                <a:gd name="connsiteX143" fmla="*/ 1063749 w 1082166"/>
                <a:gd name="connsiteY143" fmla="*/ 80368 h 242218"/>
                <a:gd name="connsiteX144" fmla="*/ 1072121 w 1082166"/>
                <a:gd name="connsiteY144" fmla="*/ 89855 h 242218"/>
                <a:gd name="connsiteX145" fmla="*/ 1077702 w 1082166"/>
                <a:gd name="connsiteY145" fmla="*/ 103250 h 242218"/>
                <a:gd name="connsiteX146" fmla="*/ 1081050 w 1082166"/>
                <a:gd name="connsiteY146" fmla="*/ 116645 h 242218"/>
                <a:gd name="connsiteX147" fmla="*/ 1081608 w 1082166"/>
                <a:gd name="connsiteY147" fmla="*/ 125574 h 242218"/>
                <a:gd name="connsiteX148" fmla="*/ 1081050 w 1082166"/>
                <a:gd name="connsiteY148" fmla="*/ 134504 h 242218"/>
                <a:gd name="connsiteX149" fmla="*/ 1082166 w 1082166"/>
                <a:gd name="connsiteY149" fmla="*/ 147898 h 242218"/>
                <a:gd name="connsiteX150" fmla="*/ 1081050 w 1082166"/>
                <a:gd name="connsiteY150" fmla="*/ 161293 h 242218"/>
                <a:gd name="connsiteX151" fmla="*/ 1073237 w 1082166"/>
                <a:gd name="connsiteY151" fmla="*/ 171339 h 242218"/>
                <a:gd name="connsiteX152" fmla="*/ 1063191 w 1082166"/>
                <a:gd name="connsiteY152" fmla="*/ 179152 h 242218"/>
                <a:gd name="connsiteX153" fmla="*/ 1055377 w 1082166"/>
                <a:gd name="connsiteY153" fmla="*/ 188640 h 242218"/>
                <a:gd name="connsiteX154" fmla="*/ 1045331 w 1082166"/>
                <a:gd name="connsiteY154" fmla="*/ 197012 h 242218"/>
                <a:gd name="connsiteX155" fmla="*/ 1032495 w 1082166"/>
                <a:gd name="connsiteY155" fmla="*/ 202035 h 242218"/>
                <a:gd name="connsiteX156" fmla="*/ 1018542 w 1082166"/>
                <a:gd name="connsiteY156" fmla="*/ 205941 h 242218"/>
                <a:gd name="connsiteX157" fmla="*/ 1004590 w 1082166"/>
                <a:gd name="connsiteY157" fmla="*/ 211522 h 242218"/>
                <a:gd name="connsiteX158" fmla="*/ 991753 w 1082166"/>
                <a:gd name="connsiteY158" fmla="*/ 214871 h 242218"/>
                <a:gd name="connsiteX159" fmla="*/ 982824 w 1082166"/>
                <a:gd name="connsiteY159" fmla="*/ 215429 h 242218"/>
                <a:gd name="connsiteX160" fmla="*/ 973894 w 1082166"/>
                <a:gd name="connsiteY160" fmla="*/ 214871 h 242218"/>
                <a:gd name="connsiteX161" fmla="*/ 960499 w 1082166"/>
                <a:gd name="connsiteY161" fmla="*/ 214871 h 242218"/>
                <a:gd name="connsiteX162" fmla="*/ 947105 w 1082166"/>
                <a:gd name="connsiteY162" fmla="*/ 214871 h 242218"/>
                <a:gd name="connsiteX163" fmla="*/ 937617 w 1082166"/>
                <a:gd name="connsiteY163" fmla="*/ 215429 h 242218"/>
                <a:gd name="connsiteX164" fmla="*/ 929246 w 1082166"/>
                <a:gd name="connsiteY164" fmla="*/ 214871 h 242218"/>
                <a:gd name="connsiteX165" fmla="*/ 920316 w 1082166"/>
                <a:gd name="connsiteY165" fmla="*/ 210406 h 242218"/>
                <a:gd name="connsiteX166" fmla="*/ 911386 w 1082166"/>
                <a:gd name="connsiteY166" fmla="*/ 205941 h 242218"/>
                <a:gd name="connsiteX167" fmla="*/ 903573 w 1082166"/>
                <a:gd name="connsiteY167" fmla="*/ 205941 h 242218"/>
                <a:gd name="connsiteX168" fmla="*/ 893527 w 1082166"/>
                <a:gd name="connsiteY168" fmla="*/ 205941 h 242218"/>
                <a:gd name="connsiteX169" fmla="*/ 880132 w 1082166"/>
                <a:gd name="connsiteY169" fmla="*/ 201477 h 242218"/>
                <a:gd name="connsiteX170" fmla="*/ 866738 w 1082166"/>
                <a:gd name="connsiteY170" fmla="*/ 197012 h 242218"/>
                <a:gd name="connsiteX171" fmla="*/ 857808 w 1082166"/>
                <a:gd name="connsiteY171" fmla="*/ 197012 h 242218"/>
                <a:gd name="connsiteX172" fmla="*/ 848878 w 1082166"/>
                <a:gd name="connsiteY172" fmla="*/ 197012 h 242218"/>
                <a:gd name="connsiteX173" fmla="*/ 836042 w 1082166"/>
                <a:gd name="connsiteY173" fmla="*/ 193663 h 242218"/>
                <a:gd name="connsiteX174" fmla="*/ 822089 w 1082166"/>
                <a:gd name="connsiteY174" fmla="*/ 188082 h 242218"/>
                <a:gd name="connsiteX175" fmla="*/ 795300 w 1082166"/>
                <a:gd name="connsiteY175" fmla="*/ 179152 h 242218"/>
                <a:gd name="connsiteX176" fmla="*/ 786371 w 1082166"/>
                <a:gd name="connsiteY176" fmla="*/ 174687 h 242218"/>
                <a:gd name="connsiteX177" fmla="*/ 777441 w 1082166"/>
                <a:gd name="connsiteY177" fmla="*/ 170223 h 242218"/>
                <a:gd name="connsiteX178" fmla="*/ 764046 w 1082166"/>
                <a:gd name="connsiteY178" fmla="*/ 165758 h 242218"/>
                <a:gd name="connsiteX179" fmla="*/ 750652 w 1082166"/>
                <a:gd name="connsiteY179" fmla="*/ 161293 h 242218"/>
                <a:gd name="connsiteX180" fmla="*/ 741164 w 1082166"/>
                <a:gd name="connsiteY180" fmla="*/ 156828 h 242218"/>
                <a:gd name="connsiteX181" fmla="*/ 732792 w 1082166"/>
                <a:gd name="connsiteY181" fmla="*/ 152363 h 242218"/>
                <a:gd name="connsiteX182" fmla="*/ 714933 w 1082166"/>
                <a:gd name="connsiteY182" fmla="*/ 143434 h 242218"/>
                <a:gd name="connsiteX183" fmla="*/ 697074 w 1082166"/>
                <a:gd name="connsiteY183" fmla="*/ 134504 h 242218"/>
                <a:gd name="connsiteX184" fmla="*/ 679214 w 1082166"/>
                <a:gd name="connsiteY184" fmla="*/ 125574 h 242218"/>
                <a:gd name="connsiteX185" fmla="*/ 670285 w 1082166"/>
                <a:gd name="connsiteY185" fmla="*/ 121667 h 242218"/>
                <a:gd name="connsiteX186" fmla="*/ 661355 w 1082166"/>
                <a:gd name="connsiteY186" fmla="*/ 116645 h 242218"/>
                <a:gd name="connsiteX187" fmla="*/ 652425 w 1082166"/>
                <a:gd name="connsiteY187" fmla="*/ 107715 h 242218"/>
                <a:gd name="connsiteX188" fmla="*/ 643496 w 1082166"/>
                <a:gd name="connsiteY188" fmla="*/ 98785 h 242218"/>
                <a:gd name="connsiteX189" fmla="*/ 634566 w 1082166"/>
                <a:gd name="connsiteY189" fmla="*/ 93762 h 242218"/>
                <a:gd name="connsiteX190" fmla="*/ 625636 w 1082166"/>
                <a:gd name="connsiteY190" fmla="*/ 89855 h 242218"/>
                <a:gd name="connsiteX191" fmla="*/ 617823 w 1082166"/>
                <a:gd name="connsiteY191" fmla="*/ 84832 h 242218"/>
                <a:gd name="connsiteX192" fmla="*/ 607777 w 1082166"/>
                <a:gd name="connsiteY192" fmla="*/ 80926 h 242218"/>
                <a:gd name="connsiteX193" fmla="*/ 594382 w 1082166"/>
                <a:gd name="connsiteY193" fmla="*/ 80926 h 242218"/>
                <a:gd name="connsiteX194" fmla="*/ 580988 w 1082166"/>
                <a:gd name="connsiteY194" fmla="*/ 80926 h 242218"/>
                <a:gd name="connsiteX195" fmla="*/ 571500 w 1082166"/>
                <a:gd name="connsiteY195" fmla="*/ 77577 h 242218"/>
                <a:gd name="connsiteX196" fmla="*/ 563128 w 1082166"/>
                <a:gd name="connsiteY196" fmla="*/ 71996 h 242218"/>
                <a:gd name="connsiteX197" fmla="*/ 555315 w 1082166"/>
                <a:gd name="connsiteY197" fmla="*/ 67531 h 242218"/>
                <a:gd name="connsiteX198" fmla="*/ 545269 w 1082166"/>
                <a:gd name="connsiteY198" fmla="*/ 63066 h 242218"/>
                <a:gd name="connsiteX199" fmla="*/ 531874 w 1082166"/>
                <a:gd name="connsiteY199" fmla="*/ 58043 h 242218"/>
                <a:gd name="connsiteX200" fmla="*/ 518480 w 1082166"/>
                <a:gd name="connsiteY200" fmla="*/ 54137 h 242218"/>
                <a:gd name="connsiteX201" fmla="*/ 509550 w 1082166"/>
                <a:gd name="connsiteY201" fmla="*/ 54137 h 242218"/>
                <a:gd name="connsiteX202" fmla="*/ 500621 w 1082166"/>
                <a:gd name="connsiteY202" fmla="*/ 54137 h 242218"/>
                <a:gd name="connsiteX203" fmla="*/ 487784 w 1082166"/>
                <a:gd name="connsiteY203" fmla="*/ 49672 h 242218"/>
                <a:gd name="connsiteX204" fmla="*/ 473831 w 1082166"/>
                <a:gd name="connsiteY204" fmla="*/ 45207 h 242218"/>
                <a:gd name="connsiteX205" fmla="*/ 460437 w 1082166"/>
                <a:gd name="connsiteY205" fmla="*/ 45207 h 242218"/>
                <a:gd name="connsiteX206" fmla="*/ 447042 w 1082166"/>
                <a:gd name="connsiteY206" fmla="*/ 45207 h 242218"/>
                <a:gd name="connsiteX207" fmla="*/ 431974 w 1082166"/>
                <a:gd name="connsiteY207" fmla="*/ 40742 h 242218"/>
                <a:gd name="connsiteX208" fmla="*/ 420253 w 1082166"/>
                <a:gd name="connsiteY208" fmla="*/ 36277 h 24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1082166" h="242218">
                  <a:moveTo>
                    <a:pt x="455972" y="80926"/>
                  </a:moveTo>
                  <a:lnTo>
                    <a:pt x="440345" y="70322"/>
                  </a:lnTo>
                  <a:lnTo>
                    <a:pt x="417463" y="54137"/>
                  </a:lnTo>
                  <a:lnTo>
                    <a:pt x="394022" y="38510"/>
                  </a:lnTo>
                  <a:lnTo>
                    <a:pt x="375605" y="27348"/>
                  </a:lnTo>
                  <a:lnTo>
                    <a:pt x="365001" y="23999"/>
                  </a:lnTo>
                  <a:lnTo>
                    <a:pt x="358304" y="24557"/>
                  </a:lnTo>
                  <a:lnTo>
                    <a:pt x="353839" y="26790"/>
                  </a:lnTo>
                  <a:lnTo>
                    <a:pt x="348816" y="27348"/>
                  </a:lnTo>
                  <a:lnTo>
                    <a:pt x="339328" y="22883"/>
                  </a:lnTo>
                  <a:lnTo>
                    <a:pt x="330956" y="18418"/>
                  </a:lnTo>
                  <a:lnTo>
                    <a:pt x="322027" y="18418"/>
                  </a:lnTo>
                  <a:lnTo>
                    <a:pt x="313097" y="18418"/>
                  </a:lnTo>
                  <a:lnTo>
                    <a:pt x="304167" y="13953"/>
                  </a:lnTo>
                  <a:lnTo>
                    <a:pt x="295238" y="9488"/>
                  </a:lnTo>
                  <a:lnTo>
                    <a:pt x="277378" y="9488"/>
                  </a:lnTo>
                  <a:lnTo>
                    <a:pt x="259519" y="9488"/>
                  </a:lnTo>
                  <a:lnTo>
                    <a:pt x="251705" y="9488"/>
                  </a:lnTo>
                  <a:lnTo>
                    <a:pt x="241660" y="9488"/>
                  </a:lnTo>
                  <a:lnTo>
                    <a:pt x="228265" y="9488"/>
                  </a:lnTo>
                  <a:lnTo>
                    <a:pt x="214871" y="9488"/>
                  </a:lnTo>
                  <a:lnTo>
                    <a:pt x="205383" y="8930"/>
                  </a:lnTo>
                  <a:lnTo>
                    <a:pt x="197011" y="9488"/>
                  </a:lnTo>
                  <a:lnTo>
                    <a:pt x="189198" y="13395"/>
                  </a:lnTo>
                  <a:lnTo>
                    <a:pt x="179152" y="18418"/>
                  </a:lnTo>
                  <a:lnTo>
                    <a:pt x="165757" y="23999"/>
                  </a:lnTo>
                  <a:lnTo>
                    <a:pt x="152363" y="27348"/>
                  </a:lnTo>
                  <a:lnTo>
                    <a:pt x="142875" y="27348"/>
                  </a:lnTo>
                  <a:lnTo>
                    <a:pt x="134503" y="27348"/>
                  </a:lnTo>
                  <a:lnTo>
                    <a:pt x="125574" y="31254"/>
                  </a:lnTo>
                  <a:lnTo>
                    <a:pt x="116644" y="36277"/>
                  </a:lnTo>
                  <a:lnTo>
                    <a:pt x="98785" y="45207"/>
                  </a:lnTo>
                  <a:lnTo>
                    <a:pt x="80925" y="54137"/>
                  </a:lnTo>
                  <a:lnTo>
                    <a:pt x="73112" y="58043"/>
                  </a:lnTo>
                  <a:lnTo>
                    <a:pt x="63066" y="63066"/>
                  </a:lnTo>
                  <a:lnTo>
                    <a:pt x="49113" y="71438"/>
                  </a:lnTo>
                  <a:lnTo>
                    <a:pt x="36277" y="80926"/>
                  </a:lnTo>
                  <a:lnTo>
                    <a:pt x="31254" y="89855"/>
                  </a:lnTo>
                  <a:lnTo>
                    <a:pt x="27347" y="98785"/>
                  </a:lnTo>
                  <a:lnTo>
                    <a:pt x="18417" y="116645"/>
                  </a:lnTo>
                  <a:lnTo>
                    <a:pt x="9488" y="134504"/>
                  </a:lnTo>
                  <a:lnTo>
                    <a:pt x="4465" y="142875"/>
                  </a:lnTo>
                  <a:lnTo>
                    <a:pt x="558" y="152363"/>
                  </a:lnTo>
                  <a:lnTo>
                    <a:pt x="0" y="165758"/>
                  </a:lnTo>
                  <a:lnTo>
                    <a:pt x="558" y="179152"/>
                  </a:lnTo>
                  <a:lnTo>
                    <a:pt x="3907" y="189198"/>
                  </a:lnTo>
                  <a:lnTo>
                    <a:pt x="9488" y="197012"/>
                  </a:lnTo>
                  <a:lnTo>
                    <a:pt x="17301" y="206499"/>
                  </a:lnTo>
                  <a:lnTo>
                    <a:pt x="27347" y="214871"/>
                  </a:lnTo>
                  <a:lnTo>
                    <a:pt x="40742" y="219894"/>
                  </a:lnTo>
                  <a:lnTo>
                    <a:pt x="54136" y="223801"/>
                  </a:lnTo>
                  <a:lnTo>
                    <a:pt x="64182" y="229382"/>
                  </a:lnTo>
                  <a:lnTo>
                    <a:pt x="71996" y="232730"/>
                  </a:lnTo>
                  <a:lnTo>
                    <a:pt x="80925" y="233289"/>
                  </a:lnTo>
                  <a:lnTo>
                    <a:pt x="89855" y="232730"/>
                  </a:lnTo>
                  <a:lnTo>
                    <a:pt x="107714" y="232730"/>
                  </a:lnTo>
                  <a:lnTo>
                    <a:pt x="116644" y="237195"/>
                  </a:lnTo>
                  <a:lnTo>
                    <a:pt x="125574" y="241660"/>
                  </a:lnTo>
                  <a:lnTo>
                    <a:pt x="133945" y="242218"/>
                  </a:lnTo>
                  <a:lnTo>
                    <a:pt x="143433" y="241660"/>
                  </a:lnTo>
                  <a:lnTo>
                    <a:pt x="156828" y="241660"/>
                  </a:lnTo>
                  <a:lnTo>
                    <a:pt x="170222" y="241660"/>
                  </a:lnTo>
                  <a:lnTo>
                    <a:pt x="179152" y="241660"/>
                  </a:lnTo>
                  <a:lnTo>
                    <a:pt x="188081" y="241660"/>
                  </a:lnTo>
                  <a:lnTo>
                    <a:pt x="201476" y="241660"/>
                  </a:lnTo>
                  <a:lnTo>
                    <a:pt x="214871" y="241660"/>
                  </a:lnTo>
                  <a:lnTo>
                    <a:pt x="223800" y="242218"/>
                  </a:lnTo>
                  <a:lnTo>
                    <a:pt x="232730" y="241660"/>
                  </a:lnTo>
                  <a:lnTo>
                    <a:pt x="245566" y="238311"/>
                  </a:lnTo>
                  <a:lnTo>
                    <a:pt x="259519" y="232730"/>
                  </a:lnTo>
                  <a:lnTo>
                    <a:pt x="273472" y="227707"/>
                  </a:lnTo>
                  <a:lnTo>
                    <a:pt x="286308" y="223801"/>
                  </a:lnTo>
                  <a:lnTo>
                    <a:pt x="295238" y="223801"/>
                  </a:lnTo>
                  <a:lnTo>
                    <a:pt x="304167" y="223801"/>
                  </a:lnTo>
                  <a:lnTo>
                    <a:pt x="317004" y="219336"/>
                  </a:lnTo>
                  <a:lnTo>
                    <a:pt x="330956" y="214871"/>
                  </a:lnTo>
                  <a:lnTo>
                    <a:pt x="344909" y="214871"/>
                  </a:lnTo>
                  <a:lnTo>
                    <a:pt x="357746" y="214871"/>
                  </a:lnTo>
                  <a:lnTo>
                    <a:pt x="366675" y="211522"/>
                  </a:lnTo>
                  <a:lnTo>
                    <a:pt x="375605" y="205941"/>
                  </a:lnTo>
                  <a:lnTo>
                    <a:pt x="388999" y="201477"/>
                  </a:lnTo>
                  <a:lnTo>
                    <a:pt x="402394" y="197012"/>
                  </a:lnTo>
                  <a:lnTo>
                    <a:pt x="412440" y="192547"/>
                  </a:lnTo>
                  <a:lnTo>
                    <a:pt x="420253" y="188082"/>
                  </a:lnTo>
                  <a:lnTo>
                    <a:pt x="438113" y="179152"/>
                  </a:lnTo>
                  <a:lnTo>
                    <a:pt x="455972" y="170223"/>
                  </a:lnTo>
                  <a:lnTo>
                    <a:pt x="464344" y="166316"/>
                  </a:lnTo>
                  <a:lnTo>
                    <a:pt x="473831" y="161293"/>
                  </a:lnTo>
                  <a:lnTo>
                    <a:pt x="487226" y="152363"/>
                  </a:lnTo>
                  <a:lnTo>
                    <a:pt x="500621" y="143434"/>
                  </a:lnTo>
                  <a:lnTo>
                    <a:pt x="510666" y="138969"/>
                  </a:lnTo>
                  <a:lnTo>
                    <a:pt x="518480" y="134504"/>
                  </a:lnTo>
                  <a:lnTo>
                    <a:pt x="526851" y="126132"/>
                  </a:lnTo>
                  <a:lnTo>
                    <a:pt x="536339" y="116645"/>
                  </a:lnTo>
                  <a:lnTo>
                    <a:pt x="549734" y="107157"/>
                  </a:lnTo>
                  <a:lnTo>
                    <a:pt x="563128" y="98785"/>
                  </a:lnTo>
                  <a:lnTo>
                    <a:pt x="573174" y="93762"/>
                  </a:lnTo>
                  <a:lnTo>
                    <a:pt x="580988" y="89855"/>
                  </a:lnTo>
                  <a:lnTo>
                    <a:pt x="589359" y="86507"/>
                  </a:lnTo>
                  <a:lnTo>
                    <a:pt x="598847" y="80926"/>
                  </a:lnTo>
                  <a:lnTo>
                    <a:pt x="605544" y="75345"/>
                  </a:lnTo>
                  <a:lnTo>
                    <a:pt x="612242" y="67531"/>
                  </a:lnTo>
                  <a:lnTo>
                    <a:pt x="625636" y="54137"/>
                  </a:lnTo>
                  <a:lnTo>
                    <a:pt x="634566" y="49114"/>
                  </a:lnTo>
                  <a:lnTo>
                    <a:pt x="643496" y="45207"/>
                  </a:lnTo>
                  <a:lnTo>
                    <a:pt x="656890" y="40184"/>
                  </a:lnTo>
                  <a:lnTo>
                    <a:pt x="670285" y="36277"/>
                  </a:lnTo>
                  <a:lnTo>
                    <a:pt x="680330" y="36277"/>
                  </a:lnTo>
                  <a:lnTo>
                    <a:pt x="688144" y="36277"/>
                  </a:lnTo>
                  <a:lnTo>
                    <a:pt x="696516" y="31812"/>
                  </a:lnTo>
                  <a:lnTo>
                    <a:pt x="706003" y="27348"/>
                  </a:lnTo>
                  <a:lnTo>
                    <a:pt x="719398" y="27348"/>
                  </a:lnTo>
                  <a:lnTo>
                    <a:pt x="732792" y="27348"/>
                  </a:lnTo>
                  <a:lnTo>
                    <a:pt x="741722" y="23999"/>
                  </a:lnTo>
                  <a:lnTo>
                    <a:pt x="750652" y="18418"/>
                  </a:lnTo>
                  <a:lnTo>
                    <a:pt x="764046" y="13395"/>
                  </a:lnTo>
                  <a:lnTo>
                    <a:pt x="777441" y="9488"/>
                  </a:lnTo>
                  <a:lnTo>
                    <a:pt x="786371" y="9488"/>
                  </a:lnTo>
                  <a:lnTo>
                    <a:pt x="795300" y="9488"/>
                  </a:lnTo>
                  <a:lnTo>
                    <a:pt x="808695" y="5023"/>
                  </a:lnTo>
                  <a:lnTo>
                    <a:pt x="822089" y="559"/>
                  </a:lnTo>
                  <a:lnTo>
                    <a:pt x="832135" y="0"/>
                  </a:lnTo>
                  <a:lnTo>
                    <a:pt x="839949" y="559"/>
                  </a:lnTo>
                  <a:lnTo>
                    <a:pt x="848320" y="5023"/>
                  </a:lnTo>
                  <a:lnTo>
                    <a:pt x="857808" y="9488"/>
                  </a:lnTo>
                  <a:lnTo>
                    <a:pt x="871203" y="10046"/>
                  </a:lnTo>
                  <a:lnTo>
                    <a:pt x="884597" y="9488"/>
                  </a:lnTo>
                  <a:lnTo>
                    <a:pt x="893527" y="8930"/>
                  </a:lnTo>
                  <a:lnTo>
                    <a:pt x="902456" y="9488"/>
                  </a:lnTo>
                  <a:lnTo>
                    <a:pt x="915851" y="13953"/>
                  </a:lnTo>
                  <a:lnTo>
                    <a:pt x="929246" y="18418"/>
                  </a:lnTo>
                  <a:lnTo>
                    <a:pt x="938175" y="18418"/>
                  </a:lnTo>
                  <a:lnTo>
                    <a:pt x="947105" y="18418"/>
                  </a:lnTo>
                  <a:lnTo>
                    <a:pt x="960499" y="22325"/>
                  </a:lnTo>
                  <a:lnTo>
                    <a:pt x="973894" y="27348"/>
                  </a:lnTo>
                  <a:lnTo>
                    <a:pt x="982824" y="31812"/>
                  </a:lnTo>
                  <a:lnTo>
                    <a:pt x="991753" y="36277"/>
                  </a:lnTo>
                  <a:lnTo>
                    <a:pt x="1005148" y="40742"/>
                  </a:lnTo>
                  <a:lnTo>
                    <a:pt x="1018542" y="45207"/>
                  </a:lnTo>
                  <a:lnTo>
                    <a:pt x="1028588" y="49114"/>
                  </a:lnTo>
                  <a:lnTo>
                    <a:pt x="1036402" y="54137"/>
                  </a:lnTo>
                  <a:lnTo>
                    <a:pt x="1045331" y="62508"/>
                  </a:lnTo>
                  <a:lnTo>
                    <a:pt x="1054261" y="71996"/>
                  </a:lnTo>
                  <a:lnTo>
                    <a:pt x="1063749" y="80368"/>
                  </a:lnTo>
                  <a:lnTo>
                    <a:pt x="1072121" y="89855"/>
                  </a:lnTo>
                  <a:lnTo>
                    <a:pt x="1077702" y="103250"/>
                  </a:lnTo>
                  <a:lnTo>
                    <a:pt x="1081050" y="116645"/>
                  </a:lnTo>
                  <a:lnTo>
                    <a:pt x="1081608" y="125574"/>
                  </a:lnTo>
                  <a:lnTo>
                    <a:pt x="1081050" y="134504"/>
                  </a:lnTo>
                  <a:lnTo>
                    <a:pt x="1082166" y="147898"/>
                  </a:lnTo>
                  <a:lnTo>
                    <a:pt x="1081050" y="161293"/>
                  </a:lnTo>
                  <a:lnTo>
                    <a:pt x="1073237" y="171339"/>
                  </a:lnTo>
                  <a:lnTo>
                    <a:pt x="1063191" y="179152"/>
                  </a:lnTo>
                  <a:lnTo>
                    <a:pt x="1055377" y="188640"/>
                  </a:lnTo>
                  <a:lnTo>
                    <a:pt x="1045331" y="197012"/>
                  </a:lnTo>
                  <a:lnTo>
                    <a:pt x="1032495" y="202035"/>
                  </a:lnTo>
                  <a:lnTo>
                    <a:pt x="1018542" y="205941"/>
                  </a:lnTo>
                  <a:lnTo>
                    <a:pt x="1004590" y="211522"/>
                  </a:lnTo>
                  <a:lnTo>
                    <a:pt x="991753" y="214871"/>
                  </a:lnTo>
                  <a:lnTo>
                    <a:pt x="982824" y="215429"/>
                  </a:lnTo>
                  <a:lnTo>
                    <a:pt x="973894" y="214871"/>
                  </a:lnTo>
                  <a:lnTo>
                    <a:pt x="960499" y="214871"/>
                  </a:lnTo>
                  <a:lnTo>
                    <a:pt x="947105" y="214871"/>
                  </a:lnTo>
                  <a:lnTo>
                    <a:pt x="937617" y="215429"/>
                  </a:lnTo>
                  <a:lnTo>
                    <a:pt x="929246" y="214871"/>
                  </a:lnTo>
                  <a:lnTo>
                    <a:pt x="920316" y="210406"/>
                  </a:lnTo>
                  <a:lnTo>
                    <a:pt x="911386" y="205941"/>
                  </a:lnTo>
                  <a:lnTo>
                    <a:pt x="903573" y="205941"/>
                  </a:lnTo>
                  <a:lnTo>
                    <a:pt x="893527" y="205941"/>
                  </a:lnTo>
                  <a:lnTo>
                    <a:pt x="880132" y="201477"/>
                  </a:lnTo>
                  <a:lnTo>
                    <a:pt x="866738" y="197012"/>
                  </a:lnTo>
                  <a:lnTo>
                    <a:pt x="857808" y="197012"/>
                  </a:lnTo>
                  <a:lnTo>
                    <a:pt x="848878" y="197012"/>
                  </a:lnTo>
                  <a:lnTo>
                    <a:pt x="836042" y="193663"/>
                  </a:lnTo>
                  <a:lnTo>
                    <a:pt x="822089" y="188082"/>
                  </a:lnTo>
                  <a:lnTo>
                    <a:pt x="795300" y="179152"/>
                  </a:lnTo>
                  <a:lnTo>
                    <a:pt x="786371" y="174687"/>
                  </a:lnTo>
                  <a:lnTo>
                    <a:pt x="777441" y="170223"/>
                  </a:lnTo>
                  <a:lnTo>
                    <a:pt x="764046" y="165758"/>
                  </a:lnTo>
                  <a:lnTo>
                    <a:pt x="750652" y="161293"/>
                  </a:lnTo>
                  <a:lnTo>
                    <a:pt x="741164" y="156828"/>
                  </a:lnTo>
                  <a:lnTo>
                    <a:pt x="732792" y="152363"/>
                  </a:lnTo>
                  <a:lnTo>
                    <a:pt x="714933" y="143434"/>
                  </a:lnTo>
                  <a:lnTo>
                    <a:pt x="697074" y="134504"/>
                  </a:lnTo>
                  <a:lnTo>
                    <a:pt x="679214" y="125574"/>
                  </a:lnTo>
                  <a:lnTo>
                    <a:pt x="670285" y="121667"/>
                  </a:lnTo>
                  <a:lnTo>
                    <a:pt x="661355" y="116645"/>
                  </a:lnTo>
                  <a:lnTo>
                    <a:pt x="652425" y="107715"/>
                  </a:lnTo>
                  <a:lnTo>
                    <a:pt x="643496" y="98785"/>
                  </a:lnTo>
                  <a:lnTo>
                    <a:pt x="634566" y="93762"/>
                  </a:lnTo>
                  <a:lnTo>
                    <a:pt x="625636" y="89855"/>
                  </a:lnTo>
                  <a:lnTo>
                    <a:pt x="617823" y="84832"/>
                  </a:lnTo>
                  <a:lnTo>
                    <a:pt x="607777" y="80926"/>
                  </a:lnTo>
                  <a:lnTo>
                    <a:pt x="594382" y="80926"/>
                  </a:lnTo>
                  <a:lnTo>
                    <a:pt x="580988" y="80926"/>
                  </a:lnTo>
                  <a:lnTo>
                    <a:pt x="571500" y="77577"/>
                  </a:lnTo>
                  <a:lnTo>
                    <a:pt x="563128" y="71996"/>
                  </a:lnTo>
                  <a:lnTo>
                    <a:pt x="555315" y="67531"/>
                  </a:lnTo>
                  <a:lnTo>
                    <a:pt x="545269" y="63066"/>
                  </a:lnTo>
                  <a:lnTo>
                    <a:pt x="531874" y="58043"/>
                  </a:lnTo>
                  <a:lnTo>
                    <a:pt x="518480" y="54137"/>
                  </a:lnTo>
                  <a:lnTo>
                    <a:pt x="509550" y="54137"/>
                  </a:lnTo>
                  <a:lnTo>
                    <a:pt x="500621" y="54137"/>
                  </a:lnTo>
                  <a:lnTo>
                    <a:pt x="487784" y="49672"/>
                  </a:lnTo>
                  <a:lnTo>
                    <a:pt x="473831" y="45207"/>
                  </a:lnTo>
                  <a:lnTo>
                    <a:pt x="460437" y="45207"/>
                  </a:lnTo>
                  <a:lnTo>
                    <a:pt x="447042" y="45207"/>
                  </a:lnTo>
                  <a:lnTo>
                    <a:pt x="431974" y="40742"/>
                  </a:lnTo>
                  <a:lnTo>
                    <a:pt x="420253" y="36277"/>
                  </a:lnTo>
                </a:path>
              </a:pathLst>
            </a:custGeom>
            <a:noFill/>
            <a:ln w="53411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 bwMode="auto">
            <a:xfrm>
              <a:off x="1017983" y="1240111"/>
              <a:ext cx="5449900" cy="2563936"/>
            </a:xfrm>
            <a:custGeom>
              <a:avLst/>
              <a:gdLst>
                <a:gd name="connsiteX0" fmla="*/ 0 w 5449900"/>
                <a:gd name="connsiteY0" fmla="*/ 2563936 h 2563936"/>
                <a:gd name="connsiteX1" fmla="*/ 6697 w 5449900"/>
                <a:gd name="connsiteY1" fmla="*/ 2560030 h 2563936"/>
                <a:gd name="connsiteX2" fmla="*/ 16185 w 5449900"/>
                <a:gd name="connsiteY2" fmla="*/ 2555007 h 2563936"/>
                <a:gd name="connsiteX3" fmla="*/ 39067 w 5449900"/>
                <a:gd name="connsiteY3" fmla="*/ 2542170 h 2563936"/>
                <a:gd name="connsiteX4" fmla="*/ 63066 w 5449900"/>
                <a:gd name="connsiteY4" fmla="*/ 2528776 h 2563936"/>
                <a:gd name="connsiteX5" fmla="*/ 80367 w 5449900"/>
                <a:gd name="connsiteY5" fmla="*/ 2519288 h 2563936"/>
                <a:gd name="connsiteX6" fmla="*/ 89297 w 5449900"/>
                <a:gd name="connsiteY6" fmla="*/ 2514823 h 2563936"/>
                <a:gd name="connsiteX7" fmla="*/ 93762 w 5449900"/>
                <a:gd name="connsiteY7" fmla="*/ 2512591 h 2563936"/>
                <a:gd name="connsiteX8" fmla="*/ 95436 w 5449900"/>
                <a:gd name="connsiteY8" fmla="*/ 2512033 h 2563936"/>
                <a:gd name="connsiteX9" fmla="*/ 98226 w 5449900"/>
                <a:gd name="connsiteY9" fmla="*/ 2510358 h 2563936"/>
                <a:gd name="connsiteX10" fmla="*/ 116086 w 5449900"/>
                <a:gd name="connsiteY10" fmla="*/ 2501429 h 2563936"/>
                <a:gd name="connsiteX11" fmla="*/ 133945 w 5449900"/>
                <a:gd name="connsiteY11" fmla="*/ 2492499 h 2563936"/>
                <a:gd name="connsiteX12" fmla="*/ 151805 w 5449900"/>
                <a:gd name="connsiteY12" fmla="*/ 2483569 h 2563936"/>
                <a:gd name="connsiteX13" fmla="*/ 160176 w 5449900"/>
                <a:gd name="connsiteY13" fmla="*/ 2479104 h 2563936"/>
                <a:gd name="connsiteX14" fmla="*/ 169664 w 5449900"/>
                <a:gd name="connsiteY14" fmla="*/ 2474640 h 2563936"/>
                <a:gd name="connsiteX15" fmla="*/ 196453 w 5449900"/>
                <a:gd name="connsiteY15" fmla="*/ 2465710 h 2563936"/>
                <a:gd name="connsiteX16" fmla="*/ 209848 w 5449900"/>
                <a:gd name="connsiteY16" fmla="*/ 2460687 h 2563936"/>
                <a:gd name="connsiteX17" fmla="*/ 223242 w 5449900"/>
                <a:gd name="connsiteY17" fmla="*/ 2456780 h 2563936"/>
                <a:gd name="connsiteX18" fmla="*/ 236637 w 5449900"/>
                <a:gd name="connsiteY18" fmla="*/ 2456780 h 2563936"/>
                <a:gd name="connsiteX19" fmla="*/ 250031 w 5449900"/>
                <a:gd name="connsiteY19" fmla="*/ 2456780 h 2563936"/>
                <a:gd name="connsiteX20" fmla="*/ 263426 w 5449900"/>
                <a:gd name="connsiteY20" fmla="*/ 2453431 h 2563936"/>
                <a:gd name="connsiteX21" fmla="*/ 276820 w 5449900"/>
                <a:gd name="connsiteY21" fmla="*/ 2447850 h 2563936"/>
                <a:gd name="connsiteX22" fmla="*/ 303609 w 5449900"/>
                <a:gd name="connsiteY22" fmla="*/ 2438921 h 2563936"/>
                <a:gd name="connsiteX23" fmla="*/ 321469 w 5449900"/>
                <a:gd name="connsiteY23" fmla="*/ 2433898 h 2563936"/>
                <a:gd name="connsiteX24" fmla="*/ 339328 w 5449900"/>
                <a:gd name="connsiteY24" fmla="*/ 2429991 h 2563936"/>
                <a:gd name="connsiteX25" fmla="*/ 352723 w 5449900"/>
                <a:gd name="connsiteY25" fmla="*/ 2429991 h 2563936"/>
                <a:gd name="connsiteX26" fmla="*/ 366117 w 5449900"/>
                <a:gd name="connsiteY26" fmla="*/ 2429991 h 2563936"/>
                <a:gd name="connsiteX27" fmla="*/ 383418 w 5449900"/>
                <a:gd name="connsiteY27" fmla="*/ 2425526 h 2563936"/>
                <a:gd name="connsiteX28" fmla="*/ 401836 w 5449900"/>
                <a:gd name="connsiteY28" fmla="*/ 2421061 h 2563936"/>
                <a:gd name="connsiteX29" fmla="*/ 419137 w 5449900"/>
                <a:gd name="connsiteY29" fmla="*/ 2421061 h 2563936"/>
                <a:gd name="connsiteX30" fmla="*/ 437555 w 5449900"/>
                <a:gd name="connsiteY30" fmla="*/ 2421061 h 2563936"/>
                <a:gd name="connsiteX31" fmla="*/ 459879 w 5449900"/>
                <a:gd name="connsiteY31" fmla="*/ 2416597 h 2563936"/>
                <a:gd name="connsiteX32" fmla="*/ 482203 w 5449900"/>
                <a:gd name="connsiteY32" fmla="*/ 2412132 h 2563936"/>
                <a:gd name="connsiteX33" fmla="*/ 500620 w 5449900"/>
                <a:gd name="connsiteY33" fmla="*/ 2411574 h 2563936"/>
                <a:gd name="connsiteX34" fmla="*/ 517922 w 5449900"/>
                <a:gd name="connsiteY34" fmla="*/ 2412132 h 2563936"/>
                <a:gd name="connsiteX35" fmla="*/ 535781 w 5449900"/>
                <a:gd name="connsiteY35" fmla="*/ 2412690 h 2563936"/>
                <a:gd name="connsiteX36" fmla="*/ 553641 w 5449900"/>
                <a:gd name="connsiteY36" fmla="*/ 2412132 h 2563936"/>
                <a:gd name="connsiteX37" fmla="*/ 570942 w 5449900"/>
                <a:gd name="connsiteY37" fmla="*/ 2407667 h 2563936"/>
                <a:gd name="connsiteX38" fmla="*/ 589359 w 5449900"/>
                <a:gd name="connsiteY38" fmla="*/ 2403202 h 2563936"/>
                <a:gd name="connsiteX39" fmla="*/ 611125 w 5449900"/>
                <a:gd name="connsiteY39" fmla="*/ 2402644 h 2563936"/>
                <a:gd name="connsiteX40" fmla="*/ 634008 w 5449900"/>
                <a:gd name="connsiteY40" fmla="*/ 2403202 h 2563936"/>
                <a:gd name="connsiteX41" fmla="*/ 678656 w 5449900"/>
                <a:gd name="connsiteY41" fmla="*/ 2403202 h 2563936"/>
                <a:gd name="connsiteX42" fmla="*/ 700980 w 5449900"/>
                <a:gd name="connsiteY42" fmla="*/ 2403760 h 2563936"/>
                <a:gd name="connsiteX43" fmla="*/ 723305 w 5449900"/>
                <a:gd name="connsiteY43" fmla="*/ 2403202 h 2563936"/>
                <a:gd name="connsiteX44" fmla="*/ 745629 w 5449900"/>
                <a:gd name="connsiteY44" fmla="*/ 2398737 h 2563936"/>
                <a:gd name="connsiteX45" fmla="*/ 767953 w 5449900"/>
                <a:gd name="connsiteY45" fmla="*/ 2394272 h 2563936"/>
                <a:gd name="connsiteX46" fmla="*/ 812601 w 5449900"/>
                <a:gd name="connsiteY46" fmla="*/ 2394272 h 2563936"/>
                <a:gd name="connsiteX47" fmla="*/ 834926 w 5449900"/>
                <a:gd name="connsiteY47" fmla="*/ 2394830 h 2563936"/>
                <a:gd name="connsiteX48" fmla="*/ 857250 w 5449900"/>
                <a:gd name="connsiteY48" fmla="*/ 2394272 h 2563936"/>
                <a:gd name="connsiteX49" fmla="*/ 879574 w 5449900"/>
                <a:gd name="connsiteY49" fmla="*/ 2389807 h 2563936"/>
                <a:gd name="connsiteX50" fmla="*/ 901898 w 5449900"/>
                <a:gd name="connsiteY50" fmla="*/ 2385343 h 2563936"/>
                <a:gd name="connsiteX51" fmla="*/ 946547 w 5449900"/>
                <a:gd name="connsiteY51" fmla="*/ 2385343 h 2563936"/>
                <a:gd name="connsiteX52" fmla="*/ 968313 w 5449900"/>
                <a:gd name="connsiteY52" fmla="*/ 2385343 h 2563936"/>
                <a:gd name="connsiteX53" fmla="*/ 991195 w 5449900"/>
                <a:gd name="connsiteY53" fmla="*/ 2385343 h 2563936"/>
                <a:gd name="connsiteX54" fmla="*/ 1044773 w 5449900"/>
                <a:gd name="connsiteY54" fmla="*/ 2385343 h 2563936"/>
                <a:gd name="connsiteX55" fmla="*/ 1072120 w 5449900"/>
                <a:gd name="connsiteY55" fmla="*/ 2385343 h 2563936"/>
                <a:gd name="connsiteX56" fmla="*/ 1098351 w 5449900"/>
                <a:gd name="connsiteY56" fmla="*/ 2385343 h 2563936"/>
                <a:gd name="connsiteX57" fmla="*/ 1120676 w 5449900"/>
                <a:gd name="connsiteY57" fmla="*/ 2385343 h 2563936"/>
                <a:gd name="connsiteX58" fmla="*/ 1143000 w 5449900"/>
                <a:gd name="connsiteY58" fmla="*/ 2385343 h 2563936"/>
                <a:gd name="connsiteX59" fmla="*/ 1196578 w 5449900"/>
                <a:gd name="connsiteY59" fmla="*/ 2385343 h 2563936"/>
                <a:gd name="connsiteX60" fmla="*/ 1223925 w 5449900"/>
                <a:gd name="connsiteY60" fmla="*/ 2385343 h 2563936"/>
                <a:gd name="connsiteX61" fmla="*/ 1250156 w 5449900"/>
                <a:gd name="connsiteY61" fmla="*/ 2385343 h 2563936"/>
                <a:gd name="connsiteX62" fmla="*/ 1272480 w 5449900"/>
                <a:gd name="connsiteY62" fmla="*/ 2385343 h 2563936"/>
                <a:gd name="connsiteX63" fmla="*/ 1294805 w 5449900"/>
                <a:gd name="connsiteY63" fmla="*/ 2385343 h 2563936"/>
                <a:gd name="connsiteX64" fmla="*/ 1348383 w 5449900"/>
                <a:gd name="connsiteY64" fmla="*/ 2385343 h 2563936"/>
                <a:gd name="connsiteX65" fmla="*/ 1401961 w 5449900"/>
                <a:gd name="connsiteY65" fmla="*/ 2385343 h 2563936"/>
                <a:gd name="connsiteX66" fmla="*/ 1455539 w 5449900"/>
                <a:gd name="connsiteY66" fmla="*/ 2385343 h 2563936"/>
                <a:gd name="connsiteX67" fmla="*/ 1509117 w 5449900"/>
                <a:gd name="connsiteY67" fmla="*/ 2385343 h 2563936"/>
                <a:gd name="connsiteX68" fmla="*/ 1562695 w 5449900"/>
                <a:gd name="connsiteY68" fmla="*/ 2385343 h 2563936"/>
                <a:gd name="connsiteX69" fmla="*/ 1593949 w 5449900"/>
                <a:gd name="connsiteY69" fmla="*/ 2385343 h 2563936"/>
                <a:gd name="connsiteX70" fmla="*/ 1625203 w 5449900"/>
                <a:gd name="connsiteY70" fmla="*/ 2385343 h 2563936"/>
                <a:gd name="connsiteX71" fmla="*/ 1652550 w 5449900"/>
                <a:gd name="connsiteY71" fmla="*/ 2384785 h 2563936"/>
                <a:gd name="connsiteX72" fmla="*/ 1678781 w 5449900"/>
                <a:gd name="connsiteY72" fmla="*/ 2385343 h 2563936"/>
                <a:gd name="connsiteX73" fmla="*/ 1705012 w 5449900"/>
                <a:gd name="connsiteY73" fmla="*/ 2389807 h 2563936"/>
                <a:gd name="connsiteX74" fmla="*/ 1732359 w 5449900"/>
                <a:gd name="connsiteY74" fmla="*/ 2394272 h 2563936"/>
                <a:gd name="connsiteX75" fmla="*/ 1763613 w 5449900"/>
                <a:gd name="connsiteY75" fmla="*/ 2394830 h 2563936"/>
                <a:gd name="connsiteX76" fmla="*/ 1794867 w 5449900"/>
                <a:gd name="connsiteY76" fmla="*/ 2394272 h 2563936"/>
                <a:gd name="connsiteX77" fmla="*/ 1821656 w 5449900"/>
                <a:gd name="connsiteY77" fmla="*/ 2394272 h 2563936"/>
                <a:gd name="connsiteX78" fmla="*/ 1848445 w 5449900"/>
                <a:gd name="connsiteY78" fmla="*/ 2394272 h 2563936"/>
                <a:gd name="connsiteX79" fmla="*/ 1879699 w 5449900"/>
                <a:gd name="connsiteY79" fmla="*/ 2393714 h 2563936"/>
                <a:gd name="connsiteX80" fmla="*/ 1910953 w 5449900"/>
                <a:gd name="connsiteY80" fmla="*/ 2394272 h 2563936"/>
                <a:gd name="connsiteX81" fmla="*/ 1937742 w 5449900"/>
                <a:gd name="connsiteY81" fmla="*/ 2398737 h 2563936"/>
                <a:gd name="connsiteX82" fmla="*/ 1964531 w 5449900"/>
                <a:gd name="connsiteY82" fmla="*/ 2403202 h 2563936"/>
                <a:gd name="connsiteX83" fmla="*/ 1995227 w 5449900"/>
                <a:gd name="connsiteY83" fmla="*/ 2403202 h 2563936"/>
                <a:gd name="connsiteX84" fmla="*/ 2027039 w 5449900"/>
                <a:gd name="connsiteY84" fmla="*/ 2403202 h 2563936"/>
                <a:gd name="connsiteX85" fmla="*/ 2059409 w 5449900"/>
                <a:gd name="connsiteY85" fmla="*/ 2407667 h 2563936"/>
                <a:gd name="connsiteX86" fmla="*/ 2089547 w 5449900"/>
                <a:gd name="connsiteY86" fmla="*/ 2412132 h 2563936"/>
                <a:gd name="connsiteX87" fmla="*/ 2116336 w 5449900"/>
                <a:gd name="connsiteY87" fmla="*/ 2412690 h 2563936"/>
                <a:gd name="connsiteX88" fmla="*/ 2143125 w 5449900"/>
                <a:gd name="connsiteY88" fmla="*/ 2412132 h 2563936"/>
                <a:gd name="connsiteX89" fmla="*/ 2173821 w 5449900"/>
                <a:gd name="connsiteY89" fmla="*/ 2411574 h 2563936"/>
                <a:gd name="connsiteX90" fmla="*/ 2205633 w 5449900"/>
                <a:gd name="connsiteY90" fmla="*/ 2412132 h 2563936"/>
                <a:gd name="connsiteX91" fmla="*/ 2238003 w 5449900"/>
                <a:gd name="connsiteY91" fmla="*/ 2416038 h 2563936"/>
                <a:gd name="connsiteX92" fmla="*/ 2268141 w 5449900"/>
                <a:gd name="connsiteY92" fmla="*/ 2421061 h 2563936"/>
                <a:gd name="connsiteX93" fmla="*/ 2294930 w 5449900"/>
                <a:gd name="connsiteY93" fmla="*/ 2426642 h 2563936"/>
                <a:gd name="connsiteX94" fmla="*/ 2321719 w 5449900"/>
                <a:gd name="connsiteY94" fmla="*/ 2429991 h 2563936"/>
                <a:gd name="connsiteX95" fmla="*/ 2352414 w 5449900"/>
                <a:gd name="connsiteY95" fmla="*/ 2429991 h 2563936"/>
                <a:gd name="connsiteX96" fmla="*/ 2384226 w 5449900"/>
                <a:gd name="connsiteY96" fmla="*/ 2429991 h 2563936"/>
                <a:gd name="connsiteX97" fmla="*/ 2416597 w 5449900"/>
                <a:gd name="connsiteY97" fmla="*/ 2433898 h 2563936"/>
                <a:gd name="connsiteX98" fmla="*/ 2446734 w 5449900"/>
                <a:gd name="connsiteY98" fmla="*/ 2438921 h 2563936"/>
                <a:gd name="connsiteX99" fmla="*/ 2473523 w 5449900"/>
                <a:gd name="connsiteY99" fmla="*/ 2443386 h 2563936"/>
                <a:gd name="connsiteX100" fmla="*/ 2500312 w 5449900"/>
                <a:gd name="connsiteY100" fmla="*/ 2447850 h 2563936"/>
                <a:gd name="connsiteX101" fmla="*/ 2531566 w 5449900"/>
                <a:gd name="connsiteY101" fmla="*/ 2453431 h 2563936"/>
                <a:gd name="connsiteX102" fmla="*/ 2562820 w 5449900"/>
                <a:gd name="connsiteY102" fmla="*/ 2456780 h 2563936"/>
                <a:gd name="connsiteX103" fmla="*/ 2590167 w 5449900"/>
                <a:gd name="connsiteY103" fmla="*/ 2456780 h 2563936"/>
                <a:gd name="connsiteX104" fmla="*/ 2616398 w 5449900"/>
                <a:gd name="connsiteY104" fmla="*/ 2456780 h 2563936"/>
                <a:gd name="connsiteX105" fmla="*/ 2642629 w 5449900"/>
                <a:gd name="connsiteY105" fmla="*/ 2461245 h 2563936"/>
                <a:gd name="connsiteX106" fmla="*/ 2669976 w 5449900"/>
                <a:gd name="connsiteY106" fmla="*/ 2465710 h 2563936"/>
                <a:gd name="connsiteX107" fmla="*/ 2701230 w 5449900"/>
                <a:gd name="connsiteY107" fmla="*/ 2465710 h 2563936"/>
                <a:gd name="connsiteX108" fmla="*/ 2732484 w 5449900"/>
                <a:gd name="connsiteY108" fmla="*/ 2465710 h 2563936"/>
                <a:gd name="connsiteX109" fmla="*/ 2759831 w 5449900"/>
                <a:gd name="connsiteY109" fmla="*/ 2470175 h 2563936"/>
                <a:gd name="connsiteX110" fmla="*/ 2786062 w 5449900"/>
                <a:gd name="connsiteY110" fmla="*/ 2474640 h 2563936"/>
                <a:gd name="connsiteX111" fmla="*/ 2812851 w 5449900"/>
                <a:gd name="connsiteY111" fmla="*/ 2474640 h 2563936"/>
                <a:gd name="connsiteX112" fmla="*/ 2839641 w 5449900"/>
                <a:gd name="connsiteY112" fmla="*/ 2474640 h 2563936"/>
                <a:gd name="connsiteX113" fmla="*/ 2866430 w 5449900"/>
                <a:gd name="connsiteY113" fmla="*/ 2479104 h 2563936"/>
                <a:gd name="connsiteX114" fmla="*/ 2893219 w 5449900"/>
                <a:gd name="connsiteY114" fmla="*/ 2483569 h 2563936"/>
                <a:gd name="connsiteX115" fmla="*/ 2920008 w 5449900"/>
                <a:gd name="connsiteY115" fmla="*/ 2484127 h 2563936"/>
                <a:gd name="connsiteX116" fmla="*/ 2946797 w 5449900"/>
                <a:gd name="connsiteY116" fmla="*/ 2483569 h 2563936"/>
                <a:gd name="connsiteX117" fmla="*/ 3000375 w 5449900"/>
                <a:gd name="connsiteY117" fmla="*/ 2483569 h 2563936"/>
                <a:gd name="connsiteX118" fmla="*/ 3031629 w 5449900"/>
                <a:gd name="connsiteY118" fmla="*/ 2483011 h 2563936"/>
                <a:gd name="connsiteX119" fmla="*/ 3062883 w 5449900"/>
                <a:gd name="connsiteY119" fmla="*/ 2483569 h 2563936"/>
                <a:gd name="connsiteX120" fmla="*/ 3089672 w 5449900"/>
                <a:gd name="connsiteY120" fmla="*/ 2488034 h 2563936"/>
                <a:gd name="connsiteX121" fmla="*/ 3116461 w 5449900"/>
                <a:gd name="connsiteY121" fmla="*/ 2492499 h 2563936"/>
                <a:gd name="connsiteX122" fmla="*/ 3147715 w 5449900"/>
                <a:gd name="connsiteY122" fmla="*/ 2493057 h 2563936"/>
                <a:gd name="connsiteX123" fmla="*/ 3178969 w 5449900"/>
                <a:gd name="connsiteY123" fmla="*/ 2492499 h 2563936"/>
                <a:gd name="connsiteX124" fmla="*/ 3205758 w 5449900"/>
                <a:gd name="connsiteY124" fmla="*/ 2492499 h 2563936"/>
                <a:gd name="connsiteX125" fmla="*/ 3232547 w 5449900"/>
                <a:gd name="connsiteY125" fmla="*/ 2492499 h 2563936"/>
                <a:gd name="connsiteX126" fmla="*/ 3263243 w 5449900"/>
                <a:gd name="connsiteY126" fmla="*/ 2492499 h 2563936"/>
                <a:gd name="connsiteX127" fmla="*/ 3295055 w 5449900"/>
                <a:gd name="connsiteY127" fmla="*/ 2492499 h 2563936"/>
                <a:gd name="connsiteX128" fmla="*/ 3357562 w 5449900"/>
                <a:gd name="connsiteY128" fmla="*/ 2492499 h 2563936"/>
                <a:gd name="connsiteX129" fmla="*/ 3420070 w 5449900"/>
                <a:gd name="connsiteY129" fmla="*/ 2492499 h 2563936"/>
                <a:gd name="connsiteX130" fmla="*/ 3451324 w 5449900"/>
                <a:gd name="connsiteY130" fmla="*/ 2493057 h 2563936"/>
                <a:gd name="connsiteX131" fmla="*/ 3482578 w 5449900"/>
                <a:gd name="connsiteY131" fmla="*/ 2492499 h 2563936"/>
                <a:gd name="connsiteX132" fmla="*/ 3513832 w 5449900"/>
                <a:gd name="connsiteY132" fmla="*/ 2488034 h 2563936"/>
                <a:gd name="connsiteX133" fmla="*/ 3545086 w 5449900"/>
                <a:gd name="connsiteY133" fmla="*/ 2483569 h 2563936"/>
                <a:gd name="connsiteX134" fmla="*/ 3576340 w 5449900"/>
                <a:gd name="connsiteY134" fmla="*/ 2483569 h 2563936"/>
                <a:gd name="connsiteX135" fmla="*/ 3607594 w 5449900"/>
                <a:gd name="connsiteY135" fmla="*/ 2483569 h 2563936"/>
                <a:gd name="connsiteX136" fmla="*/ 3639964 w 5449900"/>
                <a:gd name="connsiteY136" fmla="*/ 2480221 h 2563936"/>
                <a:gd name="connsiteX137" fmla="*/ 3670101 w 5449900"/>
                <a:gd name="connsiteY137" fmla="*/ 2474640 h 2563936"/>
                <a:gd name="connsiteX138" fmla="*/ 3696891 w 5449900"/>
                <a:gd name="connsiteY138" fmla="*/ 2470175 h 2563936"/>
                <a:gd name="connsiteX139" fmla="*/ 3723680 w 5449900"/>
                <a:gd name="connsiteY139" fmla="*/ 2465710 h 2563936"/>
                <a:gd name="connsiteX140" fmla="*/ 3754933 w 5449900"/>
                <a:gd name="connsiteY140" fmla="*/ 2461245 h 2563936"/>
                <a:gd name="connsiteX141" fmla="*/ 3786187 w 5449900"/>
                <a:gd name="connsiteY141" fmla="*/ 2456780 h 2563936"/>
                <a:gd name="connsiteX142" fmla="*/ 3812976 w 5449900"/>
                <a:gd name="connsiteY142" fmla="*/ 2452873 h 2563936"/>
                <a:gd name="connsiteX143" fmla="*/ 3839766 w 5449900"/>
                <a:gd name="connsiteY143" fmla="*/ 2447850 h 2563936"/>
                <a:gd name="connsiteX144" fmla="*/ 3871019 w 5449900"/>
                <a:gd name="connsiteY144" fmla="*/ 2439479 h 2563936"/>
                <a:gd name="connsiteX145" fmla="*/ 3902273 w 5449900"/>
                <a:gd name="connsiteY145" fmla="*/ 2429991 h 2563936"/>
                <a:gd name="connsiteX146" fmla="*/ 3929620 w 5449900"/>
                <a:gd name="connsiteY146" fmla="*/ 2421061 h 2563936"/>
                <a:gd name="connsiteX147" fmla="*/ 3955851 w 5449900"/>
                <a:gd name="connsiteY147" fmla="*/ 2412132 h 2563936"/>
                <a:gd name="connsiteX148" fmla="*/ 4009430 w 5449900"/>
                <a:gd name="connsiteY148" fmla="*/ 2394272 h 2563936"/>
                <a:gd name="connsiteX149" fmla="*/ 4063008 w 5449900"/>
                <a:gd name="connsiteY149" fmla="*/ 2376413 h 2563936"/>
                <a:gd name="connsiteX150" fmla="*/ 4090355 w 5449900"/>
                <a:gd name="connsiteY150" fmla="*/ 2367483 h 2563936"/>
                <a:gd name="connsiteX151" fmla="*/ 4116586 w 5449900"/>
                <a:gd name="connsiteY151" fmla="*/ 2358554 h 2563936"/>
                <a:gd name="connsiteX152" fmla="*/ 4138910 w 5449900"/>
                <a:gd name="connsiteY152" fmla="*/ 2350740 h 2563936"/>
                <a:gd name="connsiteX153" fmla="*/ 4161234 w 5449900"/>
                <a:gd name="connsiteY153" fmla="*/ 2340694 h 2563936"/>
                <a:gd name="connsiteX154" fmla="*/ 4187465 w 5449900"/>
                <a:gd name="connsiteY154" fmla="*/ 2327858 h 2563936"/>
                <a:gd name="connsiteX155" fmla="*/ 4214812 w 5449900"/>
                <a:gd name="connsiteY155" fmla="*/ 2313905 h 2563936"/>
                <a:gd name="connsiteX156" fmla="*/ 4241601 w 5449900"/>
                <a:gd name="connsiteY156" fmla="*/ 2301069 h 2563936"/>
                <a:gd name="connsiteX157" fmla="*/ 4268391 w 5449900"/>
                <a:gd name="connsiteY157" fmla="*/ 2287116 h 2563936"/>
                <a:gd name="connsiteX158" fmla="*/ 4295738 w 5449900"/>
                <a:gd name="connsiteY158" fmla="*/ 2269257 h 2563936"/>
                <a:gd name="connsiteX159" fmla="*/ 4321969 w 5449900"/>
                <a:gd name="connsiteY159" fmla="*/ 2251397 h 2563936"/>
                <a:gd name="connsiteX160" fmla="*/ 4345409 w 5449900"/>
                <a:gd name="connsiteY160" fmla="*/ 2237445 h 2563936"/>
                <a:gd name="connsiteX161" fmla="*/ 4366617 w 5449900"/>
                <a:gd name="connsiteY161" fmla="*/ 2224608 h 2563936"/>
                <a:gd name="connsiteX162" fmla="*/ 4388941 w 5449900"/>
                <a:gd name="connsiteY162" fmla="*/ 2211772 h 2563936"/>
                <a:gd name="connsiteX163" fmla="*/ 4411266 w 5449900"/>
                <a:gd name="connsiteY163" fmla="*/ 2197819 h 2563936"/>
                <a:gd name="connsiteX164" fmla="*/ 4434148 w 5449900"/>
                <a:gd name="connsiteY164" fmla="*/ 2179960 h 2563936"/>
                <a:gd name="connsiteX165" fmla="*/ 4455914 w 5449900"/>
                <a:gd name="connsiteY165" fmla="*/ 2162100 h 2563936"/>
                <a:gd name="connsiteX166" fmla="*/ 4474331 w 5449900"/>
                <a:gd name="connsiteY166" fmla="*/ 2149822 h 2563936"/>
                <a:gd name="connsiteX167" fmla="*/ 4491633 w 5449900"/>
                <a:gd name="connsiteY167" fmla="*/ 2135311 h 2563936"/>
                <a:gd name="connsiteX168" fmla="*/ 4509492 w 5449900"/>
                <a:gd name="connsiteY168" fmla="*/ 2113545 h 2563936"/>
                <a:gd name="connsiteX169" fmla="*/ 4527351 w 5449900"/>
                <a:gd name="connsiteY169" fmla="*/ 2090663 h 2563936"/>
                <a:gd name="connsiteX170" fmla="*/ 4546327 w 5449900"/>
                <a:gd name="connsiteY170" fmla="*/ 2072245 h 2563936"/>
                <a:gd name="connsiteX171" fmla="*/ 4563070 w 5449900"/>
                <a:gd name="connsiteY171" fmla="*/ 2054944 h 2563936"/>
                <a:gd name="connsiteX172" fmla="*/ 4577023 w 5449900"/>
                <a:gd name="connsiteY172" fmla="*/ 2037085 h 2563936"/>
                <a:gd name="connsiteX173" fmla="*/ 4589859 w 5449900"/>
                <a:gd name="connsiteY173" fmla="*/ 2019225 h 2563936"/>
                <a:gd name="connsiteX174" fmla="*/ 4616648 w 5449900"/>
                <a:gd name="connsiteY174" fmla="*/ 1983507 h 2563936"/>
                <a:gd name="connsiteX175" fmla="*/ 4643437 w 5449900"/>
                <a:gd name="connsiteY175" fmla="*/ 1947788 h 2563936"/>
                <a:gd name="connsiteX176" fmla="*/ 4657390 w 5449900"/>
                <a:gd name="connsiteY176" fmla="*/ 1929929 h 2563936"/>
                <a:gd name="connsiteX177" fmla="*/ 4670226 w 5449900"/>
                <a:gd name="connsiteY177" fmla="*/ 1912069 h 2563936"/>
                <a:gd name="connsiteX178" fmla="*/ 4679156 w 5449900"/>
                <a:gd name="connsiteY178" fmla="*/ 1894768 h 2563936"/>
                <a:gd name="connsiteX179" fmla="*/ 4688086 w 5449900"/>
                <a:gd name="connsiteY179" fmla="*/ 1876350 h 2563936"/>
                <a:gd name="connsiteX180" fmla="*/ 4702597 w 5449900"/>
                <a:gd name="connsiteY180" fmla="*/ 1854026 h 2563936"/>
                <a:gd name="connsiteX181" fmla="*/ 4714875 w 5449900"/>
                <a:gd name="connsiteY181" fmla="*/ 1831702 h 2563936"/>
                <a:gd name="connsiteX182" fmla="*/ 4719898 w 5449900"/>
                <a:gd name="connsiteY182" fmla="*/ 1813285 h 2563936"/>
                <a:gd name="connsiteX183" fmla="*/ 4723805 w 5449900"/>
                <a:gd name="connsiteY183" fmla="*/ 1795983 h 2563936"/>
                <a:gd name="connsiteX184" fmla="*/ 4732734 w 5449900"/>
                <a:gd name="connsiteY184" fmla="*/ 1778124 h 2563936"/>
                <a:gd name="connsiteX185" fmla="*/ 4741664 w 5449900"/>
                <a:gd name="connsiteY185" fmla="*/ 1760265 h 2563936"/>
                <a:gd name="connsiteX186" fmla="*/ 4746129 w 5449900"/>
                <a:gd name="connsiteY186" fmla="*/ 1742963 h 2563936"/>
                <a:gd name="connsiteX187" fmla="*/ 4750594 w 5449900"/>
                <a:gd name="connsiteY187" fmla="*/ 1724546 h 2563936"/>
                <a:gd name="connsiteX188" fmla="*/ 4759523 w 5449900"/>
                <a:gd name="connsiteY188" fmla="*/ 1702222 h 2563936"/>
                <a:gd name="connsiteX189" fmla="*/ 4768453 w 5449900"/>
                <a:gd name="connsiteY189" fmla="*/ 1679897 h 2563936"/>
                <a:gd name="connsiteX190" fmla="*/ 4773476 w 5449900"/>
                <a:gd name="connsiteY190" fmla="*/ 1661480 h 2563936"/>
                <a:gd name="connsiteX191" fmla="*/ 4777383 w 5449900"/>
                <a:gd name="connsiteY191" fmla="*/ 1644179 h 2563936"/>
                <a:gd name="connsiteX192" fmla="*/ 4786312 w 5449900"/>
                <a:gd name="connsiteY192" fmla="*/ 1608460 h 2563936"/>
                <a:gd name="connsiteX193" fmla="*/ 4791893 w 5449900"/>
                <a:gd name="connsiteY193" fmla="*/ 1590600 h 2563936"/>
                <a:gd name="connsiteX194" fmla="*/ 4795242 w 5449900"/>
                <a:gd name="connsiteY194" fmla="*/ 1572741 h 2563936"/>
                <a:gd name="connsiteX195" fmla="*/ 4795242 w 5449900"/>
                <a:gd name="connsiteY195" fmla="*/ 1555440 h 2563936"/>
                <a:gd name="connsiteX196" fmla="*/ 4795242 w 5449900"/>
                <a:gd name="connsiteY196" fmla="*/ 1537022 h 2563936"/>
                <a:gd name="connsiteX197" fmla="*/ 4799707 w 5449900"/>
                <a:gd name="connsiteY197" fmla="*/ 1514698 h 2563936"/>
                <a:gd name="connsiteX198" fmla="*/ 4804172 w 5449900"/>
                <a:gd name="connsiteY198" fmla="*/ 1492374 h 2563936"/>
                <a:gd name="connsiteX199" fmla="*/ 4804172 w 5449900"/>
                <a:gd name="connsiteY199" fmla="*/ 1473956 h 2563936"/>
                <a:gd name="connsiteX200" fmla="*/ 4804172 w 5449900"/>
                <a:gd name="connsiteY200" fmla="*/ 1456655 h 2563936"/>
                <a:gd name="connsiteX201" fmla="*/ 4808637 w 5449900"/>
                <a:gd name="connsiteY201" fmla="*/ 1438796 h 2563936"/>
                <a:gd name="connsiteX202" fmla="*/ 4813101 w 5449900"/>
                <a:gd name="connsiteY202" fmla="*/ 1420936 h 2563936"/>
                <a:gd name="connsiteX203" fmla="*/ 4813660 w 5449900"/>
                <a:gd name="connsiteY203" fmla="*/ 1403077 h 2563936"/>
                <a:gd name="connsiteX204" fmla="*/ 4813101 w 5449900"/>
                <a:gd name="connsiteY204" fmla="*/ 1385218 h 2563936"/>
                <a:gd name="connsiteX205" fmla="*/ 4813101 w 5449900"/>
                <a:gd name="connsiteY205" fmla="*/ 1349499 h 2563936"/>
                <a:gd name="connsiteX206" fmla="*/ 4813660 w 5449900"/>
                <a:gd name="connsiteY206" fmla="*/ 1331640 h 2563936"/>
                <a:gd name="connsiteX207" fmla="*/ 4813101 w 5449900"/>
                <a:gd name="connsiteY207" fmla="*/ 1313780 h 2563936"/>
                <a:gd name="connsiteX208" fmla="*/ 4808637 w 5449900"/>
                <a:gd name="connsiteY208" fmla="*/ 1296479 h 2563936"/>
                <a:gd name="connsiteX209" fmla="*/ 4804172 w 5449900"/>
                <a:gd name="connsiteY209" fmla="*/ 1278061 h 2563936"/>
                <a:gd name="connsiteX210" fmla="*/ 4803614 w 5449900"/>
                <a:gd name="connsiteY210" fmla="*/ 1255737 h 2563936"/>
                <a:gd name="connsiteX211" fmla="*/ 4804172 w 5449900"/>
                <a:gd name="connsiteY211" fmla="*/ 1233413 h 2563936"/>
                <a:gd name="connsiteX212" fmla="*/ 4804730 w 5449900"/>
                <a:gd name="connsiteY212" fmla="*/ 1214995 h 2563936"/>
                <a:gd name="connsiteX213" fmla="*/ 4804172 w 5449900"/>
                <a:gd name="connsiteY213" fmla="*/ 1197694 h 2563936"/>
                <a:gd name="connsiteX214" fmla="*/ 4799707 w 5449900"/>
                <a:gd name="connsiteY214" fmla="*/ 1179835 h 2563936"/>
                <a:gd name="connsiteX215" fmla="*/ 4795242 w 5449900"/>
                <a:gd name="connsiteY215" fmla="*/ 1161975 h 2563936"/>
                <a:gd name="connsiteX216" fmla="*/ 4795242 w 5449900"/>
                <a:gd name="connsiteY216" fmla="*/ 1126257 h 2563936"/>
                <a:gd name="connsiteX217" fmla="*/ 4795242 w 5449900"/>
                <a:gd name="connsiteY217" fmla="*/ 1108955 h 2563936"/>
                <a:gd name="connsiteX218" fmla="*/ 4795242 w 5449900"/>
                <a:gd name="connsiteY218" fmla="*/ 1090538 h 2563936"/>
                <a:gd name="connsiteX219" fmla="*/ 4795800 w 5449900"/>
                <a:gd name="connsiteY219" fmla="*/ 1068214 h 2563936"/>
                <a:gd name="connsiteX220" fmla="*/ 4795242 w 5449900"/>
                <a:gd name="connsiteY220" fmla="*/ 1045890 h 2563936"/>
                <a:gd name="connsiteX221" fmla="*/ 4790777 w 5449900"/>
                <a:gd name="connsiteY221" fmla="*/ 1027472 h 2563936"/>
                <a:gd name="connsiteX222" fmla="*/ 4786312 w 5449900"/>
                <a:gd name="connsiteY222" fmla="*/ 1010171 h 2563936"/>
                <a:gd name="connsiteX223" fmla="*/ 4786312 w 5449900"/>
                <a:gd name="connsiteY223" fmla="*/ 974452 h 2563936"/>
                <a:gd name="connsiteX224" fmla="*/ 4786312 w 5449900"/>
                <a:gd name="connsiteY224" fmla="*/ 957151 h 2563936"/>
                <a:gd name="connsiteX225" fmla="*/ 4786312 w 5449900"/>
                <a:gd name="connsiteY225" fmla="*/ 938733 h 2563936"/>
                <a:gd name="connsiteX226" fmla="*/ 4786870 w 5449900"/>
                <a:gd name="connsiteY226" fmla="*/ 916409 h 2563936"/>
                <a:gd name="connsiteX227" fmla="*/ 4786312 w 5449900"/>
                <a:gd name="connsiteY227" fmla="*/ 894085 h 2563936"/>
                <a:gd name="connsiteX228" fmla="*/ 4781848 w 5449900"/>
                <a:gd name="connsiteY228" fmla="*/ 875667 h 2563936"/>
                <a:gd name="connsiteX229" fmla="*/ 4777383 w 5449900"/>
                <a:gd name="connsiteY229" fmla="*/ 858366 h 2563936"/>
                <a:gd name="connsiteX230" fmla="*/ 4777383 w 5449900"/>
                <a:gd name="connsiteY230" fmla="*/ 822647 h 2563936"/>
                <a:gd name="connsiteX231" fmla="*/ 4777383 w 5449900"/>
                <a:gd name="connsiteY231" fmla="*/ 786929 h 2563936"/>
                <a:gd name="connsiteX232" fmla="*/ 4777941 w 5449900"/>
                <a:gd name="connsiteY232" fmla="*/ 769069 h 2563936"/>
                <a:gd name="connsiteX233" fmla="*/ 4777383 w 5449900"/>
                <a:gd name="connsiteY233" fmla="*/ 751210 h 2563936"/>
                <a:gd name="connsiteX234" fmla="*/ 4772918 w 5449900"/>
                <a:gd name="connsiteY234" fmla="*/ 732792 h 2563936"/>
                <a:gd name="connsiteX235" fmla="*/ 4768453 w 5449900"/>
                <a:gd name="connsiteY235" fmla="*/ 715491 h 2563936"/>
                <a:gd name="connsiteX236" fmla="*/ 4767895 w 5449900"/>
                <a:gd name="connsiteY236" fmla="*/ 702097 h 2563936"/>
                <a:gd name="connsiteX237" fmla="*/ 4768453 w 5449900"/>
                <a:gd name="connsiteY237" fmla="*/ 688702 h 2563936"/>
                <a:gd name="connsiteX238" fmla="*/ 4767895 w 5449900"/>
                <a:gd name="connsiteY238" fmla="*/ 671959 h 2563936"/>
                <a:gd name="connsiteX239" fmla="*/ 4768453 w 5449900"/>
                <a:gd name="connsiteY239" fmla="*/ 652983 h 2563936"/>
                <a:gd name="connsiteX240" fmla="*/ 4772918 w 5449900"/>
                <a:gd name="connsiteY240" fmla="*/ 634566 h 2563936"/>
                <a:gd name="connsiteX241" fmla="*/ 4777383 w 5449900"/>
                <a:gd name="connsiteY241" fmla="*/ 617265 h 2563936"/>
                <a:gd name="connsiteX242" fmla="*/ 4777941 w 5449900"/>
                <a:gd name="connsiteY242" fmla="*/ 603870 h 2563936"/>
                <a:gd name="connsiteX243" fmla="*/ 4777383 w 5449900"/>
                <a:gd name="connsiteY243" fmla="*/ 590475 h 2563936"/>
                <a:gd name="connsiteX244" fmla="*/ 4776825 w 5449900"/>
                <a:gd name="connsiteY244" fmla="*/ 572616 h 2563936"/>
                <a:gd name="connsiteX245" fmla="*/ 4777383 w 5449900"/>
                <a:gd name="connsiteY245" fmla="*/ 554757 h 2563936"/>
                <a:gd name="connsiteX246" fmla="*/ 4781848 w 5449900"/>
                <a:gd name="connsiteY246" fmla="*/ 540804 h 2563936"/>
                <a:gd name="connsiteX247" fmla="*/ 4786312 w 5449900"/>
                <a:gd name="connsiteY247" fmla="*/ 527968 h 2563936"/>
                <a:gd name="connsiteX248" fmla="*/ 4786312 w 5449900"/>
                <a:gd name="connsiteY248" fmla="*/ 514573 h 2563936"/>
                <a:gd name="connsiteX249" fmla="*/ 4786312 w 5449900"/>
                <a:gd name="connsiteY249" fmla="*/ 501179 h 2563936"/>
                <a:gd name="connsiteX250" fmla="*/ 4790219 w 5449900"/>
                <a:gd name="connsiteY250" fmla="*/ 487784 h 2563936"/>
                <a:gd name="connsiteX251" fmla="*/ 4795242 w 5449900"/>
                <a:gd name="connsiteY251" fmla="*/ 474390 h 2563936"/>
                <a:gd name="connsiteX252" fmla="*/ 4804172 w 5449900"/>
                <a:gd name="connsiteY252" fmla="*/ 447600 h 2563936"/>
                <a:gd name="connsiteX253" fmla="*/ 4808078 w 5449900"/>
                <a:gd name="connsiteY253" fmla="*/ 434206 h 2563936"/>
                <a:gd name="connsiteX254" fmla="*/ 4813101 w 5449900"/>
                <a:gd name="connsiteY254" fmla="*/ 420811 h 2563936"/>
                <a:gd name="connsiteX255" fmla="*/ 4821473 w 5449900"/>
                <a:gd name="connsiteY255" fmla="*/ 407417 h 2563936"/>
                <a:gd name="connsiteX256" fmla="*/ 4830961 w 5449900"/>
                <a:gd name="connsiteY256" fmla="*/ 394022 h 2563936"/>
                <a:gd name="connsiteX257" fmla="*/ 4848820 w 5449900"/>
                <a:gd name="connsiteY257" fmla="*/ 367233 h 2563936"/>
                <a:gd name="connsiteX258" fmla="*/ 4857750 w 5449900"/>
                <a:gd name="connsiteY258" fmla="*/ 358304 h 2563936"/>
                <a:gd name="connsiteX259" fmla="*/ 4866680 w 5449900"/>
                <a:gd name="connsiteY259" fmla="*/ 349374 h 2563936"/>
                <a:gd name="connsiteX260" fmla="*/ 4875609 w 5449900"/>
                <a:gd name="connsiteY260" fmla="*/ 335979 h 2563936"/>
                <a:gd name="connsiteX261" fmla="*/ 4884539 w 5449900"/>
                <a:gd name="connsiteY261" fmla="*/ 322585 h 2563936"/>
                <a:gd name="connsiteX262" fmla="*/ 4893469 w 5449900"/>
                <a:gd name="connsiteY262" fmla="*/ 313097 h 2563936"/>
                <a:gd name="connsiteX263" fmla="*/ 4902398 w 5449900"/>
                <a:gd name="connsiteY263" fmla="*/ 304725 h 2563936"/>
                <a:gd name="connsiteX264" fmla="*/ 4910770 w 5449900"/>
                <a:gd name="connsiteY264" fmla="*/ 296912 h 2563936"/>
                <a:gd name="connsiteX265" fmla="*/ 4920258 w 5449900"/>
                <a:gd name="connsiteY265" fmla="*/ 286866 h 2563936"/>
                <a:gd name="connsiteX266" fmla="*/ 4933652 w 5449900"/>
                <a:gd name="connsiteY266" fmla="*/ 273472 h 2563936"/>
                <a:gd name="connsiteX267" fmla="*/ 4947047 w 5449900"/>
                <a:gd name="connsiteY267" fmla="*/ 260077 h 2563936"/>
                <a:gd name="connsiteX268" fmla="*/ 4955976 w 5449900"/>
                <a:gd name="connsiteY268" fmla="*/ 250589 h 2563936"/>
                <a:gd name="connsiteX269" fmla="*/ 4964906 w 5449900"/>
                <a:gd name="connsiteY269" fmla="*/ 242218 h 2563936"/>
                <a:gd name="connsiteX270" fmla="*/ 4978301 w 5449900"/>
                <a:gd name="connsiteY270" fmla="*/ 233288 h 2563936"/>
                <a:gd name="connsiteX271" fmla="*/ 4991695 w 5449900"/>
                <a:gd name="connsiteY271" fmla="*/ 224358 h 2563936"/>
                <a:gd name="connsiteX272" fmla="*/ 5000625 w 5449900"/>
                <a:gd name="connsiteY272" fmla="*/ 214870 h 2563936"/>
                <a:gd name="connsiteX273" fmla="*/ 5009555 w 5449900"/>
                <a:gd name="connsiteY273" fmla="*/ 206499 h 2563936"/>
                <a:gd name="connsiteX274" fmla="*/ 5022391 w 5449900"/>
                <a:gd name="connsiteY274" fmla="*/ 202034 h 2563936"/>
                <a:gd name="connsiteX275" fmla="*/ 5036344 w 5449900"/>
                <a:gd name="connsiteY275" fmla="*/ 197569 h 2563936"/>
                <a:gd name="connsiteX276" fmla="*/ 5050296 w 5449900"/>
                <a:gd name="connsiteY276" fmla="*/ 188640 h 2563936"/>
                <a:gd name="connsiteX277" fmla="*/ 5063133 w 5449900"/>
                <a:gd name="connsiteY277" fmla="*/ 179710 h 2563936"/>
                <a:gd name="connsiteX278" fmla="*/ 5072062 w 5449900"/>
                <a:gd name="connsiteY278" fmla="*/ 174687 h 2563936"/>
                <a:gd name="connsiteX279" fmla="*/ 5080992 w 5449900"/>
                <a:gd name="connsiteY279" fmla="*/ 170780 h 2563936"/>
                <a:gd name="connsiteX280" fmla="*/ 5107781 w 5449900"/>
                <a:gd name="connsiteY280" fmla="*/ 161850 h 2563936"/>
                <a:gd name="connsiteX281" fmla="*/ 5121176 w 5449900"/>
                <a:gd name="connsiteY281" fmla="*/ 157944 h 2563936"/>
                <a:gd name="connsiteX282" fmla="*/ 5134570 w 5449900"/>
                <a:gd name="connsiteY282" fmla="*/ 152921 h 2563936"/>
                <a:gd name="connsiteX283" fmla="*/ 5148523 w 5449900"/>
                <a:gd name="connsiteY283" fmla="*/ 143991 h 2563936"/>
                <a:gd name="connsiteX284" fmla="*/ 5161359 w 5449900"/>
                <a:gd name="connsiteY284" fmla="*/ 135061 h 2563936"/>
                <a:gd name="connsiteX285" fmla="*/ 5170289 w 5449900"/>
                <a:gd name="connsiteY285" fmla="*/ 130038 h 2563936"/>
                <a:gd name="connsiteX286" fmla="*/ 5179219 w 5449900"/>
                <a:gd name="connsiteY286" fmla="*/ 126132 h 2563936"/>
                <a:gd name="connsiteX287" fmla="*/ 5192613 w 5449900"/>
                <a:gd name="connsiteY287" fmla="*/ 121667 h 2563936"/>
                <a:gd name="connsiteX288" fmla="*/ 5206008 w 5449900"/>
                <a:gd name="connsiteY288" fmla="*/ 117202 h 2563936"/>
                <a:gd name="connsiteX289" fmla="*/ 5214937 w 5449900"/>
                <a:gd name="connsiteY289" fmla="*/ 112737 h 2563936"/>
                <a:gd name="connsiteX290" fmla="*/ 5223867 w 5449900"/>
                <a:gd name="connsiteY290" fmla="*/ 108272 h 2563936"/>
                <a:gd name="connsiteX291" fmla="*/ 5237262 w 5449900"/>
                <a:gd name="connsiteY291" fmla="*/ 103807 h 2563936"/>
                <a:gd name="connsiteX292" fmla="*/ 5250656 w 5449900"/>
                <a:gd name="connsiteY292" fmla="*/ 99343 h 2563936"/>
                <a:gd name="connsiteX293" fmla="*/ 5260702 w 5449900"/>
                <a:gd name="connsiteY293" fmla="*/ 94320 h 2563936"/>
                <a:gd name="connsiteX294" fmla="*/ 5268516 w 5449900"/>
                <a:gd name="connsiteY294" fmla="*/ 90413 h 2563936"/>
                <a:gd name="connsiteX295" fmla="*/ 5277445 w 5449900"/>
                <a:gd name="connsiteY295" fmla="*/ 90413 h 2563936"/>
                <a:gd name="connsiteX296" fmla="*/ 5286375 w 5449900"/>
                <a:gd name="connsiteY296" fmla="*/ 90413 h 2563936"/>
                <a:gd name="connsiteX297" fmla="*/ 5295305 w 5449900"/>
                <a:gd name="connsiteY297" fmla="*/ 87064 h 2563936"/>
                <a:gd name="connsiteX298" fmla="*/ 5304234 w 5449900"/>
                <a:gd name="connsiteY298" fmla="*/ 81483 h 2563936"/>
                <a:gd name="connsiteX299" fmla="*/ 5312606 w 5449900"/>
                <a:gd name="connsiteY299" fmla="*/ 77018 h 2563936"/>
                <a:gd name="connsiteX300" fmla="*/ 5322094 w 5449900"/>
                <a:gd name="connsiteY300" fmla="*/ 72554 h 2563936"/>
                <a:gd name="connsiteX301" fmla="*/ 5335488 w 5449900"/>
                <a:gd name="connsiteY301" fmla="*/ 68647 h 2563936"/>
                <a:gd name="connsiteX302" fmla="*/ 5348883 w 5449900"/>
                <a:gd name="connsiteY302" fmla="*/ 63624 h 2563936"/>
                <a:gd name="connsiteX303" fmla="*/ 5358929 w 5449900"/>
                <a:gd name="connsiteY303" fmla="*/ 55252 h 2563936"/>
                <a:gd name="connsiteX304" fmla="*/ 5366742 w 5449900"/>
                <a:gd name="connsiteY304" fmla="*/ 45765 h 2563936"/>
                <a:gd name="connsiteX305" fmla="*/ 5373439 w 5449900"/>
                <a:gd name="connsiteY305" fmla="*/ 36277 h 2563936"/>
                <a:gd name="connsiteX306" fmla="*/ 5375672 w 5449900"/>
                <a:gd name="connsiteY306" fmla="*/ 27905 h 2563936"/>
                <a:gd name="connsiteX307" fmla="*/ 5373439 w 5449900"/>
                <a:gd name="connsiteY307" fmla="*/ 25115 h 2563936"/>
                <a:gd name="connsiteX308" fmla="*/ 5368416 w 5449900"/>
                <a:gd name="connsiteY308" fmla="*/ 22324 h 2563936"/>
                <a:gd name="connsiteX309" fmla="*/ 5357812 w 5449900"/>
                <a:gd name="connsiteY309" fmla="*/ 18975 h 2563936"/>
                <a:gd name="connsiteX310" fmla="*/ 5339953 w 5449900"/>
                <a:gd name="connsiteY310" fmla="*/ 18975 h 2563936"/>
                <a:gd name="connsiteX311" fmla="*/ 5331023 w 5449900"/>
                <a:gd name="connsiteY311" fmla="*/ 19534 h 2563936"/>
                <a:gd name="connsiteX312" fmla="*/ 5322094 w 5449900"/>
                <a:gd name="connsiteY312" fmla="*/ 18975 h 2563936"/>
                <a:gd name="connsiteX313" fmla="*/ 5314280 w 5449900"/>
                <a:gd name="connsiteY313" fmla="*/ 14511 h 2563936"/>
                <a:gd name="connsiteX314" fmla="*/ 5304234 w 5449900"/>
                <a:gd name="connsiteY314" fmla="*/ 10046 h 2563936"/>
                <a:gd name="connsiteX315" fmla="*/ 5290840 w 5449900"/>
                <a:gd name="connsiteY315" fmla="*/ 9488 h 2563936"/>
                <a:gd name="connsiteX316" fmla="*/ 5277445 w 5449900"/>
                <a:gd name="connsiteY316" fmla="*/ 10046 h 2563936"/>
                <a:gd name="connsiteX317" fmla="*/ 5268516 w 5449900"/>
                <a:gd name="connsiteY317" fmla="*/ 9488 h 2563936"/>
                <a:gd name="connsiteX318" fmla="*/ 5259586 w 5449900"/>
                <a:gd name="connsiteY318" fmla="*/ 10046 h 2563936"/>
                <a:gd name="connsiteX319" fmla="*/ 5246749 w 5449900"/>
                <a:gd name="connsiteY319" fmla="*/ 14511 h 2563936"/>
                <a:gd name="connsiteX320" fmla="*/ 5232797 w 5449900"/>
                <a:gd name="connsiteY320" fmla="*/ 18975 h 2563936"/>
                <a:gd name="connsiteX321" fmla="*/ 5219402 w 5449900"/>
                <a:gd name="connsiteY321" fmla="*/ 19534 h 2563936"/>
                <a:gd name="connsiteX322" fmla="*/ 5206008 w 5449900"/>
                <a:gd name="connsiteY322" fmla="*/ 18975 h 2563936"/>
                <a:gd name="connsiteX323" fmla="*/ 5179219 w 5449900"/>
                <a:gd name="connsiteY323" fmla="*/ 18975 h 2563936"/>
                <a:gd name="connsiteX324" fmla="*/ 5166382 w 5449900"/>
                <a:gd name="connsiteY324" fmla="*/ 18417 h 2563936"/>
                <a:gd name="connsiteX325" fmla="*/ 5152430 w 5449900"/>
                <a:gd name="connsiteY325" fmla="*/ 18975 h 2563936"/>
                <a:gd name="connsiteX326" fmla="*/ 5135686 w 5449900"/>
                <a:gd name="connsiteY326" fmla="*/ 23440 h 2563936"/>
                <a:gd name="connsiteX327" fmla="*/ 5116711 w 5449900"/>
                <a:gd name="connsiteY327" fmla="*/ 27905 h 2563936"/>
                <a:gd name="connsiteX328" fmla="*/ 5098851 w 5449900"/>
                <a:gd name="connsiteY328" fmla="*/ 27905 h 2563936"/>
                <a:gd name="connsiteX329" fmla="*/ 5080992 w 5449900"/>
                <a:gd name="connsiteY329" fmla="*/ 27905 h 2563936"/>
                <a:gd name="connsiteX330" fmla="*/ 5062575 w 5449900"/>
                <a:gd name="connsiteY330" fmla="*/ 32370 h 2563936"/>
                <a:gd name="connsiteX331" fmla="*/ 5045273 w 5449900"/>
                <a:gd name="connsiteY331" fmla="*/ 36835 h 2563936"/>
                <a:gd name="connsiteX332" fmla="*/ 5031879 w 5449900"/>
                <a:gd name="connsiteY332" fmla="*/ 36835 h 2563936"/>
                <a:gd name="connsiteX333" fmla="*/ 5018484 w 5449900"/>
                <a:gd name="connsiteY333" fmla="*/ 36835 h 2563936"/>
                <a:gd name="connsiteX334" fmla="*/ 5000625 w 5449900"/>
                <a:gd name="connsiteY334" fmla="*/ 41300 h 2563936"/>
                <a:gd name="connsiteX335" fmla="*/ 4982766 w 5449900"/>
                <a:gd name="connsiteY335" fmla="*/ 45765 h 2563936"/>
                <a:gd name="connsiteX336" fmla="*/ 4968813 w 5449900"/>
                <a:gd name="connsiteY336" fmla="*/ 45765 h 2563936"/>
                <a:gd name="connsiteX337" fmla="*/ 4955976 w 5449900"/>
                <a:gd name="connsiteY337" fmla="*/ 45765 h 2563936"/>
                <a:gd name="connsiteX338" fmla="*/ 4942024 w 5449900"/>
                <a:gd name="connsiteY338" fmla="*/ 49671 h 2563936"/>
                <a:gd name="connsiteX339" fmla="*/ 4929187 w 5449900"/>
                <a:gd name="connsiteY339" fmla="*/ 54694 h 2563936"/>
                <a:gd name="connsiteX340" fmla="*/ 4919700 w 5449900"/>
                <a:gd name="connsiteY340" fmla="*/ 59159 h 2563936"/>
                <a:gd name="connsiteX341" fmla="*/ 4911328 w 5449900"/>
                <a:gd name="connsiteY341" fmla="*/ 63624 h 2563936"/>
                <a:gd name="connsiteX342" fmla="*/ 4900166 w 5449900"/>
                <a:gd name="connsiteY342" fmla="*/ 69205 h 2563936"/>
                <a:gd name="connsiteX343" fmla="*/ 4895701 w 5449900"/>
                <a:gd name="connsiteY343" fmla="*/ 71437 h 2563936"/>
                <a:gd name="connsiteX344" fmla="*/ 4893469 w 5449900"/>
                <a:gd name="connsiteY344" fmla="*/ 72554 h 2563936"/>
                <a:gd name="connsiteX345" fmla="*/ 4895701 w 5449900"/>
                <a:gd name="connsiteY345" fmla="*/ 71437 h 2563936"/>
                <a:gd name="connsiteX346" fmla="*/ 4900166 w 5449900"/>
                <a:gd name="connsiteY346" fmla="*/ 68647 h 2563936"/>
                <a:gd name="connsiteX347" fmla="*/ 4911328 w 5449900"/>
                <a:gd name="connsiteY347" fmla="*/ 63624 h 2563936"/>
                <a:gd name="connsiteX348" fmla="*/ 4919700 w 5449900"/>
                <a:gd name="connsiteY348" fmla="*/ 63624 h 2563936"/>
                <a:gd name="connsiteX349" fmla="*/ 4929187 w 5449900"/>
                <a:gd name="connsiteY349" fmla="*/ 63624 h 2563936"/>
                <a:gd name="connsiteX350" fmla="*/ 4942024 w 5449900"/>
                <a:gd name="connsiteY350" fmla="*/ 59159 h 2563936"/>
                <a:gd name="connsiteX351" fmla="*/ 4955976 w 5449900"/>
                <a:gd name="connsiteY351" fmla="*/ 54694 h 2563936"/>
                <a:gd name="connsiteX352" fmla="*/ 4973278 w 5449900"/>
                <a:gd name="connsiteY352" fmla="*/ 54694 h 2563936"/>
                <a:gd name="connsiteX353" fmla="*/ 4991695 w 5449900"/>
                <a:gd name="connsiteY353" fmla="*/ 54694 h 2563936"/>
                <a:gd name="connsiteX354" fmla="*/ 5009555 w 5449900"/>
                <a:gd name="connsiteY354" fmla="*/ 51346 h 2563936"/>
                <a:gd name="connsiteX355" fmla="*/ 5027414 w 5449900"/>
                <a:gd name="connsiteY355" fmla="*/ 45765 h 2563936"/>
                <a:gd name="connsiteX356" fmla="*/ 5045273 w 5449900"/>
                <a:gd name="connsiteY356" fmla="*/ 40742 h 2563936"/>
                <a:gd name="connsiteX357" fmla="*/ 5063133 w 5449900"/>
                <a:gd name="connsiteY357" fmla="*/ 36835 h 2563936"/>
                <a:gd name="connsiteX358" fmla="*/ 5080434 w 5449900"/>
                <a:gd name="connsiteY358" fmla="*/ 36835 h 2563936"/>
                <a:gd name="connsiteX359" fmla="*/ 5098851 w 5449900"/>
                <a:gd name="connsiteY359" fmla="*/ 36835 h 2563936"/>
                <a:gd name="connsiteX360" fmla="*/ 5120618 w 5449900"/>
                <a:gd name="connsiteY360" fmla="*/ 32370 h 2563936"/>
                <a:gd name="connsiteX361" fmla="*/ 5143500 w 5449900"/>
                <a:gd name="connsiteY361" fmla="*/ 27905 h 2563936"/>
                <a:gd name="connsiteX362" fmla="*/ 5165824 w 5449900"/>
                <a:gd name="connsiteY362" fmla="*/ 27905 h 2563936"/>
                <a:gd name="connsiteX363" fmla="*/ 5188148 w 5449900"/>
                <a:gd name="connsiteY363" fmla="*/ 27905 h 2563936"/>
                <a:gd name="connsiteX364" fmla="*/ 5210473 w 5449900"/>
                <a:gd name="connsiteY364" fmla="*/ 23440 h 2563936"/>
                <a:gd name="connsiteX365" fmla="*/ 5232797 w 5449900"/>
                <a:gd name="connsiteY365" fmla="*/ 18975 h 2563936"/>
                <a:gd name="connsiteX366" fmla="*/ 5255679 w 5449900"/>
                <a:gd name="connsiteY366" fmla="*/ 18975 h 2563936"/>
                <a:gd name="connsiteX367" fmla="*/ 5277445 w 5449900"/>
                <a:gd name="connsiteY367" fmla="*/ 18975 h 2563936"/>
                <a:gd name="connsiteX368" fmla="*/ 5295863 w 5449900"/>
                <a:gd name="connsiteY368" fmla="*/ 14511 h 2563936"/>
                <a:gd name="connsiteX369" fmla="*/ 5313164 w 5449900"/>
                <a:gd name="connsiteY369" fmla="*/ 10046 h 2563936"/>
                <a:gd name="connsiteX370" fmla="*/ 5332140 w 5449900"/>
                <a:gd name="connsiteY370" fmla="*/ 9488 h 2563936"/>
                <a:gd name="connsiteX371" fmla="*/ 5348883 w 5449900"/>
                <a:gd name="connsiteY371" fmla="*/ 10046 h 2563936"/>
                <a:gd name="connsiteX372" fmla="*/ 5362835 w 5449900"/>
                <a:gd name="connsiteY372" fmla="*/ 10604 h 2563936"/>
                <a:gd name="connsiteX373" fmla="*/ 5375672 w 5449900"/>
                <a:gd name="connsiteY373" fmla="*/ 10046 h 2563936"/>
                <a:gd name="connsiteX374" fmla="*/ 5389066 w 5449900"/>
                <a:gd name="connsiteY374" fmla="*/ 5581 h 2563936"/>
                <a:gd name="connsiteX375" fmla="*/ 5402461 w 5449900"/>
                <a:gd name="connsiteY375" fmla="*/ 1116 h 2563936"/>
                <a:gd name="connsiteX376" fmla="*/ 5416413 w 5449900"/>
                <a:gd name="connsiteY376" fmla="*/ 558 h 2563936"/>
                <a:gd name="connsiteX377" fmla="*/ 5429250 w 5449900"/>
                <a:gd name="connsiteY377" fmla="*/ 1116 h 2563936"/>
                <a:gd name="connsiteX378" fmla="*/ 5439854 w 5449900"/>
                <a:gd name="connsiteY378" fmla="*/ 0 h 2563936"/>
                <a:gd name="connsiteX379" fmla="*/ 5447109 w 5449900"/>
                <a:gd name="connsiteY379" fmla="*/ 1116 h 2563936"/>
                <a:gd name="connsiteX380" fmla="*/ 5449900 w 5449900"/>
                <a:gd name="connsiteY380" fmla="*/ 9488 h 2563936"/>
                <a:gd name="connsiteX381" fmla="*/ 5447109 w 5449900"/>
                <a:gd name="connsiteY381" fmla="*/ 18975 h 2563936"/>
                <a:gd name="connsiteX382" fmla="*/ 5439296 w 5449900"/>
                <a:gd name="connsiteY382" fmla="*/ 27905 h 2563936"/>
                <a:gd name="connsiteX383" fmla="*/ 5429250 w 5449900"/>
                <a:gd name="connsiteY383" fmla="*/ 36835 h 2563936"/>
                <a:gd name="connsiteX384" fmla="*/ 5419762 w 5449900"/>
                <a:gd name="connsiteY384" fmla="*/ 45765 h 2563936"/>
                <a:gd name="connsiteX385" fmla="*/ 5411391 w 5449900"/>
                <a:gd name="connsiteY385" fmla="*/ 54694 h 2563936"/>
                <a:gd name="connsiteX386" fmla="*/ 5406926 w 5449900"/>
                <a:gd name="connsiteY386" fmla="*/ 63624 h 2563936"/>
                <a:gd name="connsiteX387" fmla="*/ 5402461 w 5449900"/>
                <a:gd name="connsiteY387" fmla="*/ 72554 h 2563936"/>
                <a:gd name="connsiteX388" fmla="*/ 5393531 w 5449900"/>
                <a:gd name="connsiteY388" fmla="*/ 81483 h 2563936"/>
                <a:gd name="connsiteX389" fmla="*/ 5384601 w 5449900"/>
                <a:gd name="connsiteY389" fmla="*/ 90413 h 2563936"/>
                <a:gd name="connsiteX390" fmla="*/ 5380137 w 5449900"/>
                <a:gd name="connsiteY390" fmla="*/ 98785 h 2563936"/>
                <a:gd name="connsiteX391" fmla="*/ 5375672 w 5449900"/>
                <a:gd name="connsiteY391" fmla="*/ 108272 h 2563936"/>
                <a:gd name="connsiteX392" fmla="*/ 5367300 w 5449900"/>
                <a:gd name="connsiteY392" fmla="*/ 121109 h 2563936"/>
                <a:gd name="connsiteX393" fmla="*/ 5357812 w 5449900"/>
                <a:gd name="connsiteY393" fmla="*/ 135061 h 2563936"/>
                <a:gd name="connsiteX394" fmla="*/ 5348325 w 5449900"/>
                <a:gd name="connsiteY394" fmla="*/ 149014 h 2563936"/>
                <a:gd name="connsiteX395" fmla="*/ 5339953 w 5449900"/>
                <a:gd name="connsiteY395" fmla="*/ 161850 h 2563936"/>
                <a:gd name="connsiteX396" fmla="*/ 5334930 w 5449900"/>
                <a:gd name="connsiteY396" fmla="*/ 170780 h 2563936"/>
                <a:gd name="connsiteX397" fmla="*/ 5331023 w 5449900"/>
                <a:gd name="connsiteY397" fmla="*/ 179710 h 2563936"/>
                <a:gd name="connsiteX398" fmla="*/ 5326558 w 5449900"/>
                <a:gd name="connsiteY398" fmla="*/ 193104 h 2563936"/>
                <a:gd name="connsiteX399" fmla="*/ 5322094 w 5449900"/>
                <a:gd name="connsiteY399" fmla="*/ 206499 h 2563936"/>
                <a:gd name="connsiteX400" fmla="*/ 5317629 w 5449900"/>
                <a:gd name="connsiteY400" fmla="*/ 215429 h 2563936"/>
                <a:gd name="connsiteX401" fmla="*/ 5313164 w 5449900"/>
                <a:gd name="connsiteY401" fmla="*/ 224358 h 2563936"/>
                <a:gd name="connsiteX402" fmla="*/ 5308141 w 5449900"/>
                <a:gd name="connsiteY402" fmla="*/ 237753 h 2563936"/>
                <a:gd name="connsiteX403" fmla="*/ 5304234 w 5449900"/>
                <a:gd name="connsiteY403" fmla="*/ 251147 h 2563936"/>
                <a:gd name="connsiteX404" fmla="*/ 5303676 w 5449900"/>
                <a:gd name="connsiteY404" fmla="*/ 261193 h 2563936"/>
                <a:gd name="connsiteX405" fmla="*/ 5304234 w 5449900"/>
                <a:gd name="connsiteY405" fmla="*/ 269007 h 2563936"/>
                <a:gd name="connsiteX406" fmla="*/ 5304234 w 5449900"/>
                <a:gd name="connsiteY406" fmla="*/ 286866 h 2563936"/>
                <a:gd name="connsiteX407" fmla="*/ 5304234 w 5449900"/>
                <a:gd name="connsiteY407" fmla="*/ 304725 h 2563936"/>
                <a:gd name="connsiteX408" fmla="*/ 5304234 w 5449900"/>
                <a:gd name="connsiteY408" fmla="*/ 315888 h 2563936"/>
                <a:gd name="connsiteX409" fmla="*/ 5304234 w 5449900"/>
                <a:gd name="connsiteY409" fmla="*/ 320910 h 2563936"/>
                <a:gd name="connsiteX410" fmla="*/ 5304234 w 5449900"/>
                <a:gd name="connsiteY410" fmla="*/ 322585 h 2563936"/>
                <a:gd name="connsiteX411" fmla="*/ 5304234 w 5449900"/>
                <a:gd name="connsiteY411" fmla="*/ 320910 h 2563936"/>
                <a:gd name="connsiteX412" fmla="*/ 5303676 w 5449900"/>
                <a:gd name="connsiteY412" fmla="*/ 316446 h 2563936"/>
                <a:gd name="connsiteX413" fmla="*/ 5304234 w 5449900"/>
                <a:gd name="connsiteY413" fmla="*/ 304725 h 2563936"/>
                <a:gd name="connsiteX414" fmla="*/ 5308699 w 5449900"/>
                <a:gd name="connsiteY414" fmla="*/ 291331 h 2563936"/>
                <a:gd name="connsiteX415" fmla="*/ 5313164 w 5449900"/>
                <a:gd name="connsiteY415" fmla="*/ 277936 h 2563936"/>
                <a:gd name="connsiteX416" fmla="*/ 5313722 w 5449900"/>
                <a:gd name="connsiteY416" fmla="*/ 268449 h 2563936"/>
                <a:gd name="connsiteX417" fmla="*/ 5313164 w 5449900"/>
                <a:gd name="connsiteY417" fmla="*/ 260077 h 2563936"/>
                <a:gd name="connsiteX418" fmla="*/ 5313722 w 5449900"/>
                <a:gd name="connsiteY418" fmla="*/ 252264 h 2563936"/>
                <a:gd name="connsiteX419" fmla="*/ 5313164 w 5449900"/>
                <a:gd name="connsiteY419" fmla="*/ 242218 h 2563936"/>
                <a:gd name="connsiteX420" fmla="*/ 5309815 w 5449900"/>
                <a:gd name="connsiteY420" fmla="*/ 228823 h 2563936"/>
                <a:gd name="connsiteX421" fmla="*/ 5304234 w 5449900"/>
                <a:gd name="connsiteY421" fmla="*/ 215429 h 2563936"/>
                <a:gd name="connsiteX422" fmla="*/ 5299769 w 5449900"/>
                <a:gd name="connsiteY422" fmla="*/ 206499 h 2563936"/>
                <a:gd name="connsiteX423" fmla="*/ 5295305 w 5449900"/>
                <a:gd name="connsiteY423" fmla="*/ 197569 h 2563936"/>
                <a:gd name="connsiteX424" fmla="*/ 5291398 w 5449900"/>
                <a:gd name="connsiteY424" fmla="*/ 184733 h 2563936"/>
                <a:gd name="connsiteX425" fmla="*/ 5286375 w 5449900"/>
                <a:gd name="connsiteY425" fmla="*/ 170780 h 2563936"/>
                <a:gd name="connsiteX426" fmla="*/ 5278003 w 5449900"/>
                <a:gd name="connsiteY426" fmla="*/ 157386 h 2563936"/>
                <a:gd name="connsiteX427" fmla="*/ 5268516 w 5449900"/>
                <a:gd name="connsiteY427" fmla="*/ 143991 h 2563936"/>
                <a:gd name="connsiteX428" fmla="*/ 5260702 w 5449900"/>
                <a:gd name="connsiteY428" fmla="*/ 130038 h 2563936"/>
                <a:gd name="connsiteX429" fmla="*/ 5250656 w 5449900"/>
                <a:gd name="connsiteY429" fmla="*/ 117202 h 2563936"/>
                <a:gd name="connsiteX430" fmla="*/ 5237820 w 5449900"/>
                <a:gd name="connsiteY430" fmla="*/ 108272 h 2563936"/>
                <a:gd name="connsiteX431" fmla="*/ 5223867 w 5449900"/>
                <a:gd name="connsiteY431" fmla="*/ 99343 h 2563936"/>
                <a:gd name="connsiteX432" fmla="*/ 5209914 w 5449900"/>
                <a:gd name="connsiteY432" fmla="*/ 85948 h 2563936"/>
                <a:gd name="connsiteX433" fmla="*/ 5197078 w 5449900"/>
                <a:gd name="connsiteY433" fmla="*/ 72554 h 2563936"/>
                <a:gd name="connsiteX434" fmla="*/ 5187590 w 5449900"/>
                <a:gd name="connsiteY434" fmla="*/ 63066 h 2563936"/>
                <a:gd name="connsiteX435" fmla="*/ 5179219 w 5449900"/>
                <a:gd name="connsiteY435" fmla="*/ 54694 h 2563936"/>
                <a:gd name="connsiteX436" fmla="*/ 5170289 w 5449900"/>
                <a:gd name="connsiteY436" fmla="*/ 45206 h 2563936"/>
                <a:gd name="connsiteX437" fmla="*/ 5161359 w 5449900"/>
                <a:gd name="connsiteY437" fmla="*/ 36835 h 2563936"/>
                <a:gd name="connsiteX438" fmla="*/ 5152430 w 5449900"/>
                <a:gd name="connsiteY438" fmla="*/ 31812 h 2563936"/>
                <a:gd name="connsiteX439" fmla="*/ 5143500 w 5449900"/>
                <a:gd name="connsiteY439" fmla="*/ 27905 h 2563936"/>
                <a:gd name="connsiteX440" fmla="*/ 5135686 w 5449900"/>
                <a:gd name="connsiteY440" fmla="*/ 23440 h 2563936"/>
                <a:gd name="connsiteX441" fmla="*/ 5125641 w 5449900"/>
                <a:gd name="connsiteY441" fmla="*/ 18975 h 2563936"/>
                <a:gd name="connsiteX442" fmla="*/ 5112246 w 5449900"/>
                <a:gd name="connsiteY442" fmla="*/ 13952 h 2563936"/>
                <a:gd name="connsiteX443" fmla="*/ 5098851 w 5449900"/>
                <a:gd name="connsiteY443" fmla="*/ 10046 h 2563936"/>
                <a:gd name="connsiteX444" fmla="*/ 5089364 w 5449900"/>
                <a:gd name="connsiteY444" fmla="*/ 9488 h 2563936"/>
                <a:gd name="connsiteX445" fmla="*/ 5080992 w 5449900"/>
                <a:gd name="connsiteY445" fmla="*/ 10046 h 2563936"/>
                <a:gd name="connsiteX446" fmla="*/ 5071504 w 5449900"/>
                <a:gd name="connsiteY446" fmla="*/ 13394 h 2563936"/>
                <a:gd name="connsiteX447" fmla="*/ 5063133 w 5449900"/>
                <a:gd name="connsiteY447" fmla="*/ 18975 h 2563936"/>
                <a:gd name="connsiteX448" fmla="*/ 5057552 w 5449900"/>
                <a:gd name="connsiteY448" fmla="*/ 28463 h 2563936"/>
                <a:gd name="connsiteX449" fmla="*/ 5054203 w 5449900"/>
                <a:gd name="connsiteY449" fmla="*/ 36835 h 2563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</a:cxnLst>
              <a:rect l="l" t="t" r="r" b="b"/>
              <a:pathLst>
                <a:path w="5449900" h="2563936">
                  <a:moveTo>
                    <a:pt x="0" y="2563936"/>
                  </a:moveTo>
                  <a:lnTo>
                    <a:pt x="6697" y="2560030"/>
                  </a:lnTo>
                  <a:lnTo>
                    <a:pt x="16185" y="2555007"/>
                  </a:lnTo>
                  <a:lnTo>
                    <a:pt x="39067" y="2542170"/>
                  </a:lnTo>
                  <a:lnTo>
                    <a:pt x="63066" y="2528776"/>
                  </a:lnTo>
                  <a:lnTo>
                    <a:pt x="80367" y="2519288"/>
                  </a:lnTo>
                  <a:lnTo>
                    <a:pt x="89297" y="2514823"/>
                  </a:lnTo>
                  <a:lnTo>
                    <a:pt x="93762" y="2512591"/>
                  </a:lnTo>
                  <a:lnTo>
                    <a:pt x="95436" y="2512033"/>
                  </a:lnTo>
                  <a:lnTo>
                    <a:pt x="98226" y="2510358"/>
                  </a:lnTo>
                  <a:lnTo>
                    <a:pt x="116086" y="2501429"/>
                  </a:lnTo>
                  <a:lnTo>
                    <a:pt x="133945" y="2492499"/>
                  </a:lnTo>
                  <a:lnTo>
                    <a:pt x="151805" y="2483569"/>
                  </a:lnTo>
                  <a:lnTo>
                    <a:pt x="160176" y="2479104"/>
                  </a:lnTo>
                  <a:lnTo>
                    <a:pt x="169664" y="2474640"/>
                  </a:lnTo>
                  <a:lnTo>
                    <a:pt x="196453" y="2465710"/>
                  </a:lnTo>
                  <a:lnTo>
                    <a:pt x="209848" y="2460687"/>
                  </a:lnTo>
                  <a:lnTo>
                    <a:pt x="223242" y="2456780"/>
                  </a:lnTo>
                  <a:lnTo>
                    <a:pt x="236637" y="2456780"/>
                  </a:lnTo>
                  <a:lnTo>
                    <a:pt x="250031" y="2456780"/>
                  </a:lnTo>
                  <a:lnTo>
                    <a:pt x="263426" y="2453431"/>
                  </a:lnTo>
                  <a:lnTo>
                    <a:pt x="276820" y="2447850"/>
                  </a:lnTo>
                  <a:lnTo>
                    <a:pt x="303609" y="2438921"/>
                  </a:lnTo>
                  <a:lnTo>
                    <a:pt x="321469" y="2433898"/>
                  </a:lnTo>
                  <a:lnTo>
                    <a:pt x="339328" y="2429991"/>
                  </a:lnTo>
                  <a:lnTo>
                    <a:pt x="352723" y="2429991"/>
                  </a:lnTo>
                  <a:lnTo>
                    <a:pt x="366117" y="2429991"/>
                  </a:lnTo>
                  <a:lnTo>
                    <a:pt x="383418" y="2425526"/>
                  </a:lnTo>
                  <a:lnTo>
                    <a:pt x="401836" y="2421061"/>
                  </a:lnTo>
                  <a:lnTo>
                    <a:pt x="419137" y="2421061"/>
                  </a:lnTo>
                  <a:lnTo>
                    <a:pt x="437555" y="2421061"/>
                  </a:lnTo>
                  <a:lnTo>
                    <a:pt x="459879" y="2416597"/>
                  </a:lnTo>
                  <a:lnTo>
                    <a:pt x="482203" y="2412132"/>
                  </a:lnTo>
                  <a:lnTo>
                    <a:pt x="500620" y="2411574"/>
                  </a:lnTo>
                  <a:lnTo>
                    <a:pt x="517922" y="2412132"/>
                  </a:lnTo>
                  <a:lnTo>
                    <a:pt x="535781" y="2412690"/>
                  </a:lnTo>
                  <a:lnTo>
                    <a:pt x="553641" y="2412132"/>
                  </a:lnTo>
                  <a:lnTo>
                    <a:pt x="570942" y="2407667"/>
                  </a:lnTo>
                  <a:lnTo>
                    <a:pt x="589359" y="2403202"/>
                  </a:lnTo>
                  <a:lnTo>
                    <a:pt x="611125" y="2402644"/>
                  </a:lnTo>
                  <a:lnTo>
                    <a:pt x="634008" y="2403202"/>
                  </a:lnTo>
                  <a:lnTo>
                    <a:pt x="678656" y="2403202"/>
                  </a:lnTo>
                  <a:lnTo>
                    <a:pt x="700980" y="2403760"/>
                  </a:lnTo>
                  <a:lnTo>
                    <a:pt x="723305" y="2403202"/>
                  </a:lnTo>
                  <a:lnTo>
                    <a:pt x="745629" y="2398737"/>
                  </a:lnTo>
                  <a:lnTo>
                    <a:pt x="767953" y="2394272"/>
                  </a:lnTo>
                  <a:lnTo>
                    <a:pt x="812601" y="2394272"/>
                  </a:lnTo>
                  <a:lnTo>
                    <a:pt x="834926" y="2394830"/>
                  </a:lnTo>
                  <a:lnTo>
                    <a:pt x="857250" y="2394272"/>
                  </a:lnTo>
                  <a:lnTo>
                    <a:pt x="879574" y="2389807"/>
                  </a:lnTo>
                  <a:lnTo>
                    <a:pt x="901898" y="2385343"/>
                  </a:lnTo>
                  <a:lnTo>
                    <a:pt x="946547" y="2385343"/>
                  </a:lnTo>
                  <a:lnTo>
                    <a:pt x="968313" y="2385343"/>
                  </a:lnTo>
                  <a:lnTo>
                    <a:pt x="991195" y="2385343"/>
                  </a:lnTo>
                  <a:lnTo>
                    <a:pt x="1044773" y="2385343"/>
                  </a:lnTo>
                  <a:lnTo>
                    <a:pt x="1072120" y="2385343"/>
                  </a:lnTo>
                  <a:lnTo>
                    <a:pt x="1098351" y="2385343"/>
                  </a:lnTo>
                  <a:lnTo>
                    <a:pt x="1120676" y="2385343"/>
                  </a:lnTo>
                  <a:lnTo>
                    <a:pt x="1143000" y="2385343"/>
                  </a:lnTo>
                  <a:lnTo>
                    <a:pt x="1196578" y="2385343"/>
                  </a:lnTo>
                  <a:lnTo>
                    <a:pt x="1223925" y="2385343"/>
                  </a:lnTo>
                  <a:lnTo>
                    <a:pt x="1250156" y="2385343"/>
                  </a:lnTo>
                  <a:lnTo>
                    <a:pt x="1272480" y="2385343"/>
                  </a:lnTo>
                  <a:lnTo>
                    <a:pt x="1294805" y="2385343"/>
                  </a:lnTo>
                  <a:lnTo>
                    <a:pt x="1348383" y="2385343"/>
                  </a:lnTo>
                  <a:lnTo>
                    <a:pt x="1401961" y="2385343"/>
                  </a:lnTo>
                  <a:lnTo>
                    <a:pt x="1455539" y="2385343"/>
                  </a:lnTo>
                  <a:lnTo>
                    <a:pt x="1509117" y="2385343"/>
                  </a:lnTo>
                  <a:lnTo>
                    <a:pt x="1562695" y="2385343"/>
                  </a:lnTo>
                  <a:lnTo>
                    <a:pt x="1593949" y="2385343"/>
                  </a:lnTo>
                  <a:lnTo>
                    <a:pt x="1625203" y="2385343"/>
                  </a:lnTo>
                  <a:lnTo>
                    <a:pt x="1652550" y="2384785"/>
                  </a:lnTo>
                  <a:lnTo>
                    <a:pt x="1678781" y="2385343"/>
                  </a:lnTo>
                  <a:lnTo>
                    <a:pt x="1705012" y="2389807"/>
                  </a:lnTo>
                  <a:lnTo>
                    <a:pt x="1732359" y="2394272"/>
                  </a:lnTo>
                  <a:lnTo>
                    <a:pt x="1763613" y="2394830"/>
                  </a:lnTo>
                  <a:lnTo>
                    <a:pt x="1794867" y="2394272"/>
                  </a:lnTo>
                  <a:lnTo>
                    <a:pt x="1821656" y="2394272"/>
                  </a:lnTo>
                  <a:lnTo>
                    <a:pt x="1848445" y="2394272"/>
                  </a:lnTo>
                  <a:lnTo>
                    <a:pt x="1879699" y="2393714"/>
                  </a:lnTo>
                  <a:lnTo>
                    <a:pt x="1910953" y="2394272"/>
                  </a:lnTo>
                  <a:lnTo>
                    <a:pt x="1937742" y="2398737"/>
                  </a:lnTo>
                  <a:lnTo>
                    <a:pt x="1964531" y="2403202"/>
                  </a:lnTo>
                  <a:lnTo>
                    <a:pt x="1995227" y="2403202"/>
                  </a:lnTo>
                  <a:lnTo>
                    <a:pt x="2027039" y="2403202"/>
                  </a:lnTo>
                  <a:lnTo>
                    <a:pt x="2059409" y="2407667"/>
                  </a:lnTo>
                  <a:lnTo>
                    <a:pt x="2089547" y="2412132"/>
                  </a:lnTo>
                  <a:lnTo>
                    <a:pt x="2116336" y="2412690"/>
                  </a:lnTo>
                  <a:lnTo>
                    <a:pt x="2143125" y="2412132"/>
                  </a:lnTo>
                  <a:lnTo>
                    <a:pt x="2173821" y="2411574"/>
                  </a:lnTo>
                  <a:lnTo>
                    <a:pt x="2205633" y="2412132"/>
                  </a:lnTo>
                  <a:lnTo>
                    <a:pt x="2238003" y="2416038"/>
                  </a:lnTo>
                  <a:lnTo>
                    <a:pt x="2268141" y="2421061"/>
                  </a:lnTo>
                  <a:lnTo>
                    <a:pt x="2294930" y="2426642"/>
                  </a:lnTo>
                  <a:lnTo>
                    <a:pt x="2321719" y="2429991"/>
                  </a:lnTo>
                  <a:lnTo>
                    <a:pt x="2352414" y="2429991"/>
                  </a:lnTo>
                  <a:lnTo>
                    <a:pt x="2384226" y="2429991"/>
                  </a:lnTo>
                  <a:lnTo>
                    <a:pt x="2416597" y="2433898"/>
                  </a:lnTo>
                  <a:lnTo>
                    <a:pt x="2446734" y="2438921"/>
                  </a:lnTo>
                  <a:lnTo>
                    <a:pt x="2473523" y="2443386"/>
                  </a:lnTo>
                  <a:lnTo>
                    <a:pt x="2500312" y="2447850"/>
                  </a:lnTo>
                  <a:lnTo>
                    <a:pt x="2531566" y="2453431"/>
                  </a:lnTo>
                  <a:lnTo>
                    <a:pt x="2562820" y="2456780"/>
                  </a:lnTo>
                  <a:lnTo>
                    <a:pt x="2590167" y="2456780"/>
                  </a:lnTo>
                  <a:lnTo>
                    <a:pt x="2616398" y="2456780"/>
                  </a:lnTo>
                  <a:lnTo>
                    <a:pt x="2642629" y="2461245"/>
                  </a:lnTo>
                  <a:lnTo>
                    <a:pt x="2669976" y="2465710"/>
                  </a:lnTo>
                  <a:lnTo>
                    <a:pt x="2701230" y="2465710"/>
                  </a:lnTo>
                  <a:lnTo>
                    <a:pt x="2732484" y="2465710"/>
                  </a:lnTo>
                  <a:lnTo>
                    <a:pt x="2759831" y="2470175"/>
                  </a:lnTo>
                  <a:lnTo>
                    <a:pt x="2786062" y="2474640"/>
                  </a:lnTo>
                  <a:lnTo>
                    <a:pt x="2812851" y="2474640"/>
                  </a:lnTo>
                  <a:lnTo>
                    <a:pt x="2839641" y="2474640"/>
                  </a:lnTo>
                  <a:lnTo>
                    <a:pt x="2866430" y="2479104"/>
                  </a:lnTo>
                  <a:lnTo>
                    <a:pt x="2893219" y="2483569"/>
                  </a:lnTo>
                  <a:lnTo>
                    <a:pt x="2920008" y="2484127"/>
                  </a:lnTo>
                  <a:lnTo>
                    <a:pt x="2946797" y="2483569"/>
                  </a:lnTo>
                  <a:lnTo>
                    <a:pt x="3000375" y="2483569"/>
                  </a:lnTo>
                  <a:lnTo>
                    <a:pt x="3031629" y="2483011"/>
                  </a:lnTo>
                  <a:lnTo>
                    <a:pt x="3062883" y="2483569"/>
                  </a:lnTo>
                  <a:lnTo>
                    <a:pt x="3089672" y="2488034"/>
                  </a:lnTo>
                  <a:lnTo>
                    <a:pt x="3116461" y="2492499"/>
                  </a:lnTo>
                  <a:lnTo>
                    <a:pt x="3147715" y="2493057"/>
                  </a:lnTo>
                  <a:lnTo>
                    <a:pt x="3178969" y="2492499"/>
                  </a:lnTo>
                  <a:lnTo>
                    <a:pt x="3205758" y="2492499"/>
                  </a:lnTo>
                  <a:lnTo>
                    <a:pt x="3232547" y="2492499"/>
                  </a:lnTo>
                  <a:lnTo>
                    <a:pt x="3263243" y="2492499"/>
                  </a:lnTo>
                  <a:lnTo>
                    <a:pt x="3295055" y="2492499"/>
                  </a:lnTo>
                  <a:lnTo>
                    <a:pt x="3357562" y="2492499"/>
                  </a:lnTo>
                  <a:lnTo>
                    <a:pt x="3420070" y="2492499"/>
                  </a:lnTo>
                  <a:lnTo>
                    <a:pt x="3451324" y="2493057"/>
                  </a:lnTo>
                  <a:lnTo>
                    <a:pt x="3482578" y="2492499"/>
                  </a:lnTo>
                  <a:lnTo>
                    <a:pt x="3513832" y="2488034"/>
                  </a:lnTo>
                  <a:lnTo>
                    <a:pt x="3545086" y="2483569"/>
                  </a:lnTo>
                  <a:lnTo>
                    <a:pt x="3576340" y="2483569"/>
                  </a:lnTo>
                  <a:lnTo>
                    <a:pt x="3607594" y="2483569"/>
                  </a:lnTo>
                  <a:lnTo>
                    <a:pt x="3639964" y="2480221"/>
                  </a:lnTo>
                  <a:lnTo>
                    <a:pt x="3670101" y="2474640"/>
                  </a:lnTo>
                  <a:lnTo>
                    <a:pt x="3696891" y="2470175"/>
                  </a:lnTo>
                  <a:lnTo>
                    <a:pt x="3723680" y="2465710"/>
                  </a:lnTo>
                  <a:lnTo>
                    <a:pt x="3754933" y="2461245"/>
                  </a:lnTo>
                  <a:lnTo>
                    <a:pt x="3786187" y="2456780"/>
                  </a:lnTo>
                  <a:lnTo>
                    <a:pt x="3812976" y="2452873"/>
                  </a:lnTo>
                  <a:lnTo>
                    <a:pt x="3839766" y="2447850"/>
                  </a:lnTo>
                  <a:lnTo>
                    <a:pt x="3871019" y="2439479"/>
                  </a:lnTo>
                  <a:lnTo>
                    <a:pt x="3902273" y="2429991"/>
                  </a:lnTo>
                  <a:lnTo>
                    <a:pt x="3929620" y="2421061"/>
                  </a:lnTo>
                  <a:lnTo>
                    <a:pt x="3955851" y="2412132"/>
                  </a:lnTo>
                  <a:lnTo>
                    <a:pt x="4009430" y="2394272"/>
                  </a:lnTo>
                  <a:lnTo>
                    <a:pt x="4063008" y="2376413"/>
                  </a:lnTo>
                  <a:lnTo>
                    <a:pt x="4090355" y="2367483"/>
                  </a:lnTo>
                  <a:lnTo>
                    <a:pt x="4116586" y="2358554"/>
                  </a:lnTo>
                  <a:lnTo>
                    <a:pt x="4138910" y="2350740"/>
                  </a:lnTo>
                  <a:lnTo>
                    <a:pt x="4161234" y="2340694"/>
                  </a:lnTo>
                  <a:lnTo>
                    <a:pt x="4187465" y="2327858"/>
                  </a:lnTo>
                  <a:lnTo>
                    <a:pt x="4214812" y="2313905"/>
                  </a:lnTo>
                  <a:lnTo>
                    <a:pt x="4241601" y="2301069"/>
                  </a:lnTo>
                  <a:lnTo>
                    <a:pt x="4268391" y="2287116"/>
                  </a:lnTo>
                  <a:lnTo>
                    <a:pt x="4295738" y="2269257"/>
                  </a:lnTo>
                  <a:lnTo>
                    <a:pt x="4321969" y="2251397"/>
                  </a:lnTo>
                  <a:lnTo>
                    <a:pt x="4345409" y="2237445"/>
                  </a:lnTo>
                  <a:lnTo>
                    <a:pt x="4366617" y="2224608"/>
                  </a:lnTo>
                  <a:lnTo>
                    <a:pt x="4388941" y="2211772"/>
                  </a:lnTo>
                  <a:lnTo>
                    <a:pt x="4411266" y="2197819"/>
                  </a:lnTo>
                  <a:lnTo>
                    <a:pt x="4434148" y="2179960"/>
                  </a:lnTo>
                  <a:lnTo>
                    <a:pt x="4455914" y="2162100"/>
                  </a:lnTo>
                  <a:lnTo>
                    <a:pt x="4474331" y="2149822"/>
                  </a:lnTo>
                  <a:lnTo>
                    <a:pt x="4491633" y="2135311"/>
                  </a:lnTo>
                  <a:lnTo>
                    <a:pt x="4509492" y="2113545"/>
                  </a:lnTo>
                  <a:lnTo>
                    <a:pt x="4527351" y="2090663"/>
                  </a:lnTo>
                  <a:lnTo>
                    <a:pt x="4546327" y="2072245"/>
                  </a:lnTo>
                  <a:lnTo>
                    <a:pt x="4563070" y="2054944"/>
                  </a:lnTo>
                  <a:lnTo>
                    <a:pt x="4577023" y="2037085"/>
                  </a:lnTo>
                  <a:lnTo>
                    <a:pt x="4589859" y="2019225"/>
                  </a:lnTo>
                  <a:lnTo>
                    <a:pt x="4616648" y="1983507"/>
                  </a:lnTo>
                  <a:lnTo>
                    <a:pt x="4643437" y="1947788"/>
                  </a:lnTo>
                  <a:lnTo>
                    <a:pt x="4657390" y="1929929"/>
                  </a:lnTo>
                  <a:lnTo>
                    <a:pt x="4670226" y="1912069"/>
                  </a:lnTo>
                  <a:lnTo>
                    <a:pt x="4679156" y="1894768"/>
                  </a:lnTo>
                  <a:lnTo>
                    <a:pt x="4688086" y="1876350"/>
                  </a:lnTo>
                  <a:lnTo>
                    <a:pt x="4702597" y="1854026"/>
                  </a:lnTo>
                  <a:lnTo>
                    <a:pt x="4714875" y="1831702"/>
                  </a:lnTo>
                  <a:lnTo>
                    <a:pt x="4719898" y="1813285"/>
                  </a:lnTo>
                  <a:lnTo>
                    <a:pt x="4723805" y="1795983"/>
                  </a:lnTo>
                  <a:lnTo>
                    <a:pt x="4732734" y="1778124"/>
                  </a:lnTo>
                  <a:lnTo>
                    <a:pt x="4741664" y="1760265"/>
                  </a:lnTo>
                  <a:lnTo>
                    <a:pt x="4746129" y="1742963"/>
                  </a:lnTo>
                  <a:lnTo>
                    <a:pt x="4750594" y="1724546"/>
                  </a:lnTo>
                  <a:lnTo>
                    <a:pt x="4759523" y="1702222"/>
                  </a:lnTo>
                  <a:lnTo>
                    <a:pt x="4768453" y="1679897"/>
                  </a:lnTo>
                  <a:lnTo>
                    <a:pt x="4773476" y="1661480"/>
                  </a:lnTo>
                  <a:lnTo>
                    <a:pt x="4777383" y="1644179"/>
                  </a:lnTo>
                  <a:lnTo>
                    <a:pt x="4786312" y="1608460"/>
                  </a:lnTo>
                  <a:lnTo>
                    <a:pt x="4791893" y="1590600"/>
                  </a:lnTo>
                  <a:lnTo>
                    <a:pt x="4795242" y="1572741"/>
                  </a:lnTo>
                  <a:lnTo>
                    <a:pt x="4795242" y="1555440"/>
                  </a:lnTo>
                  <a:lnTo>
                    <a:pt x="4795242" y="1537022"/>
                  </a:lnTo>
                  <a:lnTo>
                    <a:pt x="4799707" y="1514698"/>
                  </a:lnTo>
                  <a:lnTo>
                    <a:pt x="4804172" y="1492374"/>
                  </a:lnTo>
                  <a:lnTo>
                    <a:pt x="4804172" y="1473956"/>
                  </a:lnTo>
                  <a:lnTo>
                    <a:pt x="4804172" y="1456655"/>
                  </a:lnTo>
                  <a:lnTo>
                    <a:pt x="4808637" y="1438796"/>
                  </a:lnTo>
                  <a:lnTo>
                    <a:pt x="4813101" y="1420936"/>
                  </a:lnTo>
                  <a:lnTo>
                    <a:pt x="4813660" y="1403077"/>
                  </a:lnTo>
                  <a:lnTo>
                    <a:pt x="4813101" y="1385218"/>
                  </a:lnTo>
                  <a:lnTo>
                    <a:pt x="4813101" y="1349499"/>
                  </a:lnTo>
                  <a:lnTo>
                    <a:pt x="4813660" y="1331640"/>
                  </a:lnTo>
                  <a:lnTo>
                    <a:pt x="4813101" y="1313780"/>
                  </a:lnTo>
                  <a:lnTo>
                    <a:pt x="4808637" y="1296479"/>
                  </a:lnTo>
                  <a:lnTo>
                    <a:pt x="4804172" y="1278061"/>
                  </a:lnTo>
                  <a:lnTo>
                    <a:pt x="4803614" y="1255737"/>
                  </a:lnTo>
                  <a:lnTo>
                    <a:pt x="4804172" y="1233413"/>
                  </a:lnTo>
                  <a:lnTo>
                    <a:pt x="4804730" y="1214995"/>
                  </a:lnTo>
                  <a:lnTo>
                    <a:pt x="4804172" y="1197694"/>
                  </a:lnTo>
                  <a:lnTo>
                    <a:pt x="4799707" y="1179835"/>
                  </a:lnTo>
                  <a:lnTo>
                    <a:pt x="4795242" y="1161975"/>
                  </a:lnTo>
                  <a:lnTo>
                    <a:pt x="4795242" y="1126257"/>
                  </a:lnTo>
                  <a:lnTo>
                    <a:pt x="4795242" y="1108955"/>
                  </a:lnTo>
                  <a:lnTo>
                    <a:pt x="4795242" y="1090538"/>
                  </a:lnTo>
                  <a:lnTo>
                    <a:pt x="4795800" y="1068214"/>
                  </a:lnTo>
                  <a:lnTo>
                    <a:pt x="4795242" y="1045890"/>
                  </a:lnTo>
                  <a:lnTo>
                    <a:pt x="4790777" y="1027472"/>
                  </a:lnTo>
                  <a:lnTo>
                    <a:pt x="4786312" y="1010171"/>
                  </a:lnTo>
                  <a:lnTo>
                    <a:pt x="4786312" y="974452"/>
                  </a:lnTo>
                  <a:lnTo>
                    <a:pt x="4786312" y="957151"/>
                  </a:lnTo>
                  <a:lnTo>
                    <a:pt x="4786312" y="938733"/>
                  </a:lnTo>
                  <a:lnTo>
                    <a:pt x="4786870" y="916409"/>
                  </a:lnTo>
                  <a:lnTo>
                    <a:pt x="4786312" y="894085"/>
                  </a:lnTo>
                  <a:lnTo>
                    <a:pt x="4781848" y="875667"/>
                  </a:lnTo>
                  <a:lnTo>
                    <a:pt x="4777383" y="858366"/>
                  </a:lnTo>
                  <a:lnTo>
                    <a:pt x="4777383" y="822647"/>
                  </a:lnTo>
                  <a:lnTo>
                    <a:pt x="4777383" y="786929"/>
                  </a:lnTo>
                  <a:lnTo>
                    <a:pt x="4777941" y="769069"/>
                  </a:lnTo>
                  <a:lnTo>
                    <a:pt x="4777383" y="751210"/>
                  </a:lnTo>
                  <a:lnTo>
                    <a:pt x="4772918" y="732792"/>
                  </a:lnTo>
                  <a:lnTo>
                    <a:pt x="4768453" y="715491"/>
                  </a:lnTo>
                  <a:lnTo>
                    <a:pt x="4767895" y="702097"/>
                  </a:lnTo>
                  <a:lnTo>
                    <a:pt x="4768453" y="688702"/>
                  </a:lnTo>
                  <a:lnTo>
                    <a:pt x="4767895" y="671959"/>
                  </a:lnTo>
                  <a:lnTo>
                    <a:pt x="4768453" y="652983"/>
                  </a:lnTo>
                  <a:lnTo>
                    <a:pt x="4772918" y="634566"/>
                  </a:lnTo>
                  <a:lnTo>
                    <a:pt x="4777383" y="617265"/>
                  </a:lnTo>
                  <a:lnTo>
                    <a:pt x="4777941" y="603870"/>
                  </a:lnTo>
                  <a:lnTo>
                    <a:pt x="4777383" y="590475"/>
                  </a:lnTo>
                  <a:lnTo>
                    <a:pt x="4776825" y="572616"/>
                  </a:lnTo>
                  <a:lnTo>
                    <a:pt x="4777383" y="554757"/>
                  </a:lnTo>
                  <a:lnTo>
                    <a:pt x="4781848" y="540804"/>
                  </a:lnTo>
                  <a:lnTo>
                    <a:pt x="4786312" y="527968"/>
                  </a:lnTo>
                  <a:lnTo>
                    <a:pt x="4786312" y="514573"/>
                  </a:lnTo>
                  <a:lnTo>
                    <a:pt x="4786312" y="501179"/>
                  </a:lnTo>
                  <a:lnTo>
                    <a:pt x="4790219" y="487784"/>
                  </a:lnTo>
                  <a:lnTo>
                    <a:pt x="4795242" y="474390"/>
                  </a:lnTo>
                  <a:lnTo>
                    <a:pt x="4804172" y="447600"/>
                  </a:lnTo>
                  <a:lnTo>
                    <a:pt x="4808078" y="434206"/>
                  </a:lnTo>
                  <a:lnTo>
                    <a:pt x="4813101" y="420811"/>
                  </a:lnTo>
                  <a:lnTo>
                    <a:pt x="4821473" y="407417"/>
                  </a:lnTo>
                  <a:lnTo>
                    <a:pt x="4830961" y="394022"/>
                  </a:lnTo>
                  <a:lnTo>
                    <a:pt x="4848820" y="367233"/>
                  </a:lnTo>
                  <a:lnTo>
                    <a:pt x="4857750" y="358304"/>
                  </a:lnTo>
                  <a:lnTo>
                    <a:pt x="4866680" y="349374"/>
                  </a:lnTo>
                  <a:lnTo>
                    <a:pt x="4875609" y="335979"/>
                  </a:lnTo>
                  <a:lnTo>
                    <a:pt x="4884539" y="322585"/>
                  </a:lnTo>
                  <a:lnTo>
                    <a:pt x="4893469" y="313097"/>
                  </a:lnTo>
                  <a:lnTo>
                    <a:pt x="4902398" y="304725"/>
                  </a:lnTo>
                  <a:lnTo>
                    <a:pt x="4910770" y="296912"/>
                  </a:lnTo>
                  <a:lnTo>
                    <a:pt x="4920258" y="286866"/>
                  </a:lnTo>
                  <a:lnTo>
                    <a:pt x="4933652" y="273472"/>
                  </a:lnTo>
                  <a:lnTo>
                    <a:pt x="4947047" y="260077"/>
                  </a:lnTo>
                  <a:lnTo>
                    <a:pt x="4955976" y="250589"/>
                  </a:lnTo>
                  <a:lnTo>
                    <a:pt x="4964906" y="242218"/>
                  </a:lnTo>
                  <a:lnTo>
                    <a:pt x="4978301" y="233288"/>
                  </a:lnTo>
                  <a:lnTo>
                    <a:pt x="4991695" y="224358"/>
                  </a:lnTo>
                  <a:lnTo>
                    <a:pt x="5000625" y="214870"/>
                  </a:lnTo>
                  <a:lnTo>
                    <a:pt x="5009555" y="206499"/>
                  </a:lnTo>
                  <a:lnTo>
                    <a:pt x="5022391" y="202034"/>
                  </a:lnTo>
                  <a:lnTo>
                    <a:pt x="5036344" y="197569"/>
                  </a:lnTo>
                  <a:lnTo>
                    <a:pt x="5050296" y="188640"/>
                  </a:lnTo>
                  <a:lnTo>
                    <a:pt x="5063133" y="179710"/>
                  </a:lnTo>
                  <a:lnTo>
                    <a:pt x="5072062" y="174687"/>
                  </a:lnTo>
                  <a:lnTo>
                    <a:pt x="5080992" y="170780"/>
                  </a:lnTo>
                  <a:lnTo>
                    <a:pt x="5107781" y="161850"/>
                  </a:lnTo>
                  <a:lnTo>
                    <a:pt x="5121176" y="157944"/>
                  </a:lnTo>
                  <a:lnTo>
                    <a:pt x="5134570" y="152921"/>
                  </a:lnTo>
                  <a:lnTo>
                    <a:pt x="5148523" y="143991"/>
                  </a:lnTo>
                  <a:lnTo>
                    <a:pt x="5161359" y="135061"/>
                  </a:lnTo>
                  <a:lnTo>
                    <a:pt x="5170289" y="130038"/>
                  </a:lnTo>
                  <a:lnTo>
                    <a:pt x="5179219" y="126132"/>
                  </a:lnTo>
                  <a:lnTo>
                    <a:pt x="5192613" y="121667"/>
                  </a:lnTo>
                  <a:lnTo>
                    <a:pt x="5206008" y="117202"/>
                  </a:lnTo>
                  <a:lnTo>
                    <a:pt x="5214937" y="112737"/>
                  </a:lnTo>
                  <a:lnTo>
                    <a:pt x="5223867" y="108272"/>
                  </a:lnTo>
                  <a:lnTo>
                    <a:pt x="5237262" y="103807"/>
                  </a:lnTo>
                  <a:lnTo>
                    <a:pt x="5250656" y="99343"/>
                  </a:lnTo>
                  <a:lnTo>
                    <a:pt x="5260702" y="94320"/>
                  </a:lnTo>
                  <a:lnTo>
                    <a:pt x="5268516" y="90413"/>
                  </a:lnTo>
                  <a:lnTo>
                    <a:pt x="5277445" y="90413"/>
                  </a:lnTo>
                  <a:lnTo>
                    <a:pt x="5286375" y="90413"/>
                  </a:lnTo>
                  <a:lnTo>
                    <a:pt x="5295305" y="87064"/>
                  </a:lnTo>
                  <a:lnTo>
                    <a:pt x="5304234" y="81483"/>
                  </a:lnTo>
                  <a:lnTo>
                    <a:pt x="5312606" y="77018"/>
                  </a:lnTo>
                  <a:lnTo>
                    <a:pt x="5322094" y="72554"/>
                  </a:lnTo>
                  <a:lnTo>
                    <a:pt x="5335488" y="68647"/>
                  </a:lnTo>
                  <a:lnTo>
                    <a:pt x="5348883" y="63624"/>
                  </a:lnTo>
                  <a:lnTo>
                    <a:pt x="5358929" y="55252"/>
                  </a:lnTo>
                  <a:lnTo>
                    <a:pt x="5366742" y="45765"/>
                  </a:lnTo>
                  <a:lnTo>
                    <a:pt x="5373439" y="36277"/>
                  </a:lnTo>
                  <a:lnTo>
                    <a:pt x="5375672" y="27905"/>
                  </a:lnTo>
                  <a:lnTo>
                    <a:pt x="5373439" y="25115"/>
                  </a:lnTo>
                  <a:lnTo>
                    <a:pt x="5368416" y="22324"/>
                  </a:lnTo>
                  <a:lnTo>
                    <a:pt x="5357812" y="18975"/>
                  </a:lnTo>
                  <a:lnTo>
                    <a:pt x="5339953" y="18975"/>
                  </a:lnTo>
                  <a:lnTo>
                    <a:pt x="5331023" y="19534"/>
                  </a:lnTo>
                  <a:lnTo>
                    <a:pt x="5322094" y="18975"/>
                  </a:lnTo>
                  <a:lnTo>
                    <a:pt x="5314280" y="14511"/>
                  </a:lnTo>
                  <a:lnTo>
                    <a:pt x="5304234" y="10046"/>
                  </a:lnTo>
                  <a:lnTo>
                    <a:pt x="5290840" y="9488"/>
                  </a:lnTo>
                  <a:lnTo>
                    <a:pt x="5277445" y="10046"/>
                  </a:lnTo>
                  <a:lnTo>
                    <a:pt x="5268516" y="9488"/>
                  </a:lnTo>
                  <a:lnTo>
                    <a:pt x="5259586" y="10046"/>
                  </a:lnTo>
                  <a:lnTo>
                    <a:pt x="5246749" y="14511"/>
                  </a:lnTo>
                  <a:lnTo>
                    <a:pt x="5232797" y="18975"/>
                  </a:lnTo>
                  <a:lnTo>
                    <a:pt x="5219402" y="19534"/>
                  </a:lnTo>
                  <a:lnTo>
                    <a:pt x="5206008" y="18975"/>
                  </a:lnTo>
                  <a:lnTo>
                    <a:pt x="5179219" y="18975"/>
                  </a:lnTo>
                  <a:lnTo>
                    <a:pt x="5166382" y="18417"/>
                  </a:lnTo>
                  <a:lnTo>
                    <a:pt x="5152430" y="18975"/>
                  </a:lnTo>
                  <a:lnTo>
                    <a:pt x="5135686" y="23440"/>
                  </a:lnTo>
                  <a:lnTo>
                    <a:pt x="5116711" y="27905"/>
                  </a:lnTo>
                  <a:lnTo>
                    <a:pt x="5098851" y="27905"/>
                  </a:lnTo>
                  <a:lnTo>
                    <a:pt x="5080992" y="27905"/>
                  </a:lnTo>
                  <a:lnTo>
                    <a:pt x="5062575" y="32370"/>
                  </a:lnTo>
                  <a:lnTo>
                    <a:pt x="5045273" y="36835"/>
                  </a:lnTo>
                  <a:lnTo>
                    <a:pt x="5031879" y="36835"/>
                  </a:lnTo>
                  <a:lnTo>
                    <a:pt x="5018484" y="36835"/>
                  </a:lnTo>
                  <a:lnTo>
                    <a:pt x="5000625" y="41300"/>
                  </a:lnTo>
                  <a:lnTo>
                    <a:pt x="4982766" y="45765"/>
                  </a:lnTo>
                  <a:lnTo>
                    <a:pt x="4968813" y="45765"/>
                  </a:lnTo>
                  <a:lnTo>
                    <a:pt x="4955976" y="45765"/>
                  </a:lnTo>
                  <a:lnTo>
                    <a:pt x="4942024" y="49671"/>
                  </a:lnTo>
                  <a:lnTo>
                    <a:pt x="4929187" y="54694"/>
                  </a:lnTo>
                  <a:lnTo>
                    <a:pt x="4919700" y="59159"/>
                  </a:lnTo>
                  <a:lnTo>
                    <a:pt x="4911328" y="63624"/>
                  </a:lnTo>
                  <a:lnTo>
                    <a:pt x="4900166" y="69205"/>
                  </a:lnTo>
                  <a:lnTo>
                    <a:pt x="4895701" y="71437"/>
                  </a:lnTo>
                  <a:lnTo>
                    <a:pt x="4893469" y="72554"/>
                  </a:lnTo>
                  <a:lnTo>
                    <a:pt x="4895701" y="71437"/>
                  </a:lnTo>
                  <a:lnTo>
                    <a:pt x="4900166" y="68647"/>
                  </a:lnTo>
                  <a:lnTo>
                    <a:pt x="4911328" y="63624"/>
                  </a:lnTo>
                  <a:lnTo>
                    <a:pt x="4919700" y="63624"/>
                  </a:lnTo>
                  <a:lnTo>
                    <a:pt x="4929187" y="63624"/>
                  </a:lnTo>
                  <a:lnTo>
                    <a:pt x="4942024" y="59159"/>
                  </a:lnTo>
                  <a:lnTo>
                    <a:pt x="4955976" y="54694"/>
                  </a:lnTo>
                  <a:lnTo>
                    <a:pt x="4973278" y="54694"/>
                  </a:lnTo>
                  <a:lnTo>
                    <a:pt x="4991695" y="54694"/>
                  </a:lnTo>
                  <a:lnTo>
                    <a:pt x="5009555" y="51346"/>
                  </a:lnTo>
                  <a:lnTo>
                    <a:pt x="5027414" y="45765"/>
                  </a:lnTo>
                  <a:lnTo>
                    <a:pt x="5045273" y="40742"/>
                  </a:lnTo>
                  <a:lnTo>
                    <a:pt x="5063133" y="36835"/>
                  </a:lnTo>
                  <a:lnTo>
                    <a:pt x="5080434" y="36835"/>
                  </a:lnTo>
                  <a:lnTo>
                    <a:pt x="5098851" y="36835"/>
                  </a:lnTo>
                  <a:lnTo>
                    <a:pt x="5120618" y="32370"/>
                  </a:lnTo>
                  <a:lnTo>
                    <a:pt x="5143500" y="27905"/>
                  </a:lnTo>
                  <a:lnTo>
                    <a:pt x="5165824" y="27905"/>
                  </a:lnTo>
                  <a:lnTo>
                    <a:pt x="5188148" y="27905"/>
                  </a:lnTo>
                  <a:lnTo>
                    <a:pt x="5210473" y="23440"/>
                  </a:lnTo>
                  <a:lnTo>
                    <a:pt x="5232797" y="18975"/>
                  </a:lnTo>
                  <a:lnTo>
                    <a:pt x="5255679" y="18975"/>
                  </a:lnTo>
                  <a:lnTo>
                    <a:pt x="5277445" y="18975"/>
                  </a:lnTo>
                  <a:lnTo>
                    <a:pt x="5295863" y="14511"/>
                  </a:lnTo>
                  <a:lnTo>
                    <a:pt x="5313164" y="10046"/>
                  </a:lnTo>
                  <a:lnTo>
                    <a:pt x="5332140" y="9488"/>
                  </a:lnTo>
                  <a:lnTo>
                    <a:pt x="5348883" y="10046"/>
                  </a:lnTo>
                  <a:lnTo>
                    <a:pt x="5362835" y="10604"/>
                  </a:lnTo>
                  <a:lnTo>
                    <a:pt x="5375672" y="10046"/>
                  </a:lnTo>
                  <a:lnTo>
                    <a:pt x="5389066" y="5581"/>
                  </a:lnTo>
                  <a:lnTo>
                    <a:pt x="5402461" y="1116"/>
                  </a:lnTo>
                  <a:lnTo>
                    <a:pt x="5416413" y="558"/>
                  </a:lnTo>
                  <a:lnTo>
                    <a:pt x="5429250" y="1116"/>
                  </a:lnTo>
                  <a:lnTo>
                    <a:pt x="5439854" y="0"/>
                  </a:lnTo>
                  <a:lnTo>
                    <a:pt x="5447109" y="1116"/>
                  </a:lnTo>
                  <a:lnTo>
                    <a:pt x="5449900" y="9488"/>
                  </a:lnTo>
                  <a:lnTo>
                    <a:pt x="5447109" y="18975"/>
                  </a:lnTo>
                  <a:lnTo>
                    <a:pt x="5439296" y="27905"/>
                  </a:lnTo>
                  <a:lnTo>
                    <a:pt x="5429250" y="36835"/>
                  </a:lnTo>
                  <a:lnTo>
                    <a:pt x="5419762" y="45765"/>
                  </a:lnTo>
                  <a:lnTo>
                    <a:pt x="5411391" y="54694"/>
                  </a:lnTo>
                  <a:lnTo>
                    <a:pt x="5406926" y="63624"/>
                  </a:lnTo>
                  <a:lnTo>
                    <a:pt x="5402461" y="72554"/>
                  </a:lnTo>
                  <a:lnTo>
                    <a:pt x="5393531" y="81483"/>
                  </a:lnTo>
                  <a:lnTo>
                    <a:pt x="5384601" y="90413"/>
                  </a:lnTo>
                  <a:lnTo>
                    <a:pt x="5380137" y="98785"/>
                  </a:lnTo>
                  <a:lnTo>
                    <a:pt x="5375672" y="108272"/>
                  </a:lnTo>
                  <a:lnTo>
                    <a:pt x="5367300" y="121109"/>
                  </a:lnTo>
                  <a:lnTo>
                    <a:pt x="5357812" y="135061"/>
                  </a:lnTo>
                  <a:lnTo>
                    <a:pt x="5348325" y="149014"/>
                  </a:lnTo>
                  <a:lnTo>
                    <a:pt x="5339953" y="161850"/>
                  </a:lnTo>
                  <a:lnTo>
                    <a:pt x="5334930" y="170780"/>
                  </a:lnTo>
                  <a:lnTo>
                    <a:pt x="5331023" y="179710"/>
                  </a:lnTo>
                  <a:lnTo>
                    <a:pt x="5326558" y="193104"/>
                  </a:lnTo>
                  <a:lnTo>
                    <a:pt x="5322094" y="206499"/>
                  </a:lnTo>
                  <a:lnTo>
                    <a:pt x="5317629" y="215429"/>
                  </a:lnTo>
                  <a:lnTo>
                    <a:pt x="5313164" y="224358"/>
                  </a:lnTo>
                  <a:lnTo>
                    <a:pt x="5308141" y="237753"/>
                  </a:lnTo>
                  <a:lnTo>
                    <a:pt x="5304234" y="251147"/>
                  </a:lnTo>
                  <a:lnTo>
                    <a:pt x="5303676" y="261193"/>
                  </a:lnTo>
                  <a:lnTo>
                    <a:pt x="5304234" y="269007"/>
                  </a:lnTo>
                  <a:lnTo>
                    <a:pt x="5304234" y="286866"/>
                  </a:lnTo>
                  <a:lnTo>
                    <a:pt x="5304234" y="304725"/>
                  </a:lnTo>
                  <a:lnTo>
                    <a:pt x="5304234" y="315888"/>
                  </a:lnTo>
                  <a:lnTo>
                    <a:pt x="5304234" y="320910"/>
                  </a:lnTo>
                  <a:lnTo>
                    <a:pt x="5304234" y="322585"/>
                  </a:lnTo>
                  <a:lnTo>
                    <a:pt x="5304234" y="320910"/>
                  </a:lnTo>
                  <a:lnTo>
                    <a:pt x="5303676" y="316446"/>
                  </a:lnTo>
                  <a:lnTo>
                    <a:pt x="5304234" y="304725"/>
                  </a:lnTo>
                  <a:lnTo>
                    <a:pt x="5308699" y="291331"/>
                  </a:lnTo>
                  <a:lnTo>
                    <a:pt x="5313164" y="277936"/>
                  </a:lnTo>
                  <a:lnTo>
                    <a:pt x="5313722" y="268449"/>
                  </a:lnTo>
                  <a:lnTo>
                    <a:pt x="5313164" y="260077"/>
                  </a:lnTo>
                  <a:lnTo>
                    <a:pt x="5313722" y="252264"/>
                  </a:lnTo>
                  <a:lnTo>
                    <a:pt x="5313164" y="242218"/>
                  </a:lnTo>
                  <a:lnTo>
                    <a:pt x="5309815" y="228823"/>
                  </a:lnTo>
                  <a:lnTo>
                    <a:pt x="5304234" y="215429"/>
                  </a:lnTo>
                  <a:lnTo>
                    <a:pt x="5299769" y="206499"/>
                  </a:lnTo>
                  <a:lnTo>
                    <a:pt x="5295305" y="197569"/>
                  </a:lnTo>
                  <a:lnTo>
                    <a:pt x="5291398" y="184733"/>
                  </a:lnTo>
                  <a:lnTo>
                    <a:pt x="5286375" y="170780"/>
                  </a:lnTo>
                  <a:lnTo>
                    <a:pt x="5278003" y="157386"/>
                  </a:lnTo>
                  <a:lnTo>
                    <a:pt x="5268516" y="143991"/>
                  </a:lnTo>
                  <a:lnTo>
                    <a:pt x="5260702" y="130038"/>
                  </a:lnTo>
                  <a:lnTo>
                    <a:pt x="5250656" y="117202"/>
                  </a:lnTo>
                  <a:lnTo>
                    <a:pt x="5237820" y="108272"/>
                  </a:lnTo>
                  <a:lnTo>
                    <a:pt x="5223867" y="99343"/>
                  </a:lnTo>
                  <a:lnTo>
                    <a:pt x="5209914" y="85948"/>
                  </a:lnTo>
                  <a:lnTo>
                    <a:pt x="5197078" y="72554"/>
                  </a:lnTo>
                  <a:lnTo>
                    <a:pt x="5187590" y="63066"/>
                  </a:lnTo>
                  <a:lnTo>
                    <a:pt x="5179219" y="54694"/>
                  </a:lnTo>
                  <a:lnTo>
                    <a:pt x="5170289" y="45206"/>
                  </a:lnTo>
                  <a:lnTo>
                    <a:pt x="5161359" y="36835"/>
                  </a:lnTo>
                  <a:lnTo>
                    <a:pt x="5152430" y="31812"/>
                  </a:lnTo>
                  <a:lnTo>
                    <a:pt x="5143500" y="27905"/>
                  </a:lnTo>
                  <a:lnTo>
                    <a:pt x="5135686" y="23440"/>
                  </a:lnTo>
                  <a:lnTo>
                    <a:pt x="5125641" y="18975"/>
                  </a:lnTo>
                  <a:lnTo>
                    <a:pt x="5112246" y="13952"/>
                  </a:lnTo>
                  <a:lnTo>
                    <a:pt x="5098851" y="10046"/>
                  </a:lnTo>
                  <a:lnTo>
                    <a:pt x="5089364" y="9488"/>
                  </a:lnTo>
                  <a:lnTo>
                    <a:pt x="5080992" y="10046"/>
                  </a:lnTo>
                  <a:lnTo>
                    <a:pt x="5071504" y="13394"/>
                  </a:lnTo>
                  <a:lnTo>
                    <a:pt x="5063133" y="18975"/>
                  </a:lnTo>
                  <a:lnTo>
                    <a:pt x="5057552" y="28463"/>
                  </a:lnTo>
                  <a:lnTo>
                    <a:pt x="5054203" y="36835"/>
                  </a:lnTo>
                </a:path>
              </a:pathLst>
            </a:custGeom>
            <a:noFill/>
            <a:ln w="53411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 bwMode="auto">
            <a:xfrm>
              <a:off x="2964656" y="3642754"/>
              <a:ext cx="4253880" cy="349374"/>
            </a:xfrm>
            <a:custGeom>
              <a:avLst/>
              <a:gdLst>
                <a:gd name="connsiteX0" fmla="*/ 0 w 4253880"/>
                <a:gd name="connsiteY0" fmla="*/ 214871 h 349374"/>
                <a:gd name="connsiteX1" fmla="*/ 11162 w 4253880"/>
                <a:gd name="connsiteY1" fmla="*/ 217103 h 349374"/>
                <a:gd name="connsiteX2" fmla="*/ 26789 w 4253880"/>
                <a:gd name="connsiteY2" fmla="*/ 220452 h 349374"/>
                <a:gd name="connsiteX3" fmla="*/ 65856 w 4253880"/>
                <a:gd name="connsiteY3" fmla="*/ 228265 h 349374"/>
                <a:gd name="connsiteX4" fmla="*/ 105482 w 4253880"/>
                <a:gd name="connsiteY4" fmla="*/ 236079 h 349374"/>
                <a:gd name="connsiteX5" fmla="*/ 121667 w 4253880"/>
                <a:gd name="connsiteY5" fmla="*/ 239427 h 349374"/>
                <a:gd name="connsiteX6" fmla="*/ 133945 w 4253880"/>
                <a:gd name="connsiteY6" fmla="*/ 241660 h 349374"/>
                <a:gd name="connsiteX7" fmla="*/ 141759 w 4253880"/>
                <a:gd name="connsiteY7" fmla="*/ 242776 h 349374"/>
                <a:gd name="connsiteX8" fmla="*/ 146781 w 4253880"/>
                <a:gd name="connsiteY8" fmla="*/ 243334 h 349374"/>
                <a:gd name="connsiteX9" fmla="*/ 150688 w 4253880"/>
                <a:gd name="connsiteY9" fmla="*/ 242776 h 349374"/>
                <a:gd name="connsiteX10" fmla="*/ 150130 w 4253880"/>
                <a:gd name="connsiteY10" fmla="*/ 241660 h 349374"/>
                <a:gd name="connsiteX11" fmla="*/ 151804 w 4253880"/>
                <a:gd name="connsiteY11" fmla="*/ 241660 h 349374"/>
                <a:gd name="connsiteX12" fmla="*/ 160734 w 4253880"/>
                <a:gd name="connsiteY12" fmla="*/ 245566 h 349374"/>
                <a:gd name="connsiteX13" fmla="*/ 169664 w 4253880"/>
                <a:gd name="connsiteY13" fmla="*/ 250589 h 349374"/>
                <a:gd name="connsiteX14" fmla="*/ 178035 w 4253880"/>
                <a:gd name="connsiteY14" fmla="*/ 256170 h 349374"/>
                <a:gd name="connsiteX15" fmla="*/ 187523 w 4253880"/>
                <a:gd name="connsiteY15" fmla="*/ 259519 h 349374"/>
                <a:gd name="connsiteX16" fmla="*/ 200918 w 4253880"/>
                <a:gd name="connsiteY16" fmla="*/ 259519 h 349374"/>
                <a:gd name="connsiteX17" fmla="*/ 214312 w 4253880"/>
                <a:gd name="connsiteY17" fmla="*/ 259519 h 349374"/>
                <a:gd name="connsiteX18" fmla="*/ 223242 w 4253880"/>
                <a:gd name="connsiteY18" fmla="*/ 263984 h 349374"/>
                <a:gd name="connsiteX19" fmla="*/ 232172 w 4253880"/>
                <a:gd name="connsiteY19" fmla="*/ 268449 h 349374"/>
                <a:gd name="connsiteX20" fmla="*/ 245008 w 4253880"/>
                <a:gd name="connsiteY20" fmla="*/ 268449 h 349374"/>
                <a:gd name="connsiteX21" fmla="*/ 258961 w 4253880"/>
                <a:gd name="connsiteY21" fmla="*/ 268449 h 349374"/>
                <a:gd name="connsiteX22" fmla="*/ 272355 w 4253880"/>
                <a:gd name="connsiteY22" fmla="*/ 272913 h 349374"/>
                <a:gd name="connsiteX23" fmla="*/ 285750 w 4253880"/>
                <a:gd name="connsiteY23" fmla="*/ 277378 h 349374"/>
                <a:gd name="connsiteX24" fmla="*/ 299144 w 4253880"/>
                <a:gd name="connsiteY24" fmla="*/ 277378 h 349374"/>
                <a:gd name="connsiteX25" fmla="*/ 312539 w 4253880"/>
                <a:gd name="connsiteY25" fmla="*/ 277378 h 349374"/>
                <a:gd name="connsiteX26" fmla="*/ 325933 w 4253880"/>
                <a:gd name="connsiteY26" fmla="*/ 281843 h 349374"/>
                <a:gd name="connsiteX27" fmla="*/ 339328 w 4253880"/>
                <a:gd name="connsiteY27" fmla="*/ 286308 h 349374"/>
                <a:gd name="connsiteX28" fmla="*/ 352722 w 4253880"/>
                <a:gd name="connsiteY28" fmla="*/ 286308 h 349374"/>
                <a:gd name="connsiteX29" fmla="*/ 366117 w 4253880"/>
                <a:gd name="connsiteY29" fmla="*/ 286308 h 349374"/>
                <a:gd name="connsiteX30" fmla="*/ 379511 w 4253880"/>
                <a:gd name="connsiteY30" fmla="*/ 290773 h 349374"/>
                <a:gd name="connsiteX31" fmla="*/ 392906 w 4253880"/>
                <a:gd name="connsiteY31" fmla="*/ 295238 h 349374"/>
                <a:gd name="connsiteX32" fmla="*/ 405742 w 4253880"/>
                <a:gd name="connsiteY32" fmla="*/ 295238 h 349374"/>
                <a:gd name="connsiteX33" fmla="*/ 419695 w 4253880"/>
                <a:gd name="connsiteY33" fmla="*/ 295238 h 349374"/>
                <a:gd name="connsiteX34" fmla="*/ 437554 w 4253880"/>
                <a:gd name="connsiteY34" fmla="*/ 299703 h 349374"/>
                <a:gd name="connsiteX35" fmla="*/ 455414 w 4253880"/>
                <a:gd name="connsiteY35" fmla="*/ 304167 h 349374"/>
                <a:gd name="connsiteX36" fmla="*/ 468808 w 4253880"/>
                <a:gd name="connsiteY36" fmla="*/ 304167 h 349374"/>
                <a:gd name="connsiteX37" fmla="*/ 482203 w 4253880"/>
                <a:gd name="connsiteY37" fmla="*/ 304167 h 349374"/>
                <a:gd name="connsiteX38" fmla="*/ 499504 w 4253880"/>
                <a:gd name="connsiteY38" fmla="*/ 308632 h 349374"/>
                <a:gd name="connsiteX39" fmla="*/ 517922 w 4253880"/>
                <a:gd name="connsiteY39" fmla="*/ 313097 h 349374"/>
                <a:gd name="connsiteX40" fmla="*/ 536897 w 4253880"/>
                <a:gd name="connsiteY40" fmla="*/ 313097 h 349374"/>
                <a:gd name="connsiteX41" fmla="*/ 553640 w 4253880"/>
                <a:gd name="connsiteY41" fmla="*/ 313097 h 349374"/>
                <a:gd name="connsiteX42" fmla="*/ 567035 w 4253880"/>
                <a:gd name="connsiteY42" fmla="*/ 317562 h 349374"/>
                <a:gd name="connsiteX43" fmla="*/ 580429 w 4253880"/>
                <a:gd name="connsiteY43" fmla="*/ 322027 h 349374"/>
                <a:gd name="connsiteX44" fmla="*/ 597731 w 4253880"/>
                <a:gd name="connsiteY44" fmla="*/ 322027 h 349374"/>
                <a:gd name="connsiteX45" fmla="*/ 616148 w 4253880"/>
                <a:gd name="connsiteY45" fmla="*/ 322027 h 349374"/>
                <a:gd name="connsiteX46" fmla="*/ 634008 w 4253880"/>
                <a:gd name="connsiteY46" fmla="*/ 326492 h 349374"/>
                <a:gd name="connsiteX47" fmla="*/ 651867 w 4253880"/>
                <a:gd name="connsiteY47" fmla="*/ 330956 h 349374"/>
                <a:gd name="connsiteX48" fmla="*/ 669726 w 4253880"/>
                <a:gd name="connsiteY48" fmla="*/ 331515 h 349374"/>
                <a:gd name="connsiteX49" fmla="*/ 687586 w 4253880"/>
                <a:gd name="connsiteY49" fmla="*/ 330956 h 349374"/>
                <a:gd name="connsiteX50" fmla="*/ 723304 w 4253880"/>
                <a:gd name="connsiteY50" fmla="*/ 330956 h 349374"/>
                <a:gd name="connsiteX51" fmla="*/ 741164 w 4253880"/>
                <a:gd name="connsiteY51" fmla="*/ 335421 h 349374"/>
                <a:gd name="connsiteX52" fmla="*/ 759023 w 4253880"/>
                <a:gd name="connsiteY52" fmla="*/ 339886 h 349374"/>
                <a:gd name="connsiteX53" fmla="*/ 776324 w 4253880"/>
                <a:gd name="connsiteY53" fmla="*/ 340444 h 349374"/>
                <a:gd name="connsiteX54" fmla="*/ 794742 w 4253880"/>
                <a:gd name="connsiteY54" fmla="*/ 339886 h 349374"/>
                <a:gd name="connsiteX55" fmla="*/ 817066 w 4253880"/>
                <a:gd name="connsiteY55" fmla="*/ 339886 h 349374"/>
                <a:gd name="connsiteX56" fmla="*/ 839390 w 4253880"/>
                <a:gd name="connsiteY56" fmla="*/ 339886 h 349374"/>
                <a:gd name="connsiteX57" fmla="*/ 857250 w 4253880"/>
                <a:gd name="connsiteY57" fmla="*/ 339886 h 349374"/>
                <a:gd name="connsiteX58" fmla="*/ 875109 w 4253880"/>
                <a:gd name="connsiteY58" fmla="*/ 339886 h 349374"/>
                <a:gd name="connsiteX59" fmla="*/ 897433 w 4253880"/>
                <a:gd name="connsiteY59" fmla="*/ 339886 h 349374"/>
                <a:gd name="connsiteX60" fmla="*/ 919758 w 4253880"/>
                <a:gd name="connsiteY60" fmla="*/ 339886 h 349374"/>
                <a:gd name="connsiteX61" fmla="*/ 937617 w 4253880"/>
                <a:gd name="connsiteY61" fmla="*/ 339328 h 349374"/>
                <a:gd name="connsiteX62" fmla="*/ 955476 w 4253880"/>
                <a:gd name="connsiteY62" fmla="*/ 339886 h 349374"/>
                <a:gd name="connsiteX63" fmla="*/ 977242 w 4253880"/>
                <a:gd name="connsiteY63" fmla="*/ 344351 h 349374"/>
                <a:gd name="connsiteX64" fmla="*/ 1000125 w 4253880"/>
                <a:gd name="connsiteY64" fmla="*/ 348816 h 349374"/>
                <a:gd name="connsiteX65" fmla="*/ 1022449 w 4253880"/>
                <a:gd name="connsiteY65" fmla="*/ 349374 h 349374"/>
                <a:gd name="connsiteX66" fmla="*/ 1044773 w 4253880"/>
                <a:gd name="connsiteY66" fmla="*/ 348816 h 349374"/>
                <a:gd name="connsiteX67" fmla="*/ 1089422 w 4253880"/>
                <a:gd name="connsiteY67" fmla="*/ 348816 h 349374"/>
                <a:gd name="connsiteX68" fmla="*/ 1134070 w 4253880"/>
                <a:gd name="connsiteY68" fmla="*/ 348816 h 349374"/>
                <a:gd name="connsiteX69" fmla="*/ 1155836 w 4253880"/>
                <a:gd name="connsiteY69" fmla="*/ 348816 h 349374"/>
                <a:gd name="connsiteX70" fmla="*/ 1178719 w 4253880"/>
                <a:gd name="connsiteY70" fmla="*/ 348816 h 349374"/>
                <a:gd name="connsiteX71" fmla="*/ 1205508 w 4253880"/>
                <a:gd name="connsiteY71" fmla="*/ 348816 h 349374"/>
                <a:gd name="connsiteX72" fmla="*/ 1232297 w 4253880"/>
                <a:gd name="connsiteY72" fmla="*/ 348816 h 349374"/>
                <a:gd name="connsiteX73" fmla="*/ 1255737 w 4253880"/>
                <a:gd name="connsiteY73" fmla="*/ 348816 h 349374"/>
                <a:gd name="connsiteX74" fmla="*/ 1276945 w 4253880"/>
                <a:gd name="connsiteY74" fmla="*/ 348816 h 349374"/>
                <a:gd name="connsiteX75" fmla="*/ 1298711 w 4253880"/>
                <a:gd name="connsiteY75" fmla="*/ 348816 h 349374"/>
                <a:gd name="connsiteX76" fmla="*/ 1321594 w 4253880"/>
                <a:gd name="connsiteY76" fmla="*/ 348816 h 349374"/>
                <a:gd name="connsiteX77" fmla="*/ 1348383 w 4253880"/>
                <a:gd name="connsiteY77" fmla="*/ 348816 h 349374"/>
                <a:gd name="connsiteX78" fmla="*/ 1375172 w 4253880"/>
                <a:gd name="connsiteY78" fmla="*/ 348816 h 349374"/>
                <a:gd name="connsiteX79" fmla="*/ 1397496 w 4253880"/>
                <a:gd name="connsiteY79" fmla="*/ 348816 h 349374"/>
                <a:gd name="connsiteX80" fmla="*/ 1419820 w 4253880"/>
                <a:gd name="connsiteY80" fmla="*/ 348816 h 349374"/>
                <a:gd name="connsiteX81" fmla="*/ 1473398 w 4253880"/>
                <a:gd name="connsiteY81" fmla="*/ 348816 h 349374"/>
                <a:gd name="connsiteX82" fmla="*/ 1526976 w 4253880"/>
                <a:gd name="connsiteY82" fmla="*/ 348816 h 349374"/>
                <a:gd name="connsiteX83" fmla="*/ 1554323 w 4253880"/>
                <a:gd name="connsiteY83" fmla="*/ 349374 h 349374"/>
                <a:gd name="connsiteX84" fmla="*/ 1580554 w 4253880"/>
                <a:gd name="connsiteY84" fmla="*/ 348816 h 349374"/>
                <a:gd name="connsiteX85" fmla="*/ 1602879 w 4253880"/>
                <a:gd name="connsiteY85" fmla="*/ 344351 h 349374"/>
                <a:gd name="connsiteX86" fmla="*/ 1625203 w 4253880"/>
                <a:gd name="connsiteY86" fmla="*/ 339886 h 349374"/>
                <a:gd name="connsiteX87" fmla="*/ 1678781 w 4253880"/>
                <a:gd name="connsiteY87" fmla="*/ 339886 h 349374"/>
                <a:gd name="connsiteX88" fmla="*/ 1732359 w 4253880"/>
                <a:gd name="connsiteY88" fmla="*/ 339886 h 349374"/>
                <a:gd name="connsiteX89" fmla="*/ 1763613 w 4253880"/>
                <a:gd name="connsiteY89" fmla="*/ 339886 h 349374"/>
                <a:gd name="connsiteX90" fmla="*/ 1794867 w 4253880"/>
                <a:gd name="connsiteY90" fmla="*/ 339886 h 349374"/>
                <a:gd name="connsiteX91" fmla="*/ 1822214 w 4253880"/>
                <a:gd name="connsiteY91" fmla="*/ 339886 h 349374"/>
                <a:gd name="connsiteX92" fmla="*/ 1848445 w 4253880"/>
                <a:gd name="connsiteY92" fmla="*/ 339886 h 349374"/>
                <a:gd name="connsiteX93" fmla="*/ 1902023 w 4253880"/>
                <a:gd name="connsiteY93" fmla="*/ 339886 h 349374"/>
                <a:gd name="connsiteX94" fmla="*/ 1955601 w 4253880"/>
                <a:gd name="connsiteY94" fmla="*/ 339886 h 349374"/>
                <a:gd name="connsiteX95" fmla="*/ 2009179 w 4253880"/>
                <a:gd name="connsiteY95" fmla="*/ 339886 h 349374"/>
                <a:gd name="connsiteX96" fmla="*/ 2035969 w 4253880"/>
                <a:gd name="connsiteY96" fmla="*/ 340444 h 349374"/>
                <a:gd name="connsiteX97" fmla="*/ 2062758 w 4253880"/>
                <a:gd name="connsiteY97" fmla="*/ 339886 h 349374"/>
                <a:gd name="connsiteX98" fmla="*/ 2089547 w 4253880"/>
                <a:gd name="connsiteY98" fmla="*/ 335421 h 349374"/>
                <a:gd name="connsiteX99" fmla="*/ 2116336 w 4253880"/>
                <a:gd name="connsiteY99" fmla="*/ 330956 h 349374"/>
                <a:gd name="connsiteX100" fmla="*/ 2143683 w 4253880"/>
                <a:gd name="connsiteY100" fmla="*/ 330398 h 349374"/>
                <a:gd name="connsiteX101" fmla="*/ 2169914 w 4253880"/>
                <a:gd name="connsiteY101" fmla="*/ 330956 h 349374"/>
                <a:gd name="connsiteX102" fmla="*/ 2192238 w 4253880"/>
                <a:gd name="connsiteY102" fmla="*/ 330956 h 349374"/>
                <a:gd name="connsiteX103" fmla="*/ 2214562 w 4253880"/>
                <a:gd name="connsiteY103" fmla="*/ 330956 h 349374"/>
                <a:gd name="connsiteX104" fmla="*/ 2240793 w 4253880"/>
                <a:gd name="connsiteY104" fmla="*/ 331515 h 349374"/>
                <a:gd name="connsiteX105" fmla="*/ 2268140 w 4253880"/>
                <a:gd name="connsiteY105" fmla="*/ 330956 h 349374"/>
                <a:gd name="connsiteX106" fmla="*/ 2294371 w 4253880"/>
                <a:gd name="connsiteY106" fmla="*/ 326492 h 349374"/>
                <a:gd name="connsiteX107" fmla="*/ 2321719 w 4253880"/>
                <a:gd name="connsiteY107" fmla="*/ 322027 h 349374"/>
                <a:gd name="connsiteX108" fmla="*/ 2353531 w 4253880"/>
                <a:gd name="connsiteY108" fmla="*/ 321469 h 349374"/>
                <a:gd name="connsiteX109" fmla="*/ 2384226 w 4253880"/>
                <a:gd name="connsiteY109" fmla="*/ 322027 h 349374"/>
                <a:gd name="connsiteX110" fmla="*/ 2407109 w 4253880"/>
                <a:gd name="connsiteY110" fmla="*/ 322585 h 349374"/>
                <a:gd name="connsiteX111" fmla="*/ 2428875 w 4253880"/>
                <a:gd name="connsiteY111" fmla="*/ 322027 h 349374"/>
                <a:gd name="connsiteX112" fmla="*/ 2455106 w 4253880"/>
                <a:gd name="connsiteY112" fmla="*/ 317562 h 349374"/>
                <a:gd name="connsiteX113" fmla="*/ 2482453 w 4253880"/>
                <a:gd name="connsiteY113" fmla="*/ 313097 h 349374"/>
                <a:gd name="connsiteX114" fmla="*/ 2509242 w 4253880"/>
                <a:gd name="connsiteY114" fmla="*/ 313097 h 349374"/>
                <a:gd name="connsiteX115" fmla="*/ 2536031 w 4253880"/>
                <a:gd name="connsiteY115" fmla="*/ 313097 h 349374"/>
                <a:gd name="connsiteX116" fmla="*/ 2562820 w 4253880"/>
                <a:gd name="connsiteY116" fmla="*/ 308632 h 349374"/>
                <a:gd name="connsiteX117" fmla="*/ 2589609 w 4253880"/>
                <a:gd name="connsiteY117" fmla="*/ 304167 h 349374"/>
                <a:gd name="connsiteX118" fmla="*/ 2616956 w 4253880"/>
                <a:gd name="connsiteY118" fmla="*/ 303609 h 349374"/>
                <a:gd name="connsiteX119" fmla="*/ 2643187 w 4253880"/>
                <a:gd name="connsiteY119" fmla="*/ 304167 h 349374"/>
                <a:gd name="connsiteX120" fmla="*/ 2665511 w 4253880"/>
                <a:gd name="connsiteY120" fmla="*/ 304725 h 349374"/>
                <a:gd name="connsiteX121" fmla="*/ 2687836 w 4253880"/>
                <a:gd name="connsiteY121" fmla="*/ 304167 h 349374"/>
                <a:gd name="connsiteX122" fmla="*/ 2714067 w 4253880"/>
                <a:gd name="connsiteY122" fmla="*/ 299703 h 349374"/>
                <a:gd name="connsiteX123" fmla="*/ 2741414 w 4253880"/>
                <a:gd name="connsiteY123" fmla="*/ 295238 h 349374"/>
                <a:gd name="connsiteX124" fmla="*/ 2794992 w 4253880"/>
                <a:gd name="connsiteY124" fmla="*/ 295238 h 349374"/>
                <a:gd name="connsiteX125" fmla="*/ 2822339 w 4253880"/>
                <a:gd name="connsiteY125" fmla="*/ 295796 h 349374"/>
                <a:gd name="connsiteX126" fmla="*/ 2848570 w 4253880"/>
                <a:gd name="connsiteY126" fmla="*/ 295238 h 349374"/>
                <a:gd name="connsiteX127" fmla="*/ 2870894 w 4253880"/>
                <a:gd name="connsiteY127" fmla="*/ 290773 h 349374"/>
                <a:gd name="connsiteX128" fmla="*/ 2893219 w 4253880"/>
                <a:gd name="connsiteY128" fmla="*/ 286308 h 349374"/>
                <a:gd name="connsiteX129" fmla="*/ 2920008 w 4253880"/>
                <a:gd name="connsiteY129" fmla="*/ 286308 h 349374"/>
                <a:gd name="connsiteX130" fmla="*/ 2946797 w 4253880"/>
                <a:gd name="connsiteY130" fmla="*/ 286308 h 349374"/>
                <a:gd name="connsiteX131" fmla="*/ 2969121 w 4253880"/>
                <a:gd name="connsiteY131" fmla="*/ 282959 h 349374"/>
                <a:gd name="connsiteX132" fmla="*/ 2991445 w 4253880"/>
                <a:gd name="connsiteY132" fmla="*/ 277378 h 349374"/>
                <a:gd name="connsiteX133" fmla="*/ 3017676 w 4253880"/>
                <a:gd name="connsiteY133" fmla="*/ 272355 h 349374"/>
                <a:gd name="connsiteX134" fmla="*/ 3045023 w 4253880"/>
                <a:gd name="connsiteY134" fmla="*/ 268449 h 349374"/>
                <a:gd name="connsiteX135" fmla="*/ 3072370 w 4253880"/>
                <a:gd name="connsiteY135" fmla="*/ 268449 h 349374"/>
                <a:gd name="connsiteX136" fmla="*/ 3098601 w 4253880"/>
                <a:gd name="connsiteY136" fmla="*/ 268449 h 349374"/>
                <a:gd name="connsiteX137" fmla="*/ 3122042 w 4253880"/>
                <a:gd name="connsiteY137" fmla="*/ 263984 h 349374"/>
                <a:gd name="connsiteX138" fmla="*/ 3143250 w 4253880"/>
                <a:gd name="connsiteY138" fmla="*/ 259519 h 349374"/>
                <a:gd name="connsiteX139" fmla="*/ 3165574 w 4253880"/>
                <a:gd name="connsiteY139" fmla="*/ 259519 h 349374"/>
                <a:gd name="connsiteX140" fmla="*/ 3187898 w 4253880"/>
                <a:gd name="connsiteY140" fmla="*/ 259519 h 349374"/>
                <a:gd name="connsiteX141" fmla="*/ 3209664 w 4253880"/>
                <a:gd name="connsiteY141" fmla="*/ 256170 h 349374"/>
                <a:gd name="connsiteX142" fmla="*/ 3232547 w 4253880"/>
                <a:gd name="connsiteY142" fmla="*/ 250589 h 349374"/>
                <a:gd name="connsiteX143" fmla="*/ 3259336 w 4253880"/>
                <a:gd name="connsiteY143" fmla="*/ 245566 h 349374"/>
                <a:gd name="connsiteX144" fmla="*/ 3286125 w 4253880"/>
                <a:gd name="connsiteY144" fmla="*/ 241660 h 349374"/>
                <a:gd name="connsiteX145" fmla="*/ 3309565 w 4253880"/>
                <a:gd name="connsiteY145" fmla="*/ 241660 h 349374"/>
                <a:gd name="connsiteX146" fmla="*/ 3330773 w 4253880"/>
                <a:gd name="connsiteY146" fmla="*/ 241660 h 349374"/>
                <a:gd name="connsiteX147" fmla="*/ 3353097 w 4253880"/>
                <a:gd name="connsiteY147" fmla="*/ 238311 h 349374"/>
                <a:gd name="connsiteX148" fmla="*/ 3375422 w 4253880"/>
                <a:gd name="connsiteY148" fmla="*/ 232730 h 349374"/>
                <a:gd name="connsiteX149" fmla="*/ 3420070 w 4253880"/>
                <a:gd name="connsiteY149" fmla="*/ 223800 h 349374"/>
                <a:gd name="connsiteX150" fmla="*/ 3464719 w 4253880"/>
                <a:gd name="connsiteY150" fmla="*/ 214871 h 349374"/>
                <a:gd name="connsiteX151" fmla="*/ 3509367 w 4253880"/>
                <a:gd name="connsiteY151" fmla="*/ 205941 h 349374"/>
                <a:gd name="connsiteX152" fmla="*/ 3532249 w 4253880"/>
                <a:gd name="connsiteY152" fmla="*/ 200918 h 349374"/>
                <a:gd name="connsiteX153" fmla="*/ 3554015 w 4253880"/>
                <a:gd name="connsiteY153" fmla="*/ 197011 h 349374"/>
                <a:gd name="connsiteX154" fmla="*/ 3571875 w 4253880"/>
                <a:gd name="connsiteY154" fmla="*/ 197011 h 349374"/>
                <a:gd name="connsiteX155" fmla="*/ 3589734 w 4253880"/>
                <a:gd name="connsiteY155" fmla="*/ 197011 h 349374"/>
                <a:gd name="connsiteX156" fmla="*/ 3612058 w 4253880"/>
                <a:gd name="connsiteY156" fmla="*/ 193662 h 349374"/>
                <a:gd name="connsiteX157" fmla="*/ 3634383 w 4253880"/>
                <a:gd name="connsiteY157" fmla="*/ 188081 h 349374"/>
                <a:gd name="connsiteX158" fmla="*/ 3652800 w 4253880"/>
                <a:gd name="connsiteY158" fmla="*/ 183617 h 349374"/>
                <a:gd name="connsiteX159" fmla="*/ 3670101 w 4253880"/>
                <a:gd name="connsiteY159" fmla="*/ 179152 h 349374"/>
                <a:gd name="connsiteX160" fmla="*/ 3705820 w 4253880"/>
                <a:gd name="connsiteY160" fmla="*/ 170222 h 349374"/>
                <a:gd name="connsiteX161" fmla="*/ 3723121 w 4253880"/>
                <a:gd name="connsiteY161" fmla="*/ 165757 h 349374"/>
                <a:gd name="connsiteX162" fmla="*/ 3741539 w 4253880"/>
                <a:gd name="connsiteY162" fmla="*/ 161292 h 349374"/>
                <a:gd name="connsiteX163" fmla="*/ 3763863 w 4253880"/>
                <a:gd name="connsiteY163" fmla="*/ 156828 h 349374"/>
                <a:gd name="connsiteX164" fmla="*/ 3786187 w 4253880"/>
                <a:gd name="connsiteY164" fmla="*/ 152363 h 349374"/>
                <a:gd name="connsiteX165" fmla="*/ 3804605 w 4253880"/>
                <a:gd name="connsiteY165" fmla="*/ 147898 h 349374"/>
                <a:gd name="connsiteX166" fmla="*/ 3821906 w 4253880"/>
                <a:gd name="connsiteY166" fmla="*/ 143433 h 349374"/>
                <a:gd name="connsiteX167" fmla="*/ 3857625 w 4253880"/>
                <a:gd name="connsiteY167" fmla="*/ 134503 h 349374"/>
                <a:gd name="connsiteX168" fmla="*/ 3893344 w 4253880"/>
                <a:gd name="connsiteY168" fmla="*/ 125574 h 349374"/>
                <a:gd name="connsiteX169" fmla="*/ 3912319 w 4253880"/>
                <a:gd name="connsiteY169" fmla="*/ 121109 h 349374"/>
                <a:gd name="connsiteX170" fmla="*/ 3929062 w 4253880"/>
                <a:gd name="connsiteY170" fmla="*/ 116644 h 349374"/>
                <a:gd name="connsiteX171" fmla="*/ 3942457 w 4253880"/>
                <a:gd name="connsiteY171" fmla="*/ 112179 h 349374"/>
                <a:gd name="connsiteX172" fmla="*/ 3955851 w 4253880"/>
                <a:gd name="connsiteY172" fmla="*/ 107714 h 349374"/>
                <a:gd name="connsiteX173" fmla="*/ 3973711 w 4253880"/>
                <a:gd name="connsiteY173" fmla="*/ 102691 h 349374"/>
                <a:gd name="connsiteX174" fmla="*/ 3991570 w 4253880"/>
                <a:gd name="connsiteY174" fmla="*/ 98785 h 349374"/>
                <a:gd name="connsiteX175" fmla="*/ 4006081 w 4253880"/>
                <a:gd name="connsiteY175" fmla="*/ 98785 h 349374"/>
                <a:gd name="connsiteX176" fmla="*/ 4018359 w 4253880"/>
                <a:gd name="connsiteY176" fmla="*/ 98785 h 349374"/>
                <a:gd name="connsiteX177" fmla="*/ 4028405 w 4253880"/>
                <a:gd name="connsiteY177" fmla="*/ 95436 h 349374"/>
                <a:gd name="connsiteX178" fmla="*/ 4036219 w 4253880"/>
                <a:gd name="connsiteY178" fmla="*/ 89855 h 349374"/>
                <a:gd name="connsiteX179" fmla="*/ 4045148 w 4253880"/>
                <a:gd name="connsiteY179" fmla="*/ 84832 h 349374"/>
                <a:gd name="connsiteX180" fmla="*/ 4054078 w 4253880"/>
                <a:gd name="connsiteY180" fmla="*/ 80925 h 349374"/>
                <a:gd name="connsiteX181" fmla="*/ 4063566 w 4253880"/>
                <a:gd name="connsiteY181" fmla="*/ 82041 h 349374"/>
                <a:gd name="connsiteX182" fmla="*/ 4071937 w 4253880"/>
                <a:gd name="connsiteY182" fmla="*/ 80925 h 349374"/>
                <a:gd name="connsiteX183" fmla="*/ 4077518 w 4253880"/>
                <a:gd name="connsiteY183" fmla="*/ 73112 h 349374"/>
                <a:gd name="connsiteX184" fmla="*/ 4080867 w 4253880"/>
                <a:gd name="connsiteY184" fmla="*/ 63066 h 349374"/>
                <a:gd name="connsiteX185" fmla="*/ 4080867 w 4253880"/>
                <a:gd name="connsiteY185" fmla="*/ 45206 h 349374"/>
                <a:gd name="connsiteX186" fmla="*/ 4071937 w 4253880"/>
                <a:gd name="connsiteY186" fmla="*/ 27347 h 349374"/>
                <a:gd name="connsiteX187" fmla="*/ 4063566 w 4253880"/>
                <a:gd name="connsiteY187" fmla="*/ 17859 h 349374"/>
                <a:gd name="connsiteX188" fmla="*/ 4054078 w 4253880"/>
                <a:gd name="connsiteY188" fmla="*/ 9488 h 349374"/>
                <a:gd name="connsiteX189" fmla="*/ 4042916 w 4253880"/>
                <a:gd name="connsiteY189" fmla="*/ 3907 h 349374"/>
                <a:gd name="connsiteX190" fmla="*/ 4038451 w 4253880"/>
                <a:gd name="connsiteY190" fmla="*/ 2232 h 349374"/>
                <a:gd name="connsiteX191" fmla="*/ 4036219 w 4253880"/>
                <a:gd name="connsiteY191" fmla="*/ 558 h 349374"/>
                <a:gd name="connsiteX192" fmla="*/ 4037893 w 4253880"/>
                <a:gd name="connsiteY192" fmla="*/ 0 h 349374"/>
                <a:gd name="connsiteX193" fmla="*/ 4042358 w 4253880"/>
                <a:gd name="connsiteY193" fmla="*/ 0 h 349374"/>
                <a:gd name="connsiteX194" fmla="*/ 4054078 w 4253880"/>
                <a:gd name="connsiteY194" fmla="*/ 558 h 349374"/>
                <a:gd name="connsiteX195" fmla="*/ 4067472 w 4253880"/>
                <a:gd name="connsiteY195" fmla="*/ 558 h 349374"/>
                <a:gd name="connsiteX196" fmla="*/ 4080867 w 4253880"/>
                <a:gd name="connsiteY196" fmla="*/ 558 h 349374"/>
                <a:gd name="connsiteX197" fmla="*/ 4089797 w 4253880"/>
                <a:gd name="connsiteY197" fmla="*/ 0 h 349374"/>
                <a:gd name="connsiteX198" fmla="*/ 4098726 w 4253880"/>
                <a:gd name="connsiteY198" fmla="*/ 558 h 349374"/>
                <a:gd name="connsiteX199" fmla="*/ 4111563 w 4253880"/>
                <a:gd name="connsiteY199" fmla="*/ 5023 h 349374"/>
                <a:gd name="connsiteX200" fmla="*/ 4125515 w 4253880"/>
                <a:gd name="connsiteY200" fmla="*/ 9488 h 349374"/>
                <a:gd name="connsiteX201" fmla="*/ 4138910 w 4253880"/>
                <a:gd name="connsiteY201" fmla="*/ 9488 h 349374"/>
                <a:gd name="connsiteX202" fmla="*/ 4152304 w 4253880"/>
                <a:gd name="connsiteY202" fmla="*/ 9488 h 349374"/>
                <a:gd name="connsiteX203" fmla="*/ 4166257 w 4253880"/>
                <a:gd name="connsiteY203" fmla="*/ 13394 h 349374"/>
                <a:gd name="connsiteX204" fmla="*/ 4179094 w 4253880"/>
                <a:gd name="connsiteY204" fmla="*/ 18417 h 349374"/>
                <a:gd name="connsiteX205" fmla="*/ 4188023 w 4253880"/>
                <a:gd name="connsiteY205" fmla="*/ 23998 h 349374"/>
                <a:gd name="connsiteX206" fmla="*/ 4196953 w 4253880"/>
                <a:gd name="connsiteY206" fmla="*/ 27347 h 349374"/>
                <a:gd name="connsiteX207" fmla="*/ 4209789 w 4253880"/>
                <a:gd name="connsiteY207" fmla="*/ 27347 h 349374"/>
                <a:gd name="connsiteX208" fmla="*/ 4223742 w 4253880"/>
                <a:gd name="connsiteY208" fmla="*/ 27347 h 349374"/>
                <a:gd name="connsiteX209" fmla="*/ 4238811 w 4253880"/>
                <a:gd name="connsiteY209" fmla="*/ 30696 h 349374"/>
                <a:gd name="connsiteX210" fmla="*/ 4250531 w 4253880"/>
                <a:gd name="connsiteY210" fmla="*/ 36277 h 349374"/>
                <a:gd name="connsiteX211" fmla="*/ 4253880 w 4253880"/>
                <a:gd name="connsiteY211" fmla="*/ 44648 h 349374"/>
                <a:gd name="connsiteX212" fmla="*/ 4250531 w 4253880"/>
                <a:gd name="connsiteY212" fmla="*/ 54136 h 349374"/>
                <a:gd name="connsiteX213" fmla="*/ 4238811 w 4253880"/>
                <a:gd name="connsiteY213" fmla="*/ 63066 h 349374"/>
                <a:gd name="connsiteX214" fmla="*/ 4223742 w 4253880"/>
                <a:gd name="connsiteY214" fmla="*/ 71996 h 349374"/>
                <a:gd name="connsiteX215" fmla="*/ 4210347 w 4253880"/>
                <a:gd name="connsiteY215" fmla="*/ 81483 h 349374"/>
                <a:gd name="connsiteX216" fmla="*/ 4196953 w 4253880"/>
                <a:gd name="connsiteY216" fmla="*/ 89855 h 349374"/>
                <a:gd name="connsiteX217" fmla="*/ 4183558 w 4253880"/>
                <a:gd name="connsiteY217" fmla="*/ 94878 h 349374"/>
                <a:gd name="connsiteX218" fmla="*/ 4170164 w 4253880"/>
                <a:gd name="connsiteY218" fmla="*/ 98785 h 349374"/>
                <a:gd name="connsiteX219" fmla="*/ 4143375 w 4253880"/>
                <a:gd name="connsiteY219" fmla="*/ 107714 h 349374"/>
                <a:gd name="connsiteX220" fmla="*/ 4134445 w 4253880"/>
                <a:gd name="connsiteY220" fmla="*/ 112179 h 349374"/>
                <a:gd name="connsiteX221" fmla="*/ 4125515 w 4253880"/>
                <a:gd name="connsiteY221" fmla="*/ 116644 h 349374"/>
                <a:gd name="connsiteX222" fmla="*/ 4112121 w 4253880"/>
                <a:gd name="connsiteY222" fmla="*/ 121109 h 349374"/>
                <a:gd name="connsiteX223" fmla="*/ 4098726 w 4253880"/>
                <a:gd name="connsiteY223" fmla="*/ 125574 h 349374"/>
                <a:gd name="connsiteX224" fmla="*/ 4089797 w 4253880"/>
                <a:gd name="connsiteY224" fmla="*/ 130038 h 349374"/>
                <a:gd name="connsiteX225" fmla="*/ 4080867 w 4253880"/>
                <a:gd name="connsiteY225" fmla="*/ 134503 h 349374"/>
                <a:gd name="connsiteX226" fmla="*/ 4067472 w 4253880"/>
                <a:gd name="connsiteY226" fmla="*/ 138410 h 349374"/>
                <a:gd name="connsiteX227" fmla="*/ 4054078 w 4253880"/>
                <a:gd name="connsiteY227" fmla="*/ 143433 h 349374"/>
                <a:gd name="connsiteX228" fmla="*/ 4044590 w 4253880"/>
                <a:gd name="connsiteY228" fmla="*/ 152921 h 349374"/>
                <a:gd name="connsiteX229" fmla="*/ 4036219 w 4253880"/>
                <a:gd name="connsiteY229" fmla="*/ 161292 h 349374"/>
                <a:gd name="connsiteX230" fmla="*/ 4027289 w 4253880"/>
                <a:gd name="connsiteY230" fmla="*/ 162409 h 349374"/>
                <a:gd name="connsiteX231" fmla="*/ 4018359 w 4253880"/>
                <a:gd name="connsiteY231" fmla="*/ 161292 h 349374"/>
                <a:gd name="connsiteX232" fmla="*/ 4008871 w 4253880"/>
                <a:gd name="connsiteY232" fmla="*/ 161292 h 349374"/>
                <a:gd name="connsiteX233" fmla="*/ 4000500 w 4253880"/>
                <a:gd name="connsiteY233" fmla="*/ 161292 h 34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</a:cxnLst>
              <a:rect l="l" t="t" r="r" b="b"/>
              <a:pathLst>
                <a:path w="4253880" h="349374">
                  <a:moveTo>
                    <a:pt x="0" y="214871"/>
                  </a:moveTo>
                  <a:lnTo>
                    <a:pt x="11162" y="217103"/>
                  </a:lnTo>
                  <a:lnTo>
                    <a:pt x="26789" y="220452"/>
                  </a:lnTo>
                  <a:lnTo>
                    <a:pt x="65856" y="228265"/>
                  </a:lnTo>
                  <a:lnTo>
                    <a:pt x="105482" y="236079"/>
                  </a:lnTo>
                  <a:lnTo>
                    <a:pt x="121667" y="239427"/>
                  </a:lnTo>
                  <a:lnTo>
                    <a:pt x="133945" y="241660"/>
                  </a:lnTo>
                  <a:lnTo>
                    <a:pt x="141759" y="242776"/>
                  </a:lnTo>
                  <a:lnTo>
                    <a:pt x="146781" y="243334"/>
                  </a:lnTo>
                  <a:lnTo>
                    <a:pt x="150688" y="242776"/>
                  </a:lnTo>
                  <a:lnTo>
                    <a:pt x="150130" y="241660"/>
                  </a:lnTo>
                  <a:lnTo>
                    <a:pt x="151804" y="241660"/>
                  </a:lnTo>
                  <a:lnTo>
                    <a:pt x="160734" y="245566"/>
                  </a:lnTo>
                  <a:lnTo>
                    <a:pt x="169664" y="250589"/>
                  </a:lnTo>
                  <a:lnTo>
                    <a:pt x="178035" y="256170"/>
                  </a:lnTo>
                  <a:lnTo>
                    <a:pt x="187523" y="259519"/>
                  </a:lnTo>
                  <a:lnTo>
                    <a:pt x="200918" y="259519"/>
                  </a:lnTo>
                  <a:lnTo>
                    <a:pt x="214312" y="259519"/>
                  </a:lnTo>
                  <a:lnTo>
                    <a:pt x="223242" y="263984"/>
                  </a:lnTo>
                  <a:lnTo>
                    <a:pt x="232172" y="268449"/>
                  </a:lnTo>
                  <a:lnTo>
                    <a:pt x="245008" y="268449"/>
                  </a:lnTo>
                  <a:lnTo>
                    <a:pt x="258961" y="268449"/>
                  </a:lnTo>
                  <a:lnTo>
                    <a:pt x="272355" y="272913"/>
                  </a:lnTo>
                  <a:lnTo>
                    <a:pt x="285750" y="277378"/>
                  </a:lnTo>
                  <a:lnTo>
                    <a:pt x="299144" y="277378"/>
                  </a:lnTo>
                  <a:lnTo>
                    <a:pt x="312539" y="277378"/>
                  </a:lnTo>
                  <a:lnTo>
                    <a:pt x="325933" y="281843"/>
                  </a:lnTo>
                  <a:lnTo>
                    <a:pt x="339328" y="286308"/>
                  </a:lnTo>
                  <a:lnTo>
                    <a:pt x="352722" y="286308"/>
                  </a:lnTo>
                  <a:lnTo>
                    <a:pt x="366117" y="286308"/>
                  </a:lnTo>
                  <a:lnTo>
                    <a:pt x="379511" y="290773"/>
                  </a:lnTo>
                  <a:lnTo>
                    <a:pt x="392906" y="295238"/>
                  </a:lnTo>
                  <a:lnTo>
                    <a:pt x="405742" y="295238"/>
                  </a:lnTo>
                  <a:lnTo>
                    <a:pt x="419695" y="295238"/>
                  </a:lnTo>
                  <a:lnTo>
                    <a:pt x="437554" y="299703"/>
                  </a:lnTo>
                  <a:lnTo>
                    <a:pt x="455414" y="304167"/>
                  </a:lnTo>
                  <a:lnTo>
                    <a:pt x="468808" y="304167"/>
                  </a:lnTo>
                  <a:lnTo>
                    <a:pt x="482203" y="304167"/>
                  </a:lnTo>
                  <a:lnTo>
                    <a:pt x="499504" y="308632"/>
                  </a:lnTo>
                  <a:lnTo>
                    <a:pt x="517922" y="313097"/>
                  </a:lnTo>
                  <a:lnTo>
                    <a:pt x="536897" y="313097"/>
                  </a:lnTo>
                  <a:lnTo>
                    <a:pt x="553640" y="313097"/>
                  </a:lnTo>
                  <a:lnTo>
                    <a:pt x="567035" y="317562"/>
                  </a:lnTo>
                  <a:lnTo>
                    <a:pt x="580429" y="322027"/>
                  </a:lnTo>
                  <a:lnTo>
                    <a:pt x="597731" y="322027"/>
                  </a:lnTo>
                  <a:lnTo>
                    <a:pt x="616148" y="322027"/>
                  </a:lnTo>
                  <a:lnTo>
                    <a:pt x="634008" y="326492"/>
                  </a:lnTo>
                  <a:lnTo>
                    <a:pt x="651867" y="330956"/>
                  </a:lnTo>
                  <a:lnTo>
                    <a:pt x="669726" y="331515"/>
                  </a:lnTo>
                  <a:lnTo>
                    <a:pt x="687586" y="330956"/>
                  </a:lnTo>
                  <a:lnTo>
                    <a:pt x="723304" y="330956"/>
                  </a:lnTo>
                  <a:lnTo>
                    <a:pt x="741164" y="335421"/>
                  </a:lnTo>
                  <a:lnTo>
                    <a:pt x="759023" y="339886"/>
                  </a:lnTo>
                  <a:lnTo>
                    <a:pt x="776324" y="340444"/>
                  </a:lnTo>
                  <a:lnTo>
                    <a:pt x="794742" y="339886"/>
                  </a:lnTo>
                  <a:lnTo>
                    <a:pt x="817066" y="339886"/>
                  </a:lnTo>
                  <a:lnTo>
                    <a:pt x="839390" y="339886"/>
                  </a:lnTo>
                  <a:lnTo>
                    <a:pt x="857250" y="339886"/>
                  </a:lnTo>
                  <a:lnTo>
                    <a:pt x="875109" y="339886"/>
                  </a:lnTo>
                  <a:lnTo>
                    <a:pt x="897433" y="339886"/>
                  </a:lnTo>
                  <a:lnTo>
                    <a:pt x="919758" y="339886"/>
                  </a:lnTo>
                  <a:lnTo>
                    <a:pt x="937617" y="339328"/>
                  </a:lnTo>
                  <a:lnTo>
                    <a:pt x="955476" y="339886"/>
                  </a:lnTo>
                  <a:lnTo>
                    <a:pt x="977242" y="344351"/>
                  </a:lnTo>
                  <a:lnTo>
                    <a:pt x="1000125" y="348816"/>
                  </a:lnTo>
                  <a:lnTo>
                    <a:pt x="1022449" y="349374"/>
                  </a:lnTo>
                  <a:lnTo>
                    <a:pt x="1044773" y="348816"/>
                  </a:lnTo>
                  <a:lnTo>
                    <a:pt x="1089422" y="348816"/>
                  </a:lnTo>
                  <a:lnTo>
                    <a:pt x="1134070" y="348816"/>
                  </a:lnTo>
                  <a:lnTo>
                    <a:pt x="1155836" y="348816"/>
                  </a:lnTo>
                  <a:lnTo>
                    <a:pt x="1178719" y="348816"/>
                  </a:lnTo>
                  <a:lnTo>
                    <a:pt x="1205508" y="348816"/>
                  </a:lnTo>
                  <a:lnTo>
                    <a:pt x="1232297" y="348816"/>
                  </a:lnTo>
                  <a:lnTo>
                    <a:pt x="1255737" y="348816"/>
                  </a:lnTo>
                  <a:lnTo>
                    <a:pt x="1276945" y="348816"/>
                  </a:lnTo>
                  <a:lnTo>
                    <a:pt x="1298711" y="348816"/>
                  </a:lnTo>
                  <a:lnTo>
                    <a:pt x="1321594" y="348816"/>
                  </a:lnTo>
                  <a:lnTo>
                    <a:pt x="1348383" y="348816"/>
                  </a:lnTo>
                  <a:lnTo>
                    <a:pt x="1375172" y="348816"/>
                  </a:lnTo>
                  <a:lnTo>
                    <a:pt x="1397496" y="348816"/>
                  </a:lnTo>
                  <a:lnTo>
                    <a:pt x="1419820" y="348816"/>
                  </a:lnTo>
                  <a:lnTo>
                    <a:pt x="1473398" y="348816"/>
                  </a:lnTo>
                  <a:lnTo>
                    <a:pt x="1526976" y="348816"/>
                  </a:lnTo>
                  <a:lnTo>
                    <a:pt x="1554323" y="349374"/>
                  </a:lnTo>
                  <a:lnTo>
                    <a:pt x="1580554" y="348816"/>
                  </a:lnTo>
                  <a:lnTo>
                    <a:pt x="1602879" y="344351"/>
                  </a:lnTo>
                  <a:lnTo>
                    <a:pt x="1625203" y="339886"/>
                  </a:lnTo>
                  <a:lnTo>
                    <a:pt x="1678781" y="339886"/>
                  </a:lnTo>
                  <a:lnTo>
                    <a:pt x="1732359" y="339886"/>
                  </a:lnTo>
                  <a:lnTo>
                    <a:pt x="1763613" y="339886"/>
                  </a:lnTo>
                  <a:lnTo>
                    <a:pt x="1794867" y="339886"/>
                  </a:lnTo>
                  <a:lnTo>
                    <a:pt x="1822214" y="339886"/>
                  </a:lnTo>
                  <a:lnTo>
                    <a:pt x="1848445" y="339886"/>
                  </a:lnTo>
                  <a:lnTo>
                    <a:pt x="1902023" y="339886"/>
                  </a:lnTo>
                  <a:lnTo>
                    <a:pt x="1955601" y="339886"/>
                  </a:lnTo>
                  <a:lnTo>
                    <a:pt x="2009179" y="339886"/>
                  </a:lnTo>
                  <a:lnTo>
                    <a:pt x="2035969" y="340444"/>
                  </a:lnTo>
                  <a:lnTo>
                    <a:pt x="2062758" y="339886"/>
                  </a:lnTo>
                  <a:lnTo>
                    <a:pt x="2089547" y="335421"/>
                  </a:lnTo>
                  <a:lnTo>
                    <a:pt x="2116336" y="330956"/>
                  </a:lnTo>
                  <a:lnTo>
                    <a:pt x="2143683" y="330398"/>
                  </a:lnTo>
                  <a:lnTo>
                    <a:pt x="2169914" y="330956"/>
                  </a:lnTo>
                  <a:lnTo>
                    <a:pt x="2192238" y="330956"/>
                  </a:lnTo>
                  <a:lnTo>
                    <a:pt x="2214562" y="330956"/>
                  </a:lnTo>
                  <a:lnTo>
                    <a:pt x="2240793" y="331515"/>
                  </a:lnTo>
                  <a:lnTo>
                    <a:pt x="2268140" y="330956"/>
                  </a:lnTo>
                  <a:lnTo>
                    <a:pt x="2294371" y="326492"/>
                  </a:lnTo>
                  <a:lnTo>
                    <a:pt x="2321719" y="322027"/>
                  </a:lnTo>
                  <a:lnTo>
                    <a:pt x="2353531" y="321469"/>
                  </a:lnTo>
                  <a:lnTo>
                    <a:pt x="2384226" y="322027"/>
                  </a:lnTo>
                  <a:lnTo>
                    <a:pt x="2407109" y="322585"/>
                  </a:lnTo>
                  <a:lnTo>
                    <a:pt x="2428875" y="322027"/>
                  </a:lnTo>
                  <a:lnTo>
                    <a:pt x="2455106" y="317562"/>
                  </a:lnTo>
                  <a:lnTo>
                    <a:pt x="2482453" y="313097"/>
                  </a:lnTo>
                  <a:lnTo>
                    <a:pt x="2509242" y="313097"/>
                  </a:lnTo>
                  <a:lnTo>
                    <a:pt x="2536031" y="313097"/>
                  </a:lnTo>
                  <a:lnTo>
                    <a:pt x="2562820" y="308632"/>
                  </a:lnTo>
                  <a:lnTo>
                    <a:pt x="2589609" y="304167"/>
                  </a:lnTo>
                  <a:lnTo>
                    <a:pt x="2616956" y="303609"/>
                  </a:lnTo>
                  <a:lnTo>
                    <a:pt x="2643187" y="304167"/>
                  </a:lnTo>
                  <a:lnTo>
                    <a:pt x="2665511" y="304725"/>
                  </a:lnTo>
                  <a:lnTo>
                    <a:pt x="2687836" y="304167"/>
                  </a:lnTo>
                  <a:lnTo>
                    <a:pt x="2714067" y="299703"/>
                  </a:lnTo>
                  <a:lnTo>
                    <a:pt x="2741414" y="295238"/>
                  </a:lnTo>
                  <a:lnTo>
                    <a:pt x="2794992" y="295238"/>
                  </a:lnTo>
                  <a:lnTo>
                    <a:pt x="2822339" y="295796"/>
                  </a:lnTo>
                  <a:lnTo>
                    <a:pt x="2848570" y="295238"/>
                  </a:lnTo>
                  <a:lnTo>
                    <a:pt x="2870894" y="290773"/>
                  </a:lnTo>
                  <a:lnTo>
                    <a:pt x="2893219" y="286308"/>
                  </a:lnTo>
                  <a:lnTo>
                    <a:pt x="2920008" y="286308"/>
                  </a:lnTo>
                  <a:lnTo>
                    <a:pt x="2946797" y="286308"/>
                  </a:lnTo>
                  <a:lnTo>
                    <a:pt x="2969121" y="282959"/>
                  </a:lnTo>
                  <a:lnTo>
                    <a:pt x="2991445" y="277378"/>
                  </a:lnTo>
                  <a:lnTo>
                    <a:pt x="3017676" y="272355"/>
                  </a:lnTo>
                  <a:lnTo>
                    <a:pt x="3045023" y="268449"/>
                  </a:lnTo>
                  <a:lnTo>
                    <a:pt x="3072370" y="268449"/>
                  </a:lnTo>
                  <a:lnTo>
                    <a:pt x="3098601" y="268449"/>
                  </a:lnTo>
                  <a:lnTo>
                    <a:pt x="3122042" y="263984"/>
                  </a:lnTo>
                  <a:lnTo>
                    <a:pt x="3143250" y="259519"/>
                  </a:lnTo>
                  <a:lnTo>
                    <a:pt x="3165574" y="259519"/>
                  </a:lnTo>
                  <a:lnTo>
                    <a:pt x="3187898" y="259519"/>
                  </a:lnTo>
                  <a:lnTo>
                    <a:pt x="3209664" y="256170"/>
                  </a:lnTo>
                  <a:lnTo>
                    <a:pt x="3232547" y="250589"/>
                  </a:lnTo>
                  <a:lnTo>
                    <a:pt x="3259336" y="245566"/>
                  </a:lnTo>
                  <a:lnTo>
                    <a:pt x="3286125" y="241660"/>
                  </a:lnTo>
                  <a:lnTo>
                    <a:pt x="3309565" y="241660"/>
                  </a:lnTo>
                  <a:lnTo>
                    <a:pt x="3330773" y="241660"/>
                  </a:lnTo>
                  <a:lnTo>
                    <a:pt x="3353097" y="238311"/>
                  </a:lnTo>
                  <a:lnTo>
                    <a:pt x="3375422" y="232730"/>
                  </a:lnTo>
                  <a:lnTo>
                    <a:pt x="3420070" y="223800"/>
                  </a:lnTo>
                  <a:lnTo>
                    <a:pt x="3464719" y="214871"/>
                  </a:lnTo>
                  <a:lnTo>
                    <a:pt x="3509367" y="205941"/>
                  </a:lnTo>
                  <a:lnTo>
                    <a:pt x="3532249" y="200918"/>
                  </a:lnTo>
                  <a:lnTo>
                    <a:pt x="3554015" y="197011"/>
                  </a:lnTo>
                  <a:lnTo>
                    <a:pt x="3571875" y="197011"/>
                  </a:lnTo>
                  <a:lnTo>
                    <a:pt x="3589734" y="197011"/>
                  </a:lnTo>
                  <a:lnTo>
                    <a:pt x="3612058" y="193662"/>
                  </a:lnTo>
                  <a:lnTo>
                    <a:pt x="3634383" y="188081"/>
                  </a:lnTo>
                  <a:lnTo>
                    <a:pt x="3652800" y="183617"/>
                  </a:lnTo>
                  <a:lnTo>
                    <a:pt x="3670101" y="179152"/>
                  </a:lnTo>
                  <a:lnTo>
                    <a:pt x="3705820" y="170222"/>
                  </a:lnTo>
                  <a:lnTo>
                    <a:pt x="3723121" y="165757"/>
                  </a:lnTo>
                  <a:lnTo>
                    <a:pt x="3741539" y="161292"/>
                  </a:lnTo>
                  <a:lnTo>
                    <a:pt x="3763863" y="156828"/>
                  </a:lnTo>
                  <a:lnTo>
                    <a:pt x="3786187" y="152363"/>
                  </a:lnTo>
                  <a:lnTo>
                    <a:pt x="3804605" y="147898"/>
                  </a:lnTo>
                  <a:lnTo>
                    <a:pt x="3821906" y="143433"/>
                  </a:lnTo>
                  <a:lnTo>
                    <a:pt x="3857625" y="134503"/>
                  </a:lnTo>
                  <a:lnTo>
                    <a:pt x="3893344" y="125574"/>
                  </a:lnTo>
                  <a:lnTo>
                    <a:pt x="3912319" y="121109"/>
                  </a:lnTo>
                  <a:lnTo>
                    <a:pt x="3929062" y="116644"/>
                  </a:lnTo>
                  <a:lnTo>
                    <a:pt x="3942457" y="112179"/>
                  </a:lnTo>
                  <a:lnTo>
                    <a:pt x="3955851" y="107714"/>
                  </a:lnTo>
                  <a:lnTo>
                    <a:pt x="3973711" y="102691"/>
                  </a:lnTo>
                  <a:lnTo>
                    <a:pt x="3991570" y="98785"/>
                  </a:lnTo>
                  <a:lnTo>
                    <a:pt x="4006081" y="98785"/>
                  </a:lnTo>
                  <a:lnTo>
                    <a:pt x="4018359" y="98785"/>
                  </a:lnTo>
                  <a:lnTo>
                    <a:pt x="4028405" y="95436"/>
                  </a:lnTo>
                  <a:lnTo>
                    <a:pt x="4036219" y="89855"/>
                  </a:lnTo>
                  <a:lnTo>
                    <a:pt x="4045148" y="84832"/>
                  </a:lnTo>
                  <a:lnTo>
                    <a:pt x="4054078" y="80925"/>
                  </a:lnTo>
                  <a:lnTo>
                    <a:pt x="4063566" y="82041"/>
                  </a:lnTo>
                  <a:lnTo>
                    <a:pt x="4071937" y="80925"/>
                  </a:lnTo>
                  <a:lnTo>
                    <a:pt x="4077518" y="73112"/>
                  </a:lnTo>
                  <a:lnTo>
                    <a:pt x="4080867" y="63066"/>
                  </a:lnTo>
                  <a:lnTo>
                    <a:pt x="4080867" y="45206"/>
                  </a:lnTo>
                  <a:lnTo>
                    <a:pt x="4071937" y="27347"/>
                  </a:lnTo>
                  <a:lnTo>
                    <a:pt x="4063566" y="17859"/>
                  </a:lnTo>
                  <a:lnTo>
                    <a:pt x="4054078" y="9488"/>
                  </a:lnTo>
                  <a:lnTo>
                    <a:pt x="4042916" y="3907"/>
                  </a:lnTo>
                  <a:lnTo>
                    <a:pt x="4038451" y="2232"/>
                  </a:lnTo>
                  <a:lnTo>
                    <a:pt x="4036219" y="558"/>
                  </a:lnTo>
                  <a:lnTo>
                    <a:pt x="4037893" y="0"/>
                  </a:lnTo>
                  <a:lnTo>
                    <a:pt x="4042358" y="0"/>
                  </a:lnTo>
                  <a:lnTo>
                    <a:pt x="4054078" y="558"/>
                  </a:lnTo>
                  <a:lnTo>
                    <a:pt x="4067472" y="558"/>
                  </a:lnTo>
                  <a:lnTo>
                    <a:pt x="4080867" y="558"/>
                  </a:lnTo>
                  <a:lnTo>
                    <a:pt x="4089797" y="0"/>
                  </a:lnTo>
                  <a:lnTo>
                    <a:pt x="4098726" y="558"/>
                  </a:lnTo>
                  <a:lnTo>
                    <a:pt x="4111563" y="5023"/>
                  </a:lnTo>
                  <a:lnTo>
                    <a:pt x="4125515" y="9488"/>
                  </a:lnTo>
                  <a:lnTo>
                    <a:pt x="4138910" y="9488"/>
                  </a:lnTo>
                  <a:lnTo>
                    <a:pt x="4152304" y="9488"/>
                  </a:lnTo>
                  <a:lnTo>
                    <a:pt x="4166257" y="13394"/>
                  </a:lnTo>
                  <a:lnTo>
                    <a:pt x="4179094" y="18417"/>
                  </a:lnTo>
                  <a:lnTo>
                    <a:pt x="4188023" y="23998"/>
                  </a:lnTo>
                  <a:lnTo>
                    <a:pt x="4196953" y="27347"/>
                  </a:lnTo>
                  <a:lnTo>
                    <a:pt x="4209789" y="27347"/>
                  </a:lnTo>
                  <a:lnTo>
                    <a:pt x="4223742" y="27347"/>
                  </a:lnTo>
                  <a:lnTo>
                    <a:pt x="4238811" y="30696"/>
                  </a:lnTo>
                  <a:lnTo>
                    <a:pt x="4250531" y="36277"/>
                  </a:lnTo>
                  <a:lnTo>
                    <a:pt x="4253880" y="44648"/>
                  </a:lnTo>
                  <a:lnTo>
                    <a:pt x="4250531" y="54136"/>
                  </a:lnTo>
                  <a:lnTo>
                    <a:pt x="4238811" y="63066"/>
                  </a:lnTo>
                  <a:lnTo>
                    <a:pt x="4223742" y="71996"/>
                  </a:lnTo>
                  <a:lnTo>
                    <a:pt x="4210347" y="81483"/>
                  </a:lnTo>
                  <a:lnTo>
                    <a:pt x="4196953" y="89855"/>
                  </a:lnTo>
                  <a:lnTo>
                    <a:pt x="4183558" y="94878"/>
                  </a:lnTo>
                  <a:lnTo>
                    <a:pt x="4170164" y="98785"/>
                  </a:lnTo>
                  <a:lnTo>
                    <a:pt x="4143375" y="107714"/>
                  </a:lnTo>
                  <a:lnTo>
                    <a:pt x="4134445" y="112179"/>
                  </a:lnTo>
                  <a:lnTo>
                    <a:pt x="4125515" y="116644"/>
                  </a:lnTo>
                  <a:lnTo>
                    <a:pt x="4112121" y="121109"/>
                  </a:lnTo>
                  <a:lnTo>
                    <a:pt x="4098726" y="125574"/>
                  </a:lnTo>
                  <a:lnTo>
                    <a:pt x="4089797" y="130038"/>
                  </a:lnTo>
                  <a:lnTo>
                    <a:pt x="4080867" y="134503"/>
                  </a:lnTo>
                  <a:lnTo>
                    <a:pt x="4067472" y="138410"/>
                  </a:lnTo>
                  <a:lnTo>
                    <a:pt x="4054078" y="143433"/>
                  </a:lnTo>
                  <a:lnTo>
                    <a:pt x="4044590" y="152921"/>
                  </a:lnTo>
                  <a:lnTo>
                    <a:pt x="4036219" y="161292"/>
                  </a:lnTo>
                  <a:lnTo>
                    <a:pt x="4027289" y="162409"/>
                  </a:lnTo>
                  <a:lnTo>
                    <a:pt x="4018359" y="161292"/>
                  </a:lnTo>
                  <a:lnTo>
                    <a:pt x="4008871" y="161292"/>
                  </a:lnTo>
                  <a:lnTo>
                    <a:pt x="4000500" y="161292"/>
                  </a:lnTo>
                </a:path>
              </a:pathLst>
            </a:custGeom>
            <a:noFill/>
            <a:ln w="53411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 bwMode="auto">
            <a:xfrm>
              <a:off x="6965156" y="3545085"/>
              <a:ext cx="126132" cy="294680"/>
            </a:xfrm>
            <a:custGeom>
              <a:avLst/>
              <a:gdLst>
                <a:gd name="connsiteX0" fmla="*/ 0 w 126132"/>
                <a:gd name="connsiteY0" fmla="*/ 0 h 294680"/>
                <a:gd name="connsiteX1" fmla="*/ 4465 w 126132"/>
                <a:gd name="connsiteY1" fmla="*/ 8372 h 294680"/>
                <a:gd name="connsiteX2" fmla="*/ 10604 w 126132"/>
                <a:gd name="connsiteY2" fmla="*/ 19534 h 294680"/>
                <a:gd name="connsiteX3" fmla="*/ 25673 w 126132"/>
                <a:gd name="connsiteY3" fmla="*/ 47439 h 294680"/>
                <a:gd name="connsiteX4" fmla="*/ 41300 w 126132"/>
                <a:gd name="connsiteY4" fmla="*/ 76461 h 294680"/>
                <a:gd name="connsiteX5" fmla="*/ 48555 w 126132"/>
                <a:gd name="connsiteY5" fmla="*/ 88739 h 294680"/>
                <a:gd name="connsiteX6" fmla="*/ 53578 w 126132"/>
                <a:gd name="connsiteY6" fmla="*/ 98227 h 294680"/>
                <a:gd name="connsiteX7" fmla="*/ 60833 w 126132"/>
                <a:gd name="connsiteY7" fmla="*/ 109947 h 294680"/>
                <a:gd name="connsiteX8" fmla="*/ 65298 w 126132"/>
                <a:gd name="connsiteY8" fmla="*/ 116086 h 294680"/>
                <a:gd name="connsiteX9" fmla="*/ 68089 w 126132"/>
                <a:gd name="connsiteY9" fmla="*/ 119993 h 294680"/>
                <a:gd name="connsiteX10" fmla="*/ 71437 w 126132"/>
                <a:gd name="connsiteY10" fmla="*/ 125016 h 294680"/>
                <a:gd name="connsiteX11" fmla="*/ 80925 w 126132"/>
                <a:gd name="connsiteY11" fmla="*/ 138411 h 294680"/>
                <a:gd name="connsiteX12" fmla="*/ 89297 w 126132"/>
                <a:gd name="connsiteY12" fmla="*/ 151805 h 294680"/>
                <a:gd name="connsiteX13" fmla="*/ 93761 w 126132"/>
                <a:gd name="connsiteY13" fmla="*/ 165200 h 294680"/>
                <a:gd name="connsiteX14" fmla="*/ 98226 w 126132"/>
                <a:gd name="connsiteY14" fmla="*/ 178594 h 294680"/>
                <a:gd name="connsiteX15" fmla="*/ 107156 w 126132"/>
                <a:gd name="connsiteY15" fmla="*/ 191989 h 294680"/>
                <a:gd name="connsiteX16" fmla="*/ 116086 w 126132"/>
                <a:gd name="connsiteY16" fmla="*/ 205383 h 294680"/>
                <a:gd name="connsiteX17" fmla="*/ 125015 w 126132"/>
                <a:gd name="connsiteY17" fmla="*/ 232172 h 294680"/>
                <a:gd name="connsiteX18" fmla="*/ 126132 w 126132"/>
                <a:gd name="connsiteY18" fmla="*/ 246125 h 294680"/>
                <a:gd name="connsiteX19" fmla="*/ 125015 w 126132"/>
                <a:gd name="connsiteY19" fmla="*/ 258961 h 294680"/>
                <a:gd name="connsiteX20" fmla="*/ 121667 w 126132"/>
                <a:gd name="connsiteY20" fmla="*/ 269007 h 294680"/>
                <a:gd name="connsiteX21" fmla="*/ 116086 w 126132"/>
                <a:gd name="connsiteY21" fmla="*/ 276821 h 294680"/>
                <a:gd name="connsiteX22" fmla="*/ 106598 w 126132"/>
                <a:gd name="connsiteY22" fmla="*/ 286867 h 294680"/>
                <a:gd name="connsiteX23" fmla="*/ 98226 w 126132"/>
                <a:gd name="connsiteY23" fmla="*/ 294680 h 29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132" h="294680">
                  <a:moveTo>
                    <a:pt x="0" y="0"/>
                  </a:moveTo>
                  <a:lnTo>
                    <a:pt x="4465" y="8372"/>
                  </a:lnTo>
                  <a:lnTo>
                    <a:pt x="10604" y="19534"/>
                  </a:lnTo>
                  <a:lnTo>
                    <a:pt x="25673" y="47439"/>
                  </a:lnTo>
                  <a:lnTo>
                    <a:pt x="41300" y="76461"/>
                  </a:lnTo>
                  <a:lnTo>
                    <a:pt x="48555" y="88739"/>
                  </a:lnTo>
                  <a:lnTo>
                    <a:pt x="53578" y="98227"/>
                  </a:lnTo>
                  <a:lnTo>
                    <a:pt x="60833" y="109947"/>
                  </a:lnTo>
                  <a:lnTo>
                    <a:pt x="65298" y="116086"/>
                  </a:lnTo>
                  <a:lnTo>
                    <a:pt x="68089" y="119993"/>
                  </a:lnTo>
                  <a:lnTo>
                    <a:pt x="71437" y="125016"/>
                  </a:lnTo>
                  <a:lnTo>
                    <a:pt x="80925" y="138411"/>
                  </a:lnTo>
                  <a:lnTo>
                    <a:pt x="89297" y="151805"/>
                  </a:lnTo>
                  <a:lnTo>
                    <a:pt x="93761" y="165200"/>
                  </a:lnTo>
                  <a:lnTo>
                    <a:pt x="98226" y="178594"/>
                  </a:lnTo>
                  <a:lnTo>
                    <a:pt x="107156" y="191989"/>
                  </a:lnTo>
                  <a:lnTo>
                    <a:pt x="116086" y="205383"/>
                  </a:lnTo>
                  <a:lnTo>
                    <a:pt x="125015" y="232172"/>
                  </a:lnTo>
                  <a:lnTo>
                    <a:pt x="126132" y="246125"/>
                  </a:lnTo>
                  <a:lnTo>
                    <a:pt x="125015" y="258961"/>
                  </a:lnTo>
                  <a:lnTo>
                    <a:pt x="121667" y="269007"/>
                  </a:lnTo>
                  <a:lnTo>
                    <a:pt x="116086" y="276821"/>
                  </a:lnTo>
                  <a:lnTo>
                    <a:pt x="106598" y="286867"/>
                  </a:lnTo>
                  <a:lnTo>
                    <a:pt x="98226" y="294680"/>
                  </a:lnTo>
                </a:path>
              </a:pathLst>
            </a:custGeom>
            <a:noFill/>
            <a:ln w="53411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 bwMode="auto">
            <a:xfrm>
              <a:off x="3177294" y="2723554"/>
              <a:ext cx="1261876" cy="3178969"/>
            </a:xfrm>
            <a:custGeom>
              <a:avLst/>
              <a:gdLst>
                <a:gd name="connsiteX0" fmla="*/ 1144674 w 1261876"/>
                <a:gd name="connsiteY0" fmla="*/ 3178969 h 3178969"/>
                <a:gd name="connsiteX1" fmla="*/ 1153046 w 1261876"/>
                <a:gd name="connsiteY1" fmla="*/ 3178411 h 3178969"/>
                <a:gd name="connsiteX2" fmla="*/ 1164208 w 1261876"/>
                <a:gd name="connsiteY2" fmla="*/ 3177853 h 3178969"/>
                <a:gd name="connsiteX3" fmla="*/ 1193229 w 1261876"/>
                <a:gd name="connsiteY3" fmla="*/ 3176178 h 3178969"/>
                <a:gd name="connsiteX4" fmla="*/ 1221693 w 1261876"/>
                <a:gd name="connsiteY4" fmla="*/ 3173946 h 3178969"/>
                <a:gd name="connsiteX5" fmla="*/ 1233971 w 1261876"/>
                <a:gd name="connsiteY5" fmla="*/ 3172272 h 3178969"/>
                <a:gd name="connsiteX6" fmla="*/ 1242901 w 1261876"/>
                <a:gd name="connsiteY6" fmla="*/ 3170039 h 3178969"/>
                <a:gd name="connsiteX7" fmla="*/ 1253505 w 1261876"/>
                <a:gd name="connsiteY7" fmla="*/ 3164458 h 3178969"/>
                <a:gd name="connsiteX8" fmla="*/ 1257970 w 1261876"/>
                <a:gd name="connsiteY8" fmla="*/ 3157761 h 3178969"/>
                <a:gd name="connsiteX9" fmla="*/ 1260760 w 1261876"/>
                <a:gd name="connsiteY9" fmla="*/ 3143250 h 3178969"/>
                <a:gd name="connsiteX10" fmla="*/ 1261876 w 1261876"/>
                <a:gd name="connsiteY10" fmla="*/ 3133762 h 3178969"/>
                <a:gd name="connsiteX11" fmla="*/ 1260760 w 1261876"/>
                <a:gd name="connsiteY11" fmla="*/ 3125391 h 3178969"/>
                <a:gd name="connsiteX12" fmla="*/ 1260760 w 1261876"/>
                <a:gd name="connsiteY12" fmla="*/ 3107531 h 3178969"/>
                <a:gd name="connsiteX13" fmla="*/ 1261318 w 1261876"/>
                <a:gd name="connsiteY13" fmla="*/ 3099718 h 3178969"/>
                <a:gd name="connsiteX14" fmla="*/ 1260760 w 1261876"/>
                <a:gd name="connsiteY14" fmla="*/ 3089672 h 3178969"/>
                <a:gd name="connsiteX15" fmla="*/ 1256295 w 1261876"/>
                <a:gd name="connsiteY15" fmla="*/ 3076836 h 3178969"/>
                <a:gd name="connsiteX16" fmla="*/ 1251831 w 1261876"/>
                <a:gd name="connsiteY16" fmla="*/ 3062883 h 3178969"/>
                <a:gd name="connsiteX17" fmla="*/ 1251831 w 1261876"/>
                <a:gd name="connsiteY17" fmla="*/ 3048930 h 3178969"/>
                <a:gd name="connsiteX18" fmla="*/ 1251831 w 1261876"/>
                <a:gd name="connsiteY18" fmla="*/ 3036094 h 3178969"/>
                <a:gd name="connsiteX19" fmla="*/ 1248482 w 1261876"/>
                <a:gd name="connsiteY19" fmla="*/ 3027164 h 3178969"/>
                <a:gd name="connsiteX20" fmla="*/ 1242901 w 1261876"/>
                <a:gd name="connsiteY20" fmla="*/ 3018235 h 3178969"/>
                <a:gd name="connsiteX21" fmla="*/ 1238436 w 1261876"/>
                <a:gd name="connsiteY21" fmla="*/ 3004840 h 3178969"/>
                <a:gd name="connsiteX22" fmla="*/ 1233971 w 1261876"/>
                <a:gd name="connsiteY22" fmla="*/ 2991446 h 3178969"/>
                <a:gd name="connsiteX23" fmla="*/ 1229506 w 1261876"/>
                <a:gd name="connsiteY23" fmla="*/ 2982516 h 3178969"/>
                <a:gd name="connsiteX24" fmla="*/ 1225041 w 1261876"/>
                <a:gd name="connsiteY24" fmla="*/ 2973586 h 3178969"/>
                <a:gd name="connsiteX25" fmla="*/ 1220577 w 1261876"/>
                <a:gd name="connsiteY25" fmla="*/ 2960750 h 3178969"/>
                <a:gd name="connsiteX26" fmla="*/ 1216112 w 1261876"/>
                <a:gd name="connsiteY26" fmla="*/ 2946797 h 3178969"/>
                <a:gd name="connsiteX27" fmla="*/ 1207182 w 1261876"/>
                <a:gd name="connsiteY27" fmla="*/ 2920008 h 3178969"/>
                <a:gd name="connsiteX28" fmla="*/ 1203275 w 1261876"/>
                <a:gd name="connsiteY28" fmla="*/ 2906613 h 3178969"/>
                <a:gd name="connsiteX29" fmla="*/ 1198252 w 1261876"/>
                <a:gd name="connsiteY29" fmla="*/ 2893219 h 3178969"/>
                <a:gd name="connsiteX30" fmla="*/ 1189881 w 1261876"/>
                <a:gd name="connsiteY30" fmla="*/ 2879824 h 3178969"/>
                <a:gd name="connsiteX31" fmla="*/ 1180393 w 1261876"/>
                <a:gd name="connsiteY31" fmla="*/ 2866430 h 3178969"/>
                <a:gd name="connsiteX32" fmla="*/ 1172580 w 1261876"/>
                <a:gd name="connsiteY32" fmla="*/ 2853035 h 3178969"/>
                <a:gd name="connsiteX33" fmla="*/ 1162534 w 1261876"/>
                <a:gd name="connsiteY33" fmla="*/ 2839641 h 3178969"/>
                <a:gd name="connsiteX34" fmla="*/ 1149139 w 1261876"/>
                <a:gd name="connsiteY34" fmla="*/ 2826246 h 3178969"/>
                <a:gd name="connsiteX35" fmla="*/ 1135745 w 1261876"/>
                <a:gd name="connsiteY35" fmla="*/ 2812852 h 3178969"/>
                <a:gd name="connsiteX36" fmla="*/ 1126257 w 1261876"/>
                <a:gd name="connsiteY36" fmla="*/ 2799457 h 3178969"/>
                <a:gd name="connsiteX37" fmla="*/ 1117885 w 1261876"/>
                <a:gd name="connsiteY37" fmla="*/ 2786063 h 3178969"/>
                <a:gd name="connsiteX38" fmla="*/ 1100026 w 1261876"/>
                <a:gd name="connsiteY38" fmla="*/ 2759274 h 3178969"/>
                <a:gd name="connsiteX39" fmla="*/ 1092212 w 1261876"/>
                <a:gd name="connsiteY39" fmla="*/ 2745321 h 3178969"/>
                <a:gd name="connsiteX40" fmla="*/ 1082166 w 1261876"/>
                <a:gd name="connsiteY40" fmla="*/ 2732485 h 3178969"/>
                <a:gd name="connsiteX41" fmla="*/ 1068772 w 1261876"/>
                <a:gd name="connsiteY41" fmla="*/ 2722997 h 3178969"/>
                <a:gd name="connsiteX42" fmla="*/ 1055377 w 1261876"/>
                <a:gd name="connsiteY42" fmla="*/ 2714625 h 3178969"/>
                <a:gd name="connsiteX43" fmla="*/ 1045890 w 1261876"/>
                <a:gd name="connsiteY43" fmla="*/ 2706812 h 3178969"/>
                <a:gd name="connsiteX44" fmla="*/ 1037518 w 1261876"/>
                <a:gd name="connsiteY44" fmla="*/ 2696766 h 3178969"/>
                <a:gd name="connsiteX45" fmla="*/ 1028588 w 1261876"/>
                <a:gd name="connsiteY45" fmla="*/ 2683371 h 3178969"/>
                <a:gd name="connsiteX46" fmla="*/ 1019659 w 1261876"/>
                <a:gd name="connsiteY46" fmla="*/ 2669977 h 3178969"/>
                <a:gd name="connsiteX47" fmla="*/ 1010729 w 1261876"/>
                <a:gd name="connsiteY47" fmla="*/ 2660489 h 3178969"/>
                <a:gd name="connsiteX48" fmla="*/ 1001799 w 1261876"/>
                <a:gd name="connsiteY48" fmla="*/ 2652117 h 3178969"/>
                <a:gd name="connsiteX49" fmla="*/ 992870 w 1261876"/>
                <a:gd name="connsiteY49" fmla="*/ 2644304 h 3178969"/>
                <a:gd name="connsiteX50" fmla="*/ 983940 w 1261876"/>
                <a:gd name="connsiteY50" fmla="*/ 2634258 h 3178969"/>
                <a:gd name="connsiteX51" fmla="*/ 976126 w 1261876"/>
                <a:gd name="connsiteY51" fmla="*/ 2620863 h 3178969"/>
                <a:gd name="connsiteX52" fmla="*/ 966081 w 1261876"/>
                <a:gd name="connsiteY52" fmla="*/ 2607469 h 3178969"/>
                <a:gd name="connsiteX53" fmla="*/ 952686 w 1261876"/>
                <a:gd name="connsiteY53" fmla="*/ 2598539 h 3178969"/>
                <a:gd name="connsiteX54" fmla="*/ 939291 w 1261876"/>
                <a:gd name="connsiteY54" fmla="*/ 2589610 h 3178969"/>
                <a:gd name="connsiteX55" fmla="*/ 930362 w 1261876"/>
                <a:gd name="connsiteY55" fmla="*/ 2576773 h 3178969"/>
                <a:gd name="connsiteX56" fmla="*/ 921432 w 1261876"/>
                <a:gd name="connsiteY56" fmla="*/ 2562821 h 3178969"/>
                <a:gd name="connsiteX57" fmla="*/ 908038 w 1261876"/>
                <a:gd name="connsiteY57" fmla="*/ 2549426 h 3178969"/>
                <a:gd name="connsiteX58" fmla="*/ 894643 w 1261876"/>
                <a:gd name="connsiteY58" fmla="*/ 2536031 h 3178969"/>
                <a:gd name="connsiteX59" fmla="*/ 885713 w 1261876"/>
                <a:gd name="connsiteY59" fmla="*/ 2522079 h 3178969"/>
                <a:gd name="connsiteX60" fmla="*/ 876784 w 1261876"/>
                <a:gd name="connsiteY60" fmla="*/ 2509242 h 3178969"/>
                <a:gd name="connsiteX61" fmla="*/ 863389 w 1261876"/>
                <a:gd name="connsiteY61" fmla="*/ 2500313 h 3178969"/>
                <a:gd name="connsiteX62" fmla="*/ 849995 w 1261876"/>
                <a:gd name="connsiteY62" fmla="*/ 2491383 h 3178969"/>
                <a:gd name="connsiteX63" fmla="*/ 839949 w 1261876"/>
                <a:gd name="connsiteY63" fmla="*/ 2478547 h 3178969"/>
                <a:gd name="connsiteX64" fmla="*/ 832135 w 1261876"/>
                <a:gd name="connsiteY64" fmla="*/ 2464594 h 3178969"/>
                <a:gd name="connsiteX65" fmla="*/ 827670 w 1261876"/>
                <a:gd name="connsiteY65" fmla="*/ 2451199 h 3178969"/>
                <a:gd name="connsiteX66" fmla="*/ 823206 w 1261876"/>
                <a:gd name="connsiteY66" fmla="*/ 2437805 h 3178969"/>
                <a:gd name="connsiteX67" fmla="*/ 814276 w 1261876"/>
                <a:gd name="connsiteY67" fmla="*/ 2423852 h 3178969"/>
                <a:gd name="connsiteX68" fmla="*/ 805346 w 1261876"/>
                <a:gd name="connsiteY68" fmla="*/ 2411016 h 3178969"/>
                <a:gd name="connsiteX69" fmla="*/ 800323 w 1261876"/>
                <a:gd name="connsiteY69" fmla="*/ 2402086 h 3178969"/>
                <a:gd name="connsiteX70" fmla="*/ 796416 w 1261876"/>
                <a:gd name="connsiteY70" fmla="*/ 2393156 h 3178969"/>
                <a:gd name="connsiteX71" fmla="*/ 787487 w 1261876"/>
                <a:gd name="connsiteY71" fmla="*/ 2366367 h 3178969"/>
                <a:gd name="connsiteX72" fmla="*/ 782464 w 1261876"/>
                <a:gd name="connsiteY72" fmla="*/ 2348508 h 3178969"/>
                <a:gd name="connsiteX73" fmla="*/ 778557 w 1261876"/>
                <a:gd name="connsiteY73" fmla="*/ 2330649 h 3178969"/>
                <a:gd name="connsiteX74" fmla="*/ 778557 w 1261876"/>
                <a:gd name="connsiteY74" fmla="*/ 2317254 h 3178969"/>
                <a:gd name="connsiteX75" fmla="*/ 778557 w 1261876"/>
                <a:gd name="connsiteY75" fmla="*/ 2303860 h 3178969"/>
                <a:gd name="connsiteX76" fmla="*/ 774092 w 1261876"/>
                <a:gd name="connsiteY76" fmla="*/ 2287116 h 3178969"/>
                <a:gd name="connsiteX77" fmla="*/ 769627 w 1261876"/>
                <a:gd name="connsiteY77" fmla="*/ 2268141 h 3178969"/>
                <a:gd name="connsiteX78" fmla="*/ 769627 w 1261876"/>
                <a:gd name="connsiteY78" fmla="*/ 2250840 h 3178969"/>
                <a:gd name="connsiteX79" fmla="*/ 769627 w 1261876"/>
                <a:gd name="connsiteY79" fmla="*/ 2232422 h 3178969"/>
                <a:gd name="connsiteX80" fmla="*/ 765163 w 1261876"/>
                <a:gd name="connsiteY80" fmla="*/ 2210098 h 3178969"/>
                <a:gd name="connsiteX81" fmla="*/ 760698 w 1261876"/>
                <a:gd name="connsiteY81" fmla="*/ 2187774 h 3178969"/>
                <a:gd name="connsiteX82" fmla="*/ 760698 w 1261876"/>
                <a:gd name="connsiteY82" fmla="*/ 2169914 h 3178969"/>
                <a:gd name="connsiteX83" fmla="*/ 760698 w 1261876"/>
                <a:gd name="connsiteY83" fmla="*/ 2152055 h 3178969"/>
                <a:gd name="connsiteX84" fmla="*/ 756233 w 1261876"/>
                <a:gd name="connsiteY84" fmla="*/ 2130289 h 3178969"/>
                <a:gd name="connsiteX85" fmla="*/ 751768 w 1261876"/>
                <a:gd name="connsiteY85" fmla="*/ 2107406 h 3178969"/>
                <a:gd name="connsiteX86" fmla="*/ 751768 w 1261876"/>
                <a:gd name="connsiteY86" fmla="*/ 2062758 h 3178969"/>
                <a:gd name="connsiteX87" fmla="*/ 752326 w 1261876"/>
                <a:gd name="connsiteY87" fmla="*/ 2041550 h 3178969"/>
                <a:gd name="connsiteX88" fmla="*/ 751768 w 1261876"/>
                <a:gd name="connsiteY88" fmla="*/ 2018110 h 3178969"/>
                <a:gd name="connsiteX89" fmla="*/ 748419 w 1261876"/>
                <a:gd name="connsiteY89" fmla="*/ 1991879 h 3178969"/>
                <a:gd name="connsiteX90" fmla="*/ 742838 w 1261876"/>
                <a:gd name="connsiteY90" fmla="*/ 1964531 h 3178969"/>
                <a:gd name="connsiteX91" fmla="*/ 737815 w 1261876"/>
                <a:gd name="connsiteY91" fmla="*/ 1937742 h 3178969"/>
                <a:gd name="connsiteX92" fmla="*/ 733909 w 1261876"/>
                <a:gd name="connsiteY92" fmla="*/ 1910953 h 3178969"/>
                <a:gd name="connsiteX93" fmla="*/ 733909 w 1261876"/>
                <a:gd name="connsiteY93" fmla="*/ 1884164 h 3178969"/>
                <a:gd name="connsiteX94" fmla="*/ 733909 w 1261876"/>
                <a:gd name="connsiteY94" fmla="*/ 1857375 h 3178969"/>
                <a:gd name="connsiteX95" fmla="*/ 730560 w 1261876"/>
                <a:gd name="connsiteY95" fmla="*/ 1830586 h 3178969"/>
                <a:gd name="connsiteX96" fmla="*/ 724979 w 1261876"/>
                <a:gd name="connsiteY96" fmla="*/ 1803797 h 3178969"/>
                <a:gd name="connsiteX97" fmla="*/ 720514 w 1261876"/>
                <a:gd name="connsiteY97" fmla="*/ 1777566 h 3178969"/>
                <a:gd name="connsiteX98" fmla="*/ 716049 w 1261876"/>
                <a:gd name="connsiteY98" fmla="*/ 1750219 h 3178969"/>
                <a:gd name="connsiteX99" fmla="*/ 711584 w 1261876"/>
                <a:gd name="connsiteY99" fmla="*/ 1720081 h 3178969"/>
                <a:gd name="connsiteX100" fmla="*/ 707120 w 1261876"/>
                <a:gd name="connsiteY100" fmla="*/ 1687711 h 3178969"/>
                <a:gd name="connsiteX101" fmla="*/ 698190 w 1261876"/>
                <a:gd name="connsiteY101" fmla="*/ 1625203 h 3178969"/>
                <a:gd name="connsiteX102" fmla="*/ 694283 w 1261876"/>
                <a:gd name="connsiteY102" fmla="*/ 1593949 h 3178969"/>
                <a:gd name="connsiteX103" fmla="*/ 689260 w 1261876"/>
                <a:gd name="connsiteY103" fmla="*/ 1562696 h 3178969"/>
                <a:gd name="connsiteX104" fmla="*/ 680331 w 1261876"/>
                <a:gd name="connsiteY104" fmla="*/ 1531442 h 3178969"/>
                <a:gd name="connsiteX105" fmla="*/ 671401 w 1261876"/>
                <a:gd name="connsiteY105" fmla="*/ 1500188 h 3178969"/>
                <a:gd name="connsiteX106" fmla="*/ 666936 w 1261876"/>
                <a:gd name="connsiteY106" fmla="*/ 1468934 h 3178969"/>
                <a:gd name="connsiteX107" fmla="*/ 662471 w 1261876"/>
                <a:gd name="connsiteY107" fmla="*/ 1437680 h 3178969"/>
                <a:gd name="connsiteX108" fmla="*/ 654100 w 1261876"/>
                <a:gd name="connsiteY108" fmla="*/ 1406426 h 3178969"/>
                <a:gd name="connsiteX109" fmla="*/ 644612 w 1261876"/>
                <a:gd name="connsiteY109" fmla="*/ 1375172 h 3178969"/>
                <a:gd name="connsiteX110" fmla="*/ 626752 w 1261876"/>
                <a:gd name="connsiteY110" fmla="*/ 1312664 h 3178969"/>
                <a:gd name="connsiteX111" fmla="*/ 617823 w 1261876"/>
                <a:gd name="connsiteY111" fmla="*/ 1281968 h 3178969"/>
                <a:gd name="connsiteX112" fmla="*/ 608893 w 1261876"/>
                <a:gd name="connsiteY112" fmla="*/ 1250156 h 3178969"/>
                <a:gd name="connsiteX113" fmla="*/ 599963 w 1261876"/>
                <a:gd name="connsiteY113" fmla="*/ 1214438 h 3178969"/>
                <a:gd name="connsiteX114" fmla="*/ 591034 w 1261876"/>
                <a:gd name="connsiteY114" fmla="*/ 1178719 h 3178969"/>
                <a:gd name="connsiteX115" fmla="*/ 583220 w 1261876"/>
                <a:gd name="connsiteY115" fmla="*/ 1146907 h 3178969"/>
                <a:gd name="connsiteX116" fmla="*/ 573174 w 1261876"/>
                <a:gd name="connsiteY116" fmla="*/ 1116211 h 3178969"/>
                <a:gd name="connsiteX117" fmla="*/ 559780 w 1261876"/>
                <a:gd name="connsiteY117" fmla="*/ 1084957 h 3178969"/>
                <a:gd name="connsiteX118" fmla="*/ 546385 w 1261876"/>
                <a:gd name="connsiteY118" fmla="*/ 1053703 h 3178969"/>
                <a:gd name="connsiteX119" fmla="*/ 537456 w 1261876"/>
                <a:gd name="connsiteY119" fmla="*/ 1022449 h 3178969"/>
                <a:gd name="connsiteX120" fmla="*/ 528526 w 1261876"/>
                <a:gd name="connsiteY120" fmla="*/ 991196 h 3178969"/>
                <a:gd name="connsiteX121" fmla="*/ 515689 w 1261876"/>
                <a:gd name="connsiteY121" fmla="*/ 959942 h 3178969"/>
                <a:gd name="connsiteX122" fmla="*/ 501737 w 1261876"/>
                <a:gd name="connsiteY122" fmla="*/ 928688 h 3178969"/>
                <a:gd name="connsiteX123" fmla="*/ 474948 w 1261876"/>
                <a:gd name="connsiteY123" fmla="*/ 866180 h 3178969"/>
                <a:gd name="connsiteX124" fmla="*/ 461553 w 1261876"/>
                <a:gd name="connsiteY124" fmla="*/ 834368 h 3178969"/>
                <a:gd name="connsiteX125" fmla="*/ 448159 w 1261876"/>
                <a:gd name="connsiteY125" fmla="*/ 803672 h 3178969"/>
                <a:gd name="connsiteX126" fmla="*/ 421370 w 1261876"/>
                <a:gd name="connsiteY126" fmla="*/ 750094 h 3178969"/>
                <a:gd name="connsiteX127" fmla="*/ 412440 w 1261876"/>
                <a:gd name="connsiteY127" fmla="*/ 723305 h 3178969"/>
                <a:gd name="connsiteX128" fmla="*/ 403510 w 1261876"/>
                <a:gd name="connsiteY128" fmla="*/ 696516 h 3178969"/>
                <a:gd name="connsiteX129" fmla="*/ 390116 w 1261876"/>
                <a:gd name="connsiteY129" fmla="*/ 669727 h 3178969"/>
                <a:gd name="connsiteX130" fmla="*/ 376721 w 1261876"/>
                <a:gd name="connsiteY130" fmla="*/ 642938 h 3178969"/>
                <a:gd name="connsiteX131" fmla="*/ 367791 w 1261876"/>
                <a:gd name="connsiteY131" fmla="*/ 616149 h 3178969"/>
                <a:gd name="connsiteX132" fmla="*/ 358862 w 1261876"/>
                <a:gd name="connsiteY132" fmla="*/ 589360 h 3178969"/>
                <a:gd name="connsiteX133" fmla="*/ 345467 w 1261876"/>
                <a:gd name="connsiteY133" fmla="*/ 562571 h 3178969"/>
                <a:gd name="connsiteX134" fmla="*/ 332073 w 1261876"/>
                <a:gd name="connsiteY134" fmla="*/ 535781 h 3178969"/>
                <a:gd name="connsiteX135" fmla="*/ 323143 w 1261876"/>
                <a:gd name="connsiteY135" fmla="*/ 508434 h 3178969"/>
                <a:gd name="connsiteX136" fmla="*/ 314213 w 1261876"/>
                <a:gd name="connsiteY136" fmla="*/ 482203 h 3178969"/>
                <a:gd name="connsiteX137" fmla="*/ 301377 w 1261876"/>
                <a:gd name="connsiteY137" fmla="*/ 459321 h 3178969"/>
                <a:gd name="connsiteX138" fmla="*/ 287424 w 1261876"/>
                <a:gd name="connsiteY138" fmla="*/ 437555 h 3178969"/>
                <a:gd name="connsiteX139" fmla="*/ 260635 w 1261876"/>
                <a:gd name="connsiteY139" fmla="*/ 392906 h 3178969"/>
                <a:gd name="connsiteX140" fmla="*/ 251147 w 1261876"/>
                <a:gd name="connsiteY140" fmla="*/ 370024 h 3178969"/>
                <a:gd name="connsiteX141" fmla="*/ 242776 w 1261876"/>
                <a:gd name="connsiteY141" fmla="*/ 348258 h 3178969"/>
                <a:gd name="connsiteX142" fmla="*/ 233846 w 1261876"/>
                <a:gd name="connsiteY142" fmla="*/ 329841 h 3178969"/>
                <a:gd name="connsiteX143" fmla="*/ 224916 w 1261876"/>
                <a:gd name="connsiteY143" fmla="*/ 312539 h 3178969"/>
                <a:gd name="connsiteX144" fmla="*/ 207057 w 1261876"/>
                <a:gd name="connsiteY144" fmla="*/ 276821 h 3178969"/>
                <a:gd name="connsiteX145" fmla="*/ 198127 w 1261876"/>
                <a:gd name="connsiteY145" fmla="*/ 258403 h 3178969"/>
                <a:gd name="connsiteX146" fmla="*/ 189198 w 1261876"/>
                <a:gd name="connsiteY146" fmla="*/ 241102 h 3178969"/>
                <a:gd name="connsiteX147" fmla="*/ 171338 w 1261876"/>
                <a:gd name="connsiteY147" fmla="*/ 214313 h 3178969"/>
                <a:gd name="connsiteX148" fmla="*/ 153479 w 1261876"/>
                <a:gd name="connsiteY148" fmla="*/ 187524 h 3178969"/>
                <a:gd name="connsiteX149" fmla="*/ 135620 w 1261876"/>
                <a:gd name="connsiteY149" fmla="*/ 160735 h 3178969"/>
                <a:gd name="connsiteX150" fmla="*/ 126690 w 1261876"/>
                <a:gd name="connsiteY150" fmla="*/ 151247 h 3178969"/>
                <a:gd name="connsiteX151" fmla="*/ 117760 w 1261876"/>
                <a:gd name="connsiteY151" fmla="*/ 142875 h 3178969"/>
                <a:gd name="connsiteX152" fmla="*/ 99901 w 1261876"/>
                <a:gd name="connsiteY152" fmla="*/ 125016 h 3178969"/>
                <a:gd name="connsiteX153" fmla="*/ 90971 w 1261876"/>
                <a:gd name="connsiteY153" fmla="*/ 114412 h 3178969"/>
                <a:gd name="connsiteX154" fmla="*/ 82041 w 1261876"/>
                <a:gd name="connsiteY154" fmla="*/ 107156 h 3178969"/>
                <a:gd name="connsiteX155" fmla="*/ 72554 w 1261876"/>
                <a:gd name="connsiteY155" fmla="*/ 109389 h 3178969"/>
                <a:gd name="connsiteX156" fmla="*/ 64182 w 1261876"/>
                <a:gd name="connsiteY156" fmla="*/ 116086 h 3178969"/>
                <a:gd name="connsiteX157" fmla="*/ 59159 w 1261876"/>
                <a:gd name="connsiteY157" fmla="*/ 123900 h 3178969"/>
                <a:gd name="connsiteX158" fmla="*/ 55252 w 1261876"/>
                <a:gd name="connsiteY158" fmla="*/ 133946 h 3178969"/>
                <a:gd name="connsiteX159" fmla="*/ 50788 w 1261876"/>
                <a:gd name="connsiteY159" fmla="*/ 147340 h 3178969"/>
                <a:gd name="connsiteX160" fmla="*/ 46323 w 1261876"/>
                <a:gd name="connsiteY160" fmla="*/ 160735 h 3178969"/>
                <a:gd name="connsiteX161" fmla="*/ 41300 w 1261876"/>
                <a:gd name="connsiteY161" fmla="*/ 170780 h 3178969"/>
                <a:gd name="connsiteX162" fmla="*/ 37393 w 1261876"/>
                <a:gd name="connsiteY162" fmla="*/ 178594 h 3178969"/>
                <a:gd name="connsiteX163" fmla="*/ 37393 w 1261876"/>
                <a:gd name="connsiteY163" fmla="*/ 187524 h 3178969"/>
                <a:gd name="connsiteX164" fmla="*/ 37393 w 1261876"/>
                <a:gd name="connsiteY164" fmla="*/ 196453 h 3178969"/>
                <a:gd name="connsiteX165" fmla="*/ 34044 w 1261876"/>
                <a:gd name="connsiteY165" fmla="*/ 205383 h 3178969"/>
                <a:gd name="connsiteX166" fmla="*/ 28463 w 1261876"/>
                <a:gd name="connsiteY166" fmla="*/ 214313 h 3178969"/>
                <a:gd name="connsiteX167" fmla="*/ 23440 w 1261876"/>
                <a:gd name="connsiteY167" fmla="*/ 222684 h 3178969"/>
                <a:gd name="connsiteX168" fmla="*/ 19534 w 1261876"/>
                <a:gd name="connsiteY168" fmla="*/ 232172 h 3178969"/>
                <a:gd name="connsiteX169" fmla="*/ 19534 w 1261876"/>
                <a:gd name="connsiteY169" fmla="*/ 245567 h 3178969"/>
                <a:gd name="connsiteX170" fmla="*/ 19534 w 1261876"/>
                <a:gd name="connsiteY170" fmla="*/ 258961 h 3178969"/>
                <a:gd name="connsiteX171" fmla="*/ 15069 w 1261876"/>
                <a:gd name="connsiteY171" fmla="*/ 269007 h 3178969"/>
                <a:gd name="connsiteX172" fmla="*/ 10604 w 1261876"/>
                <a:gd name="connsiteY172" fmla="*/ 276821 h 3178969"/>
                <a:gd name="connsiteX173" fmla="*/ 10604 w 1261876"/>
                <a:gd name="connsiteY173" fmla="*/ 285750 h 3178969"/>
                <a:gd name="connsiteX174" fmla="*/ 10604 w 1261876"/>
                <a:gd name="connsiteY174" fmla="*/ 294680 h 3178969"/>
                <a:gd name="connsiteX175" fmla="*/ 6139 w 1261876"/>
                <a:gd name="connsiteY175" fmla="*/ 303610 h 3178969"/>
                <a:gd name="connsiteX176" fmla="*/ 1674 w 1261876"/>
                <a:gd name="connsiteY176" fmla="*/ 312539 h 3178969"/>
                <a:gd name="connsiteX177" fmla="*/ 0 w 1261876"/>
                <a:gd name="connsiteY177" fmla="*/ 323701 h 3178969"/>
                <a:gd name="connsiteX178" fmla="*/ 558 w 1261876"/>
                <a:gd name="connsiteY178" fmla="*/ 328724 h 3178969"/>
                <a:gd name="connsiteX179" fmla="*/ 1674 w 1261876"/>
                <a:gd name="connsiteY179" fmla="*/ 330399 h 3178969"/>
                <a:gd name="connsiteX180" fmla="*/ 5023 w 1261876"/>
                <a:gd name="connsiteY180" fmla="*/ 328724 h 3178969"/>
                <a:gd name="connsiteX181" fmla="*/ 10046 w 1261876"/>
                <a:gd name="connsiteY181" fmla="*/ 324259 h 3178969"/>
                <a:gd name="connsiteX182" fmla="*/ 19534 w 1261876"/>
                <a:gd name="connsiteY182" fmla="*/ 312539 h 3178969"/>
                <a:gd name="connsiteX183" fmla="*/ 29021 w 1261876"/>
                <a:gd name="connsiteY183" fmla="*/ 299145 h 3178969"/>
                <a:gd name="connsiteX184" fmla="*/ 37393 w 1261876"/>
                <a:gd name="connsiteY184" fmla="*/ 285750 h 3178969"/>
                <a:gd name="connsiteX185" fmla="*/ 42416 w 1261876"/>
                <a:gd name="connsiteY185" fmla="*/ 276821 h 3178969"/>
                <a:gd name="connsiteX186" fmla="*/ 46323 w 1261876"/>
                <a:gd name="connsiteY186" fmla="*/ 267891 h 3178969"/>
                <a:gd name="connsiteX187" fmla="*/ 50788 w 1261876"/>
                <a:gd name="connsiteY187" fmla="*/ 254496 h 3178969"/>
                <a:gd name="connsiteX188" fmla="*/ 55252 w 1261876"/>
                <a:gd name="connsiteY188" fmla="*/ 241102 h 3178969"/>
                <a:gd name="connsiteX189" fmla="*/ 59717 w 1261876"/>
                <a:gd name="connsiteY189" fmla="*/ 232172 h 3178969"/>
                <a:gd name="connsiteX190" fmla="*/ 64182 w 1261876"/>
                <a:gd name="connsiteY190" fmla="*/ 223242 h 3178969"/>
                <a:gd name="connsiteX191" fmla="*/ 68647 w 1261876"/>
                <a:gd name="connsiteY191" fmla="*/ 210406 h 3178969"/>
                <a:gd name="connsiteX192" fmla="*/ 73112 w 1261876"/>
                <a:gd name="connsiteY192" fmla="*/ 196453 h 3178969"/>
                <a:gd name="connsiteX193" fmla="*/ 82041 w 1261876"/>
                <a:gd name="connsiteY193" fmla="*/ 169664 h 3178969"/>
                <a:gd name="connsiteX194" fmla="*/ 87622 w 1261876"/>
                <a:gd name="connsiteY194" fmla="*/ 160735 h 3178969"/>
                <a:gd name="connsiteX195" fmla="*/ 90971 w 1261876"/>
                <a:gd name="connsiteY195" fmla="*/ 151805 h 3178969"/>
                <a:gd name="connsiteX196" fmla="*/ 90971 w 1261876"/>
                <a:gd name="connsiteY196" fmla="*/ 138410 h 3178969"/>
                <a:gd name="connsiteX197" fmla="*/ 90971 w 1261876"/>
                <a:gd name="connsiteY197" fmla="*/ 125016 h 3178969"/>
                <a:gd name="connsiteX198" fmla="*/ 94878 w 1261876"/>
                <a:gd name="connsiteY198" fmla="*/ 116086 h 3178969"/>
                <a:gd name="connsiteX199" fmla="*/ 99901 w 1261876"/>
                <a:gd name="connsiteY199" fmla="*/ 107156 h 3178969"/>
                <a:gd name="connsiteX200" fmla="*/ 105482 w 1261876"/>
                <a:gd name="connsiteY200" fmla="*/ 93762 h 3178969"/>
                <a:gd name="connsiteX201" fmla="*/ 108831 w 1261876"/>
                <a:gd name="connsiteY201" fmla="*/ 80367 h 3178969"/>
                <a:gd name="connsiteX202" fmla="*/ 108831 w 1261876"/>
                <a:gd name="connsiteY202" fmla="*/ 70880 h 3178969"/>
                <a:gd name="connsiteX203" fmla="*/ 108831 w 1261876"/>
                <a:gd name="connsiteY203" fmla="*/ 62508 h 3178969"/>
                <a:gd name="connsiteX204" fmla="*/ 112737 w 1261876"/>
                <a:gd name="connsiteY204" fmla="*/ 53578 h 3178969"/>
                <a:gd name="connsiteX205" fmla="*/ 117760 w 1261876"/>
                <a:gd name="connsiteY205" fmla="*/ 44649 h 3178969"/>
                <a:gd name="connsiteX206" fmla="*/ 126690 w 1261876"/>
                <a:gd name="connsiteY206" fmla="*/ 26789 h 3178969"/>
                <a:gd name="connsiteX207" fmla="*/ 130597 w 1261876"/>
                <a:gd name="connsiteY207" fmla="*/ 17301 h 3178969"/>
                <a:gd name="connsiteX208" fmla="*/ 135620 w 1261876"/>
                <a:gd name="connsiteY208" fmla="*/ 8930 h 3178969"/>
                <a:gd name="connsiteX209" fmla="*/ 153479 w 1261876"/>
                <a:gd name="connsiteY209" fmla="*/ 0 h 3178969"/>
                <a:gd name="connsiteX210" fmla="*/ 180268 w 1261876"/>
                <a:gd name="connsiteY210" fmla="*/ 0 h 3178969"/>
                <a:gd name="connsiteX211" fmla="*/ 194221 w 1261876"/>
                <a:gd name="connsiteY211" fmla="*/ 3907 h 3178969"/>
                <a:gd name="connsiteX212" fmla="*/ 207057 w 1261876"/>
                <a:gd name="connsiteY212" fmla="*/ 8930 h 3178969"/>
                <a:gd name="connsiteX213" fmla="*/ 217103 w 1261876"/>
                <a:gd name="connsiteY213" fmla="*/ 13395 h 3178969"/>
                <a:gd name="connsiteX214" fmla="*/ 224916 w 1261876"/>
                <a:gd name="connsiteY214" fmla="*/ 17860 h 3178969"/>
                <a:gd name="connsiteX215" fmla="*/ 242776 w 1261876"/>
                <a:gd name="connsiteY215" fmla="*/ 26789 h 3178969"/>
                <a:gd name="connsiteX216" fmla="*/ 251147 w 1261876"/>
                <a:gd name="connsiteY216" fmla="*/ 31254 h 3178969"/>
                <a:gd name="connsiteX217" fmla="*/ 260635 w 1261876"/>
                <a:gd name="connsiteY217" fmla="*/ 35719 h 3178969"/>
                <a:gd name="connsiteX218" fmla="*/ 274030 w 1261876"/>
                <a:gd name="connsiteY218" fmla="*/ 39626 h 3178969"/>
                <a:gd name="connsiteX219" fmla="*/ 287424 w 1261876"/>
                <a:gd name="connsiteY219" fmla="*/ 44649 h 3178969"/>
                <a:gd name="connsiteX220" fmla="*/ 296354 w 1261876"/>
                <a:gd name="connsiteY220" fmla="*/ 53578 h 3178969"/>
                <a:gd name="connsiteX221" fmla="*/ 305284 w 1261876"/>
                <a:gd name="connsiteY221" fmla="*/ 62508 h 3178969"/>
                <a:gd name="connsiteX222" fmla="*/ 318120 w 1261876"/>
                <a:gd name="connsiteY222" fmla="*/ 66973 h 3178969"/>
                <a:gd name="connsiteX223" fmla="*/ 332073 w 1261876"/>
                <a:gd name="connsiteY223" fmla="*/ 71438 h 3178969"/>
                <a:gd name="connsiteX224" fmla="*/ 346025 w 1261876"/>
                <a:gd name="connsiteY224" fmla="*/ 80367 h 3178969"/>
                <a:gd name="connsiteX225" fmla="*/ 358862 w 1261876"/>
                <a:gd name="connsiteY225" fmla="*/ 89297 h 3178969"/>
                <a:gd name="connsiteX226" fmla="*/ 368908 w 1261876"/>
                <a:gd name="connsiteY226" fmla="*/ 94320 h 3178969"/>
                <a:gd name="connsiteX227" fmla="*/ 376721 w 1261876"/>
                <a:gd name="connsiteY227" fmla="*/ 98227 h 3178969"/>
                <a:gd name="connsiteX228" fmla="*/ 385651 w 1261876"/>
                <a:gd name="connsiteY228" fmla="*/ 102133 h 3178969"/>
                <a:gd name="connsiteX229" fmla="*/ 394581 w 1261876"/>
                <a:gd name="connsiteY229" fmla="*/ 107156 h 3178969"/>
                <a:gd name="connsiteX230" fmla="*/ 403510 w 1261876"/>
                <a:gd name="connsiteY230" fmla="*/ 116086 h 3178969"/>
                <a:gd name="connsiteX231" fmla="*/ 412440 w 1261876"/>
                <a:gd name="connsiteY231" fmla="*/ 125016 h 3178969"/>
                <a:gd name="connsiteX232" fmla="*/ 421370 w 1261876"/>
                <a:gd name="connsiteY232" fmla="*/ 130039 h 3178969"/>
                <a:gd name="connsiteX233" fmla="*/ 430299 w 1261876"/>
                <a:gd name="connsiteY233" fmla="*/ 133946 h 3178969"/>
                <a:gd name="connsiteX234" fmla="*/ 448159 w 1261876"/>
                <a:gd name="connsiteY234" fmla="*/ 142875 h 3178969"/>
                <a:gd name="connsiteX235" fmla="*/ 458205 w 1261876"/>
                <a:gd name="connsiteY235" fmla="*/ 146782 h 3178969"/>
                <a:gd name="connsiteX236" fmla="*/ 466018 w 1261876"/>
                <a:gd name="connsiteY236" fmla="*/ 151805 h 3178969"/>
                <a:gd name="connsiteX237" fmla="*/ 468809 w 1261876"/>
                <a:gd name="connsiteY237" fmla="*/ 161293 h 3178969"/>
                <a:gd name="connsiteX238" fmla="*/ 466018 w 1261876"/>
                <a:gd name="connsiteY238" fmla="*/ 169664 h 3178969"/>
                <a:gd name="connsiteX239" fmla="*/ 458763 w 1261876"/>
                <a:gd name="connsiteY239" fmla="*/ 170780 h 3178969"/>
                <a:gd name="connsiteX240" fmla="*/ 448159 w 1261876"/>
                <a:gd name="connsiteY240" fmla="*/ 169664 h 3178969"/>
                <a:gd name="connsiteX241" fmla="*/ 434764 w 1261876"/>
                <a:gd name="connsiteY241" fmla="*/ 174129 h 3178969"/>
                <a:gd name="connsiteX242" fmla="*/ 421370 w 1261876"/>
                <a:gd name="connsiteY242" fmla="*/ 178594 h 3178969"/>
                <a:gd name="connsiteX243" fmla="*/ 412440 w 1261876"/>
                <a:gd name="connsiteY243" fmla="*/ 178594 h 3178969"/>
                <a:gd name="connsiteX244" fmla="*/ 403510 w 1261876"/>
                <a:gd name="connsiteY244" fmla="*/ 178594 h 3178969"/>
                <a:gd name="connsiteX245" fmla="*/ 390116 w 1261876"/>
                <a:gd name="connsiteY245" fmla="*/ 183059 h 3178969"/>
                <a:gd name="connsiteX246" fmla="*/ 376721 w 1261876"/>
                <a:gd name="connsiteY246" fmla="*/ 187524 h 3178969"/>
                <a:gd name="connsiteX247" fmla="*/ 367791 w 1261876"/>
                <a:gd name="connsiteY247" fmla="*/ 188082 h 3178969"/>
                <a:gd name="connsiteX248" fmla="*/ 358862 w 1261876"/>
                <a:gd name="connsiteY248" fmla="*/ 187524 h 3178969"/>
                <a:gd name="connsiteX249" fmla="*/ 332073 w 1261876"/>
                <a:gd name="connsiteY249" fmla="*/ 187524 h 3178969"/>
                <a:gd name="connsiteX250" fmla="*/ 314213 w 1261876"/>
                <a:gd name="connsiteY250" fmla="*/ 191430 h 3178969"/>
                <a:gd name="connsiteX251" fmla="*/ 296354 w 1261876"/>
                <a:gd name="connsiteY251" fmla="*/ 196453 h 3178969"/>
                <a:gd name="connsiteX252" fmla="*/ 282959 w 1261876"/>
                <a:gd name="connsiteY252" fmla="*/ 202034 h 3178969"/>
                <a:gd name="connsiteX253" fmla="*/ 269565 w 1261876"/>
                <a:gd name="connsiteY253" fmla="*/ 205383 h 3178969"/>
                <a:gd name="connsiteX254" fmla="*/ 251706 w 1261876"/>
                <a:gd name="connsiteY254" fmla="*/ 205383 h 3178969"/>
                <a:gd name="connsiteX255" fmla="*/ 233846 w 1261876"/>
                <a:gd name="connsiteY255" fmla="*/ 205383 h 3178969"/>
                <a:gd name="connsiteX256" fmla="*/ 219893 w 1261876"/>
                <a:gd name="connsiteY256" fmla="*/ 209290 h 3178969"/>
                <a:gd name="connsiteX257" fmla="*/ 207057 w 1261876"/>
                <a:gd name="connsiteY257" fmla="*/ 214313 h 3178969"/>
                <a:gd name="connsiteX258" fmla="*/ 180268 w 1261876"/>
                <a:gd name="connsiteY258" fmla="*/ 223242 h 3178969"/>
                <a:gd name="connsiteX259" fmla="*/ 170780 w 1261876"/>
                <a:gd name="connsiteY259" fmla="*/ 227707 h 3178969"/>
                <a:gd name="connsiteX260" fmla="*/ 162409 w 1261876"/>
                <a:gd name="connsiteY260" fmla="*/ 232172 h 3178969"/>
                <a:gd name="connsiteX261" fmla="*/ 153479 w 1261876"/>
                <a:gd name="connsiteY261" fmla="*/ 236079 h 3178969"/>
                <a:gd name="connsiteX262" fmla="*/ 144549 w 1261876"/>
                <a:gd name="connsiteY262" fmla="*/ 241102 h 3178969"/>
                <a:gd name="connsiteX263" fmla="*/ 135620 w 1261876"/>
                <a:gd name="connsiteY263" fmla="*/ 249473 h 3178969"/>
                <a:gd name="connsiteX264" fmla="*/ 126690 w 1261876"/>
                <a:gd name="connsiteY264" fmla="*/ 258961 h 3178969"/>
                <a:gd name="connsiteX265" fmla="*/ 117202 w 1261876"/>
                <a:gd name="connsiteY265" fmla="*/ 269007 h 3178969"/>
                <a:gd name="connsiteX266" fmla="*/ 108831 w 1261876"/>
                <a:gd name="connsiteY266" fmla="*/ 276821 h 317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</a:cxnLst>
              <a:rect l="l" t="t" r="r" b="b"/>
              <a:pathLst>
                <a:path w="1261876" h="3178969">
                  <a:moveTo>
                    <a:pt x="1144674" y="3178969"/>
                  </a:moveTo>
                  <a:lnTo>
                    <a:pt x="1153046" y="3178411"/>
                  </a:lnTo>
                  <a:lnTo>
                    <a:pt x="1164208" y="3177853"/>
                  </a:lnTo>
                  <a:lnTo>
                    <a:pt x="1193229" y="3176178"/>
                  </a:lnTo>
                  <a:lnTo>
                    <a:pt x="1221693" y="3173946"/>
                  </a:lnTo>
                  <a:lnTo>
                    <a:pt x="1233971" y="3172272"/>
                  </a:lnTo>
                  <a:lnTo>
                    <a:pt x="1242901" y="3170039"/>
                  </a:lnTo>
                  <a:lnTo>
                    <a:pt x="1253505" y="3164458"/>
                  </a:lnTo>
                  <a:lnTo>
                    <a:pt x="1257970" y="3157761"/>
                  </a:lnTo>
                  <a:lnTo>
                    <a:pt x="1260760" y="3143250"/>
                  </a:lnTo>
                  <a:lnTo>
                    <a:pt x="1261876" y="3133762"/>
                  </a:lnTo>
                  <a:lnTo>
                    <a:pt x="1260760" y="3125391"/>
                  </a:lnTo>
                  <a:lnTo>
                    <a:pt x="1260760" y="3107531"/>
                  </a:lnTo>
                  <a:lnTo>
                    <a:pt x="1261318" y="3099718"/>
                  </a:lnTo>
                  <a:lnTo>
                    <a:pt x="1260760" y="3089672"/>
                  </a:lnTo>
                  <a:lnTo>
                    <a:pt x="1256295" y="3076836"/>
                  </a:lnTo>
                  <a:lnTo>
                    <a:pt x="1251831" y="3062883"/>
                  </a:lnTo>
                  <a:lnTo>
                    <a:pt x="1251831" y="3048930"/>
                  </a:lnTo>
                  <a:lnTo>
                    <a:pt x="1251831" y="3036094"/>
                  </a:lnTo>
                  <a:lnTo>
                    <a:pt x="1248482" y="3027164"/>
                  </a:lnTo>
                  <a:lnTo>
                    <a:pt x="1242901" y="3018235"/>
                  </a:lnTo>
                  <a:lnTo>
                    <a:pt x="1238436" y="3004840"/>
                  </a:lnTo>
                  <a:lnTo>
                    <a:pt x="1233971" y="2991446"/>
                  </a:lnTo>
                  <a:lnTo>
                    <a:pt x="1229506" y="2982516"/>
                  </a:lnTo>
                  <a:lnTo>
                    <a:pt x="1225041" y="2973586"/>
                  </a:lnTo>
                  <a:lnTo>
                    <a:pt x="1220577" y="2960750"/>
                  </a:lnTo>
                  <a:lnTo>
                    <a:pt x="1216112" y="2946797"/>
                  </a:lnTo>
                  <a:lnTo>
                    <a:pt x="1207182" y="2920008"/>
                  </a:lnTo>
                  <a:lnTo>
                    <a:pt x="1203275" y="2906613"/>
                  </a:lnTo>
                  <a:lnTo>
                    <a:pt x="1198252" y="2893219"/>
                  </a:lnTo>
                  <a:lnTo>
                    <a:pt x="1189881" y="2879824"/>
                  </a:lnTo>
                  <a:lnTo>
                    <a:pt x="1180393" y="2866430"/>
                  </a:lnTo>
                  <a:lnTo>
                    <a:pt x="1172580" y="2853035"/>
                  </a:lnTo>
                  <a:lnTo>
                    <a:pt x="1162534" y="2839641"/>
                  </a:lnTo>
                  <a:lnTo>
                    <a:pt x="1149139" y="2826246"/>
                  </a:lnTo>
                  <a:lnTo>
                    <a:pt x="1135745" y="2812852"/>
                  </a:lnTo>
                  <a:lnTo>
                    <a:pt x="1126257" y="2799457"/>
                  </a:lnTo>
                  <a:lnTo>
                    <a:pt x="1117885" y="2786063"/>
                  </a:lnTo>
                  <a:lnTo>
                    <a:pt x="1100026" y="2759274"/>
                  </a:lnTo>
                  <a:lnTo>
                    <a:pt x="1092212" y="2745321"/>
                  </a:lnTo>
                  <a:lnTo>
                    <a:pt x="1082166" y="2732485"/>
                  </a:lnTo>
                  <a:lnTo>
                    <a:pt x="1068772" y="2722997"/>
                  </a:lnTo>
                  <a:lnTo>
                    <a:pt x="1055377" y="2714625"/>
                  </a:lnTo>
                  <a:lnTo>
                    <a:pt x="1045890" y="2706812"/>
                  </a:lnTo>
                  <a:lnTo>
                    <a:pt x="1037518" y="2696766"/>
                  </a:lnTo>
                  <a:lnTo>
                    <a:pt x="1028588" y="2683371"/>
                  </a:lnTo>
                  <a:lnTo>
                    <a:pt x="1019659" y="2669977"/>
                  </a:lnTo>
                  <a:lnTo>
                    <a:pt x="1010729" y="2660489"/>
                  </a:lnTo>
                  <a:lnTo>
                    <a:pt x="1001799" y="2652117"/>
                  </a:lnTo>
                  <a:lnTo>
                    <a:pt x="992870" y="2644304"/>
                  </a:lnTo>
                  <a:lnTo>
                    <a:pt x="983940" y="2634258"/>
                  </a:lnTo>
                  <a:lnTo>
                    <a:pt x="976126" y="2620863"/>
                  </a:lnTo>
                  <a:lnTo>
                    <a:pt x="966081" y="2607469"/>
                  </a:lnTo>
                  <a:lnTo>
                    <a:pt x="952686" y="2598539"/>
                  </a:lnTo>
                  <a:lnTo>
                    <a:pt x="939291" y="2589610"/>
                  </a:lnTo>
                  <a:lnTo>
                    <a:pt x="930362" y="2576773"/>
                  </a:lnTo>
                  <a:lnTo>
                    <a:pt x="921432" y="2562821"/>
                  </a:lnTo>
                  <a:lnTo>
                    <a:pt x="908038" y="2549426"/>
                  </a:lnTo>
                  <a:lnTo>
                    <a:pt x="894643" y="2536031"/>
                  </a:lnTo>
                  <a:lnTo>
                    <a:pt x="885713" y="2522079"/>
                  </a:lnTo>
                  <a:lnTo>
                    <a:pt x="876784" y="2509242"/>
                  </a:lnTo>
                  <a:lnTo>
                    <a:pt x="863389" y="2500313"/>
                  </a:lnTo>
                  <a:lnTo>
                    <a:pt x="849995" y="2491383"/>
                  </a:lnTo>
                  <a:lnTo>
                    <a:pt x="839949" y="2478547"/>
                  </a:lnTo>
                  <a:lnTo>
                    <a:pt x="832135" y="2464594"/>
                  </a:lnTo>
                  <a:lnTo>
                    <a:pt x="827670" y="2451199"/>
                  </a:lnTo>
                  <a:lnTo>
                    <a:pt x="823206" y="2437805"/>
                  </a:lnTo>
                  <a:lnTo>
                    <a:pt x="814276" y="2423852"/>
                  </a:lnTo>
                  <a:lnTo>
                    <a:pt x="805346" y="2411016"/>
                  </a:lnTo>
                  <a:lnTo>
                    <a:pt x="800323" y="2402086"/>
                  </a:lnTo>
                  <a:lnTo>
                    <a:pt x="796416" y="2393156"/>
                  </a:lnTo>
                  <a:lnTo>
                    <a:pt x="787487" y="2366367"/>
                  </a:lnTo>
                  <a:lnTo>
                    <a:pt x="782464" y="2348508"/>
                  </a:lnTo>
                  <a:lnTo>
                    <a:pt x="778557" y="2330649"/>
                  </a:lnTo>
                  <a:lnTo>
                    <a:pt x="778557" y="2317254"/>
                  </a:lnTo>
                  <a:lnTo>
                    <a:pt x="778557" y="2303860"/>
                  </a:lnTo>
                  <a:lnTo>
                    <a:pt x="774092" y="2287116"/>
                  </a:lnTo>
                  <a:lnTo>
                    <a:pt x="769627" y="2268141"/>
                  </a:lnTo>
                  <a:lnTo>
                    <a:pt x="769627" y="2250840"/>
                  </a:lnTo>
                  <a:lnTo>
                    <a:pt x="769627" y="2232422"/>
                  </a:lnTo>
                  <a:lnTo>
                    <a:pt x="765163" y="2210098"/>
                  </a:lnTo>
                  <a:lnTo>
                    <a:pt x="760698" y="2187774"/>
                  </a:lnTo>
                  <a:lnTo>
                    <a:pt x="760698" y="2169914"/>
                  </a:lnTo>
                  <a:lnTo>
                    <a:pt x="760698" y="2152055"/>
                  </a:lnTo>
                  <a:lnTo>
                    <a:pt x="756233" y="2130289"/>
                  </a:lnTo>
                  <a:lnTo>
                    <a:pt x="751768" y="2107406"/>
                  </a:lnTo>
                  <a:lnTo>
                    <a:pt x="751768" y="2062758"/>
                  </a:lnTo>
                  <a:lnTo>
                    <a:pt x="752326" y="2041550"/>
                  </a:lnTo>
                  <a:lnTo>
                    <a:pt x="751768" y="2018110"/>
                  </a:lnTo>
                  <a:lnTo>
                    <a:pt x="748419" y="1991879"/>
                  </a:lnTo>
                  <a:lnTo>
                    <a:pt x="742838" y="1964531"/>
                  </a:lnTo>
                  <a:lnTo>
                    <a:pt x="737815" y="1937742"/>
                  </a:lnTo>
                  <a:lnTo>
                    <a:pt x="733909" y="1910953"/>
                  </a:lnTo>
                  <a:lnTo>
                    <a:pt x="733909" y="1884164"/>
                  </a:lnTo>
                  <a:lnTo>
                    <a:pt x="733909" y="1857375"/>
                  </a:lnTo>
                  <a:lnTo>
                    <a:pt x="730560" y="1830586"/>
                  </a:lnTo>
                  <a:lnTo>
                    <a:pt x="724979" y="1803797"/>
                  </a:lnTo>
                  <a:lnTo>
                    <a:pt x="720514" y="1777566"/>
                  </a:lnTo>
                  <a:lnTo>
                    <a:pt x="716049" y="1750219"/>
                  </a:lnTo>
                  <a:lnTo>
                    <a:pt x="711584" y="1720081"/>
                  </a:lnTo>
                  <a:lnTo>
                    <a:pt x="707120" y="1687711"/>
                  </a:lnTo>
                  <a:lnTo>
                    <a:pt x="698190" y="1625203"/>
                  </a:lnTo>
                  <a:lnTo>
                    <a:pt x="694283" y="1593949"/>
                  </a:lnTo>
                  <a:lnTo>
                    <a:pt x="689260" y="1562696"/>
                  </a:lnTo>
                  <a:lnTo>
                    <a:pt x="680331" y="1531442"/>
                  </a:lnTo>
                  <a:lnTo>
                    <a:pt x="671401" y="1500188"/>
                  </a:lnTo>
                  <a:lnTo>
                    <a:pt x="666936" y="1468934"/>
                  </a:lnTo>
                  <a:lnTo>
                    <a:pt x="662471" y="1437680"/>
                  </a:lnTo>
                  <a:lnTo>
                    <a:pt x="654100" y="1406426"/>
                  </a:lnTo>
                  <a:lnTo>
                    <a:pt x="644612" y="1375172"/>
                  </a:lnTo>
                  <a:lnTo>
                    <a:pt x="626752" y="1312664"/>
                  </a:lnTo>
                  <a:lnTo>
                    <a:pt x="617823" y="1281968"/>
                  </a:lnTo>
                  <a:lnTo>
                    <a:pt x="608893" y="1250156"/>
                  </a:lnTo>
                  <a:lnTo>
                    <a:pt x="599963" y="1214438"/>
                  </a:lnTo>
                  <a:lnTo>
                    <a:pt x="591034" y="1178719"/>
                  </a:lnTo>
                  <a:lnTo>
                    <a:pt x="583220" y="1146907"/>
                  </a:lnTo>
                  <a:lnTo>
                    <a:pt x="573174" y="1116211"/>
                  </a:lnTo>
                  <a:lnTo>
                    <a:pt x="559780" y="1084957"/>
                  </a:lnTo>
                  <a:lnTo>
                    <a:pt x="546385" y="1053703"/>
                  </a:lnTo>
                  <a:lnTo>
                    <a:pt x="537456" y="1022449"/>
                  </a:lnTo>
                  <a:lnTo>
                    <a:pt x="528526" y="991196"/>
                  </a:lnTo>
                  <a:lnTo>
                    <a:pt x="515689" y="959942"/>
                  </a:lnTo>
                  <a:lnTo>
                    <a:pt x="501737" y="928688"/>
                  </a:lnTo>
                  <a:lnTo>
                    <a:pt x="474948" y="866180"/>
                  </a:lnTo>
                  <a:lnTo>
                    <a:pt x="461553" y="834368"/>
                  </a:lnTo>
                  <a:lnTo>
                    <a:pt x="448159" y="803672"/>
                  </a:lnTo>
                  <a:lnTo>
                    <a:pt x="421370" y="750094"/>
                  </a:lnTo>
                  <a:lnTo>
                    <a:pt x="412440" y="723305"/>
                  </a:lnTo>
                  <a:lnTo>
                    <a:pt x="403510" y="696516"/>
                  </a:lnTo>
                  <a:lnTo>
                    <a:pt x="390116" y="669727"/>
                  </a:lnTo>
                  <a:lnTo>
                    <a:pt x="376721" y="642938"/>
                  </a:lnTo>
                  <a:lnTo>
                    <a:pt x="367791" y="616149"/>
                  </a:lnTo>
                  <a:lnTo>
                    <a:pt x="358862" y="589360"/>
                  </a:lnTo>
                  <a:lnTo>
                    <a:pt x="345467" y="562571"/>
                  </a:lnTo>
                  <a:lnTo>
                    <a:pt x="332073" y="535781"/>
                  </a:lnTo>
                  <a:lnTo>
                    <a:pt x="323143" y="508434"/>
                  </a:lnTo>
                  <a:lnTo>
                    <a:pt x="314213" y="482203"/>
                  </a:lnTo>
                  <a:lnTo>
                    <a:pt x="301377" y="459321"/>
                  </a:lnTo>
                  <a:lnTo>
                    <a:pt x="287424" y="437555"/>
                  </a:lnTo>
                  <a:lnTo>
                    <a:pt x="260635" y="392906"/>
                  </a:lnTo>
                  <a:lnTo>
                    <a:pt x="251147" y="370024"/>
                  </a:lnTo>
                  <a:lnTo>
                    <a:pt x="242776" y="348258"/>
                  </a:lnTo>
                  <a:lnTo>
                    <a:pt x="233846" y="329841"/>
                  </a:lnTo>
                  <a:lnTo>
                    <a:pt x="224916" y="312539"/>
                  </a:lnTo>
                  <a:lnTo>
                    <a:pt x="207057" y="276821"/>
                  </a:lnTo>
                  <a:lnTo>
                    <a:pt x="198127" y="258403"/>
                  </a:lnTo>
                  <a:lnTo>
                    <a:pt x="189198" y="241102"/>
                  </a:lnTo>
                  <a:lnTo>
                    <a:pt x="171338" y="214313"/>
                  </a:lnTo>
                  <a:lnTo>
                    <a:pt x="153479" y="187524"/>
                  </a:lnTo>
                  <a:lnTo>
                    <a:pt x="135620" y="160735"/>
                  </a:lnTo>
                  <a:lnTo>
                    <a:pt x="126690" y="151247"/>
                  </a:lnTo>
                  <a:lnTo>
                    <a:pt x="117760" y="142875"/>
                  </a:lnTo>
                  <a:lnTo>
                    <a:pt x="99901" y="125016"/>
                  </a:lnTo>
                  <a:lnTo>
                    <a:pt x="90971" y="114412"/>
                  </a:lnTo>
                  <a:lnTo>
                    <a:pt x="82041" y="107156"/>
                  </a:lnTo>
                  <a:lnTo>
                    <a:pt x="72554" y="109389"/>
                  </a:lnTo>
                  <a:lnTo>
                    <a:pt x="64182" y="116086"/>
                  </a:lnTo>
                  <a:lnTo>
                    <a:pt x="59159" y="123900"/>
                  </a:lnTo>
                  <a:lnTo>
                    <a:pt x="55252" y="133946"/>
                  </a:lnTo>
                  <a:lnTo>
                    <a:pt x="50788" y="147340"/>
                  </a:lnTo>
                  <a:lnTo>
                    <a:pt x="46323" y="160735"/>
                  </a:lnTo>
                  <a:lnTo>
                    <a:pt x="41300" y="170780"/>
                  </a:lnTo>
                  <a:lnTo>
                    <a:pt x="37393" y="178594"/>
                  </a:lnTo>
                  <a:lnTo>
                    <a:pt x="37393" y="187524"/>
                  </a:lnTo>
                  <a:lnTo>
                    <a:pt x="37393" y="196453"/>
                  </a:lnTo>
                  <a:lnTo>
                    <a:pt x="34044" y="205383"/>
                  </a:lnTo>
                  <a:lnTo>
                    <a:pt x="28463" y="214313"/>
                  </a:lnTo>
                  <a:lnTo>
                    <a:pt x="23440" y="222684"/>
                  </a:lnTo>
                  <a:lnTo>
                    <a:pt x="19534" y="232172"/>
                  </a:lnTo>
                  <a:lnTo>
                    <a:pt x="19534" y="245567"/>
                  </a:lnTo>
                  <a:lnTo>
                    <a:pt x="19534" y="258961"/>
                  </a:lnTo>
                  <a:lnTo>
                    <a:pt x="15069" y="269007"/>
                  </a:lnTo>
                  <a:lnTo>
                    <a:pt x="10604" y="276821"/>
                  </a:lnTo>
                  <a:lnTo>
                    <a:pt x="10604" y="285750"/>
                  </a:lnTo>
                  <a:lnTo>
                    <a:pt x="10604" y="294680"/>
                  </a:lnTo>
                  <a:lnTo>
                    <a:pt x="6139" y="303610"/>
                  </a:lnTo>
                  <a:lnTo>
                    <a:pt x="1674" y="312539"/>
                  </a:lnTo>
                  <a:lnTo>
                    <a:pt x="0" y="323701"/>
                  </a:lnTo>
                  <a:lnTo>
                    <a:pt x="558" y="328724"/>
                  </a:lnTo>
                  <a:lnTo>
                    <a:pt x="1674" y="330399"/>
                  </a:lnTo>
                  <a:lnTo>
                    <a:pt x="5023" y="328724"/>
                  </a:lnTo>
                  <a:lnTo>
                    <a:pt x="10046" y="324259"/>
                  </a:lnTo>
                  <a:lnTo>
                    <a:pt x="19534" y="312539"/>
                  </a:lnTo>
                  <a:lnTo>
                    <a:pt x="29021" y="299145"/>
                  </a:lnTo>
                  <a:lnTo>
                    <a:pt x="37393" y="285750"/>
                  </a:lnTo>
                  <a:lnTo>
                    <a:pt x="42416" y="276821"/>
                  </a:lnTo>
                  <a:lnTo>
                    <a:pt x="46323" y="267891"/>
                  </a:lnTo>
                  <a:lnTo>
                    <a:pt x="50788" y="254496"/>
                  </a:lnTo>
                  <a:lnTo>
                    <a:pt x="55252" y="241102"/>
                  </a:lnTo>
                  <a:lnTo>
                    <a:pt x="59717" y="232172"/>
                  </a:lnTo>
                  <a:lnTo>
                    <a:pt x="64182" y="223242"/>
                  </a:lnTo>
                  <a:lnTo>
                    <a:pt x="68647" y="210406"/>
                  </a:lnTo>
                  <a:lnTo>
                    <a:pt x="73112" y="196453"/>
                  </a:lnTo>
                  <a:lnTo>
                    <a:pt x="82041" y="169664"/>
                  </a:lnTo>
                  <a:lnTo>
                    <a:pt x="87622" y="160735"/>
                  </a:lnTo>
                  <a:lnTo>
                    <a:pt x="90971" y="151805"/>
                  </a:lnTo>
                  <a:lnTo>
                    <a:pt x="90971" y="138410"/>
                  </a:lnTo>
                  <a:lnTo>
                    <a:pt x="90971" y="125016"/>
                  </a:lnTo>
                  <a:lnTo>
                    <a:pt x="94878" y="116086"/>
                  </a:lnTo>
                  <a:lnTo>
                    <a:pt x="99901" y="107156"/>
                  </a:lnTo>
                  <a:lnTo>
                    <a:pt x="105482" y="93762"/>
                  </a:lnTo>
                  <a:lnTo>
                    <a:pt x="108831" y="80367"/>
                  </a:lnTo>
                  <a:lnTo>
                    <a:pt x="108831" y="70880"/>
                  </a:lnTo>
                  <a:lnTo>
                    <a:pt x="108831" y="62508"/>
                  </a:lnTo>
                  <a:lnTo>
                    <a:pt x="112737" y="53578"/>
                  </a:lnTo>
                  <a:lnTo>
                    <a:pt x="117760" y="44649"/>
                  </a:lnTo>
                  <a:lnTo>
                    <a:pt x="126690" y="26789"/>
                  </a:lnTo>
                  <a:lnTo>
                    <a:pt x="130597" y="17301"/>
                  </a:lnTo>
                  <a:lnTo>
                    <a:pt x="135620" y="8930"/>
                  </a:lnTo>
                  <a:lnTo>
                    <a:pt x="153479" y="0"/>
                  </a:lnTo>
                  <a:lnTo>
                    <a:pt x="180268" y="0"/>
                  </a:lnTo>
                  <a:lnTo>
                    <a:pt x="194221" y="3907"/>
                  </a:lnTo>
                  <a:lnTo>
                    <a:pt x="207057" y="8930"/>
                  </a:lnTo>
                  <a:lnTo>
                    <a:pt x="217103" y="13395"/>
                  </a:lnTo>
                  <a:lnTo>
                    <a:pt x="224916" y="17860"/>
                  </a:lnTo>
                  <a:lnTo>
                    <a:pt x="242776" y="26789"/>
                  </a:lnTo>
                  <a:lnTo>
                    <a:pt x="251147" y="31254"/>
                  </a:lnTo>
                  <a:lnTo>
                    <a:pt x="260635" y="35719"/>
                  </a:lnTo>
                  <a:lnTo>
                    <a:pt x="274030" y="39626"/>
                  </a:lnTo>
                  <a:lnTo>
                    <a:pt x="287424" y="44649"/>
                  </a:lnTo>
                  <a:lnTo>
                    <a:pt x="296354" y="53578"/>
                  </a:lnTo>
                  <a:lnTo>
                    <a:pt x="305284" y="62508"/>
                  </a:lnTo>
                  <a:lnTo>
                    <a:pt x="318120" y="66973"/>
                  </a:lnTo>
                  <a:lnTo>
                    <a:pt x="332073" y="71438"/>
                  </a:lnTo>
                  <a:lnTo>
                    <a:pt x="346025" y="80367"/>
                  </a:lnTo>
                  <a:lnTo>
                    <a:pt x="358862" y="89297"/>
                  </a:lnTo>
                  <a:lnTo>
                    <a:pt x="368908" y="94320"/>
                  </a:lnTo>
                  <a:lnTo>
                    <a:pt x="376721" y="98227"/>
                  </a:lnTo>
                  <a:lnTo>
                    <a:pt x="385651" y="102133"/>
                  </a:lnTo>
                  <a:lnTo>
                    <a:pt x="394581" y="107156"/>
                  </a:lnTo>
                  <a:lnTo>
                    <a:pt x="403510" y="116086"/>
                  </a:lnTo>
                  <a:lnTo>
                    <a:pt x="412440" y="125016"/>
                  </a:lnTo>
                  <a:lnTo>
                    <a:pt x="421370" y="130039"/>
                  </a:lnTo>
                  <a:lnTo>
                    <a:pt x="430299" y="133946"/>
                  </a:lnTo>
                  <a:lnTo>
                    <a:pt x="448159" y="142875"/>
                  </a:lnTo>
                  <a:lnTo>
                    <a:pt x="458205" y="146782"/>
                  </a:lnTo>
                  <a:lnTo>
                    <a:pt x="466018" y="151805"/>
                  </a:lnTo>
                  <a:lnTo>
                    <a:pt x="468809" y="161293"/>
                  </a:lnTo>
                  <a:lnTo>
                    <a:pt x="466018" y="169664"/>
                  </a:lnTo>
                  <a:lnTo>
                    <a:pt x="458763" y="170780"/>
                  </a:lnTo>
                  <a:lnTo>
                    <a:pt x="448159" y="169664"/>
                  </a:lnTo>
                  <a:lnTo>
                    <a:pt x="434764" y="174129"/>
                  </a:lnTo>
                  <a:lnTo>
                    <a:pt x="421370" y="178594"/>
                  </a:lnTo>
                  <a:lnTo>
                    <a:pt x="412440" y="178594"/>
                  </a:lnTo>
                  <a:lnTo>
                    <a:pt x="403510" y="178594"/>
                  </a:lnTo>
                  <a:lnTo>
                    <a:pt x="390116" y="183059"/>
                  </a:lnTo>
                  <a:lnTo>
                    <a:pt x="376721" y="187524"/>
                  </a:lnTo>
                  <a:lnTo>
                    <a:pt x="367791" y="188082"/>
                  </a:lnTo>
                  <a:lnTo>
                    <a:pt x="358862" y="187524"/>
                  </a:lnTo>
                  <a:lnTo>
                    <a:pt x="332073" y="187524"/>
                  </a:lnTo>
                  <a:lnTo>
                    <a:pt x="314213" y="191430"/>
                  </a:lnTo>
                  <a:lnTo>
                    <a:pt x="296354" y="196453"/>
                  </a:lnTo>
                  <a:lnTo>
                    <a:pt x="282959" y="202034"/>
                  </a:lnTo>
                  <a:lnTo>
                    <a:pt x="269565" y="205383"/>
                  </a:lnTo>
                  <a:lnTo>
                    <a:pt x="251706" y="205383"/>
                  </a:lnTo>
                  <a:lnTo>
                    <a:pt x="233846" y="205383"/>
                  </a:lnTo>
                  <a:lnTo>
                    <a:pt x="219893" y="209290"/>
                  </a:lnTo>
                  <a:lnTo>
                    <a:pt x="207057" y="214313"/>
                  </a:lnTo>
                  <a:lnTo>
                    <a:pt x="180268" y="223242"/>
                  </a:lnTo>
                  <a:lnTo>
                    <a:pt x="170780" y="227707"/>
                  </a:lnTo>
                  <a:lnTo>
                    <a:pt x="162409" y="232172"/>
                  </a:lnTo>
                  <a:lnTo>
                    <a:pt x="153479" y="236079"/>
                  </a:lnTo>
                  <a:lnTo>
                    <a:pt x="144549" y="241102"/>
                  </a:lnTo>
                  <a:lnTo>
                    <a:pt x="135620" y="249473"/>
                  </a:lnTo>
                  <a:lnTo>
                    <a:pt x="126690" y="258961"/>
                  </a:lnTo>
                  <a:lnTo>
                    <a:pt x="117202" y="269007"/>
                  </a:lnTo>
                  <a:lnTo>
                    <a:pt x="108831" y="276821"/>
                  </a:lnTo>
                </a:path>
              </a:pathLst>
            </a:custGeom>
            <a:noFill/>
            <a:ln w="53411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0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848600" cy="634082"/>
          </a:xfrm>
        </p:spPr>
        <p:txBody>
          <a:bodyPr/>
          <a:lstStyle/>
          <a:p>
            <a:r>
              <a:rPr lang="ru-RU" b="1" cap="none" dirty="0" smtClean="0">
                <a:solidFill>
                  <a:srgbClr val="C00000"/>
                </a:solidFill>
              </a:rPr>
              <a:t>Петербургский  ДАЦАН</a:t>
            </a:r>
            <a:endParaRPr lang="ru-RU" b="1" cap="none" dirty="0">
              <a:solidFill>
                <a:srgbClr val="C00000"/>
              </a:solidFill>
            </a:endParaRPr>
          </a:p>
        </p:txBody>
      </p:sp>
      <p:pic>
        <p:nvPicPr>
          <p:cNvPr id="7" name="Содержимое 6" descr="даца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84844" y="548680"/>
            <a:ext cx="4559156" cy="3033911"/>
          </a:xfrm>
        </p:spPr>
      </p:pic>
      <p:pic>
        <p:nvPicPr>
          <p:cNvPr id="8" name="Содержимое 7" descr="дацан.bmp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07496" y="3367017"/>
            <a:ext cx="4536504" cy="3490983"/>
          </a:xfrm>
        </p:spPr>
      </p:pic>
      <p:sp>
        <p:nvSpPr>
          <p:cNvPr id="9" name="Прямоугольник 8"/>
          <p:cNvSpPr/>
          <p:nvPr/>
        </p:nvSpPr>
        <p:spPr>
          <a:xfrm>
            <a:off x="0" y="205668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Дацан </a:t>
            </a:r>
            <a:r>
              <a:rPr lang="ru-RU" b="1" dirty="0" err="1" smtClean="0">
                <a:solidFill>
                  <a:srgbClr val="C00000"/>
                </a:solidFill>
              </a:rPr>
              <a:t>Гунзэчойнэй</a:t>
            </a:r>
            <a:r>
              <a:rPr lang="ru-RU" b="1" dirty="0" smtClean="0">
                <a:solidFill>
                  <a:srgbClr val="C00000"/>
                </a:solidFill>
              </a:rPr>
              <a:t>, название которого переводится с тибетского, как «Источник святого Учения Будды, сострадающего ко всем», единственный храм в нашей стране, возведенный с соблюдением всех канонов тибетской архитектуры.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Стены дацана наклонены вовнутрь — храмы Тибета строились из камня или кирпича без использования связующего раствора, что сказывалось на форме конструкции. Немаловажную роль играет также </a:t>
            </a:r>
            <a:r>
              <a:rPr lang="ru-RU" b="1" dirty="0" err="1" smtClean="0">
                <a:solidFill>
                  <a:srgbClr val="C00000"/>
                </a:solidFill>
              </a:rPr>
              <a:t>ярусность</a:t>
            </a:r>
            <a:r>
              <a:rPr lang="ru-RU" b="1" dirty="0" smtClean="0">
                <a:solidFill>
                  <a:srgbClr val="C00000"/>
                </a:solidFill>
              </a:rPr>
              <a:t> здания, за счет которой храм кажется вытянутым вверх. Основной строительный материал, использовавшийся при строительстве буддийской святыни Санкт-Петербурга — дорогостоящий по тем временам гранит.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6488668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Приморское шоссе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48680"/>
            <a:ext cx="40158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Арх. Гавриил Барановский, 1915,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Первый настоятель –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лама </a:t>
            </a:r>
            <a:r>
              <a:rPr lang="ru-RU" sz="2000" b="1" dirty="0" err="1" smtClean="0">
                <a:solidFill>
                  <a:srgbClr val="C00000"/>
                </a:solidFill>
              </a:rPr>
              <a:t>Агвар</a:t>
            </a:r>
            <a:r>
              <a:rPr lang="ru-RU" sz="2000" b="1" dirty="0" smtClean="0">
                <a:solidFill>
                  <a:srgbClr val="C00000"/>
                </a:solidFill>
              </a:rPr>
              <a:t> Доржиев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3429000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Алтарный зал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задание: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468688" cy="4525963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Повторить изученный материал.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Нарисовать по выбору священное здание любой религии.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Подготовить цветную бумагу для создания аппликации «Храмы разных народов»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9747" y="4725144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Спасибо за работу!</a:t>
            </a:r>
            <a:endParaRPr lang="ru-RU" sz="5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996952"/>
            <a:ext cx="7772400" cy="13620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620688"/>
            <a:ext cx="9793088" cy="69269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РАЗМИНКА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Традиционные религиозные культуры  России: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891667"/>
              </p:ext>
            </p:extLst>
          </p:nvPr>
        </p:nvGraphicFramePr>
        <p:xfrm>
          <a:off x="0" y="1772816"/>
          <a:ext cx="9036496" cy="49780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2999"/>
                <a:gridCol w="2539181"/>
                <a:gridCol w="2464499"/>
                <a:gridCol w="2389817"/>
              </a:tblGrid>
              <a:tr h="136023">
                <a:tc>
                  <a:txBody>
                    <a:bodyPr/>
                    <a:lstStyle/>
                    <a:p>
                      <a:r>
                        <a:rPr lang="ru-RU" dirty="0" smtClean="0"/>
                        <a:t>Религия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Священная книга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Культовое</a:t>
                      </a:r>
                      <a:r>
                        <a:rPr lang="ru-RU" baseline="0" dirty="0" smtClean="0"/>
                        <a:t> сооружение</a:t>
                      </a:r>
                      <a:endParaRPr lang="ru-RU" dirty="0"/>
                    </a:p>
                  </a:txBody>
                  <a:tcPr/>
                </a:tc>
              </a:tr>
              <a:tr h="128695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Иудаизм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Пророки Авраам, Моисей и др.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Тора,</a:t>
                      </a:r>
                      <a:r>
                        <a:rPr lang="ru-RU" sz="2400" b="1" baseline="0" dirty="0" smtClean="0"/>
                        <a:t> Талмуд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Синагога</a:t>
                      </a:r>
                      <a:endParaRPr lang="ru-RU" sz="2400" b="1" dirty="0"/>
                    </a:p>
                  </a:txBody>
                  <a:tcPr/>
                </a:tc>
              </a:tr>
              <a:tr h="128695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Буддизм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Будда</a:t>
                      </a:r>
                    </a:p>
                    <a:p>
                      <a:r>
                        <a:rPr lang="ru-RU" sz="2400" b="1" dirty="0" err="1" smtClean="0"/>
                        <a:t>Гаутама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1" dirty="0" err="1" smtClean="0"/>
                        <a:t>Шакьямуни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Трипитака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Дацан</a:t>
                      </a:r>
                      <a:endParaRPr lang="ru-RU" sz="2400" b="1" dirty="0"/>
                    </a:p>
                  </a:txBody>
                  <a:tcPr/>
                </a:tc>
              </a:tr>
              <a:tr h="87310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Христианство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Иисус Христос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Библия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Собор, церковь, часовня</a:t>
                      </a:r>
                      <a:endParaRPr lang="ru-RU" sz="2400" b="1" dirty="0"/>
                    </a:p>
                  </a:txBody>
                  <a:tcPr/>
                </a:tc>
              </a:tr>
              <a:tr h="890968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Ислам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Пророк  Мухаммад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Коран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Мечеть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260648"/>
            <a:ext cx="4040188" cy="63976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ИУДАИЗМ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40160" cy="1980406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3"/>
            <a:ext cx="1872208" cy="2347149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Содержимое 15" descr="imagesCA2VJTPR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948264" y="2924944"/>
            <a:ext cx="1922045" cy="2534093"/>
          </a:xfr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Содержимое 17" descr="imagesCAT2CYNM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2446030" y="940625"/>
            <a:ext cx="1584176" cy="2202012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Содержимое 8" descr="ps_0194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890943" y="394103"/>
            <a:ext cx="1827663" cy="1981803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699792" y="3284984"/>
            <a:ext cx="29566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МЕЗУЗА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ХАНУКИЯ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МЕНОРА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ТОРА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ТФИЛИН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КИПА</a:t>
            </a:r>
          </a:p>
          <a:p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</a:rPr>
              <a:t>скрижали</a:t>
            </a:r>
            <a:endParaRPr lang="ru-RU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" name="Рисунок 20" descr="2700_4_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908720"/>
            <a:ext cx="1782198" cy="2376264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004048" y="5469503"/>
            <a:ext cx="3773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Задание: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Соедините понятие и картинку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5629" y="182506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5592" y="4871982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497" y="2778604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2957971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67603" y="1984380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5</a:t>
            </a:r>
            <a:endParaRPr lang="ru-RU" b="1" dirty="0">
              <a:solidFill>
                <a:srgbClr val="99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78816" y="5065865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990000"/>
                </a:solidFill>
              </a:rPr>
              <a:t>6</a:t>
            </a:r>
            <a:endParaRPr lang="ru-RU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800" y="260648"/>
            <a:ext cx="4040188" cy="639762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ИУДАИЗМ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440160" cy="1980406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3"/>
            <a:ext cx="1872208" cy="2347149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Содержимое 15" descr="imagesCA2VJTPR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948264" y="2924944"/>
            <a:ext cx="1922045" cy="2534093"/>
          </a:xfr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Содержимое 17" descr="imagesCAT2CYNM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2267744" y="908720"/>
            <a:ext cx="1584176" cy="2202012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Содержимое 8" descr="ps_0194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948264" y="404664"/>
            <a:ext cx="1827663" cy="1981803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2699792" y="3284984"/>
            <a:ext cx="29566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МЕЗУЗА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ХАНУКИЯ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МЕНОРА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ТОРА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ТФИЛИН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КИПА</a:t>
            </a:r>
          </a:p>
          <a:p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</a:rPr>
              <a:t>скрижали</a:t>
            </a:r>
            <a:endParaRPr lang="ru-RU" sz="3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" name="Рисунок 20" descr="2700_4_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908720"/>
            <a:ext cx="1782198" cy="2376264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3" name="Группа 52"/>
          <p:cNvGrpSpPr/>
          <p:nvPr/>
        </p:nvGrpSpPr>
        <p:grpSpPr>
          <a:xfrm>
            <a:off x="1196577" y="1973459"/>
            <a:ext cx="6929437" cy="4241603"/>
            <a:chOff x="1196577" y="1973459"/>
            <a:chExt cx="6929437" cy="4241603"/>
          </a:xfrm>
        </p:grpSpPr>
        <p:sp>
          <p:nvSpPr>
            <p:cNvPr id="10" name="Полилиния 9"/>
            <p:cNvSpPr/>
            <p:nvPr/>
          </p:nvSpPr>
          <p:spPr bwMode="auto">
            <a:xfrm>
              <a:off x="1464468" y="2259210"/>
              <a:ext cx="53578" cy="44649"/>
            </a:xfrm>
            <a:custGeom>
              <a:avLst/>
              <a:gdLst>
                <a:gd name="connsiteX0" fmla="*/ 53578 w 53578"/>
                <a:gd name="connsiteY0" fmla="*/ 44649 h 44649"/>
                <a:gd name="connsiteX1" fmla="*/ 50230 w 53578"/>
                <a:gd name="connsiteY1" fmla="*/ 35161 h 44649"/>
                <a:gd name="connsiteX2" fmla="*/ 45207 w 53578"/>
                <a:gd name="connsiteY2" fmla="*/ 21208 h 44649"/>
                <a:gd name="connsiteX3" fmla="*/ 40184 w 53578"/>
                <a:gd name="connsiteY3" fmla="*/ 7814 h 44649"/>
                <a:gd name="connsiteX4" fmla="*/ 35719 w 53578"/>
                <a:gd name="connsiteY4" fmla="*/ 0 h 44649"/>
                <a:gd name="connsiteX5" fmla="*/ 33487 w 53578"/>
                <a:gd name="connsiteY5" fmla="*/ 559 h 44649"/>
                <a:gd name="connsiteX6" fmla="*/ 31812 w 53578"/>
                <a:gd name="connsiteY6" fmla="*/ 6698 h 44649"/>
                <a:gd name="connsiteX7" fmla="*/ 30138 w 53578"/>
                <a:gd name="connsiteY7" fmla="*/ 13953 h 44649"/>
                <a:gd name="connsiteX8" fmla="*/ 26789 w 53578"/>
                <a:gd name="connsiteY8" fmla="*/ 17860 h 44649"/>
                <a:gd name="connsiteX9" fmla="*/ 20650 w 53578"/>
                <a:gd name="connsiteY9" fmla="*/ 17302 h 44649"/>
                <a:gd name="connsiteX10" fmla="*/ 12837 w 53578"/>
                <a:gd name="connsiteY10" fmla="*/ 14511 h 44649"/>
                <a:gd name="connsiteX11" fmla="*/ 5023 w 53578"/>
                <a:gd name="connsiteY11" fmla="*/ 11163 h 44649"/>
                <a:gd name="connsiteX12" fmla="*/ 0 w 53578"/>
                <a:gd name="connsiteY12" fmla="*/ 8930 h 4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578" h="44649">
                  <a:moveTo>
                    <a:pt x="53578" y="44649"/>
                  </a:moveTo>
                  <a:lnTo>
                    <a:pt x="50230" y="35161"/>
                  </a:lnTo>
                  <a:lnTo>
                    <a:pt x="45207" y="21208"/>
                  </a:lnTo>
                  <a:lnTo>
                    <a:pt x="40184" y="7814"/>
                  </a:lnTo>
                  <a:lnTo>
                    <a:pt x="35719" y="0"/>
                  </a:lnTo>
                  <a:lnTo>
                    <a:pt x="33487" y="559"/>
                  </a:lnTo>
                  <a:lnTo>
                    <a:pt x="31812" y="6698"/>
                  </a:lnTo>
                  <a:lnTo>
                    <a:pt x="30138" y="13953"/>
                  </a:lnTo>
                  <a:lnTo>
                    <a:pt x="26789" y="17860"/>
                  </a:lnTo>
                  <a:lnTo>
                    <a:pt x="20650" y="17302"/>
                  </a:lnTo>
                  <a:lnTo>
                    <a:pt x="12837" y="14511"/>
                  </a:lnTo>
                  <a:lnTo>
                    <a:pt x="5023" y="11163"/>
                  </a:lnTo>
                  <a:lnTo>
                    <a:pt x="0" y="893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Полилиния 10"/>
            <p:cNvSpPr/>
            <p:nvPr/>
          </p:nvSpPr>
          <p:spPr bwMode="auto">
            <a:xfrm>
              <a:off x="1758590" y="2035968"/>
              <a:ext cx="9488" cy="89297"/>
            </a:xfrm>
            <a:custGeom>
              <a:avLst/>
              <a:gdLst>
                <a:gd name="connsiteX0" fmla="*/ 558 w 9488"/>
                <a:gd name="connsiteY0" fmla="*/ 89297 h 89297"/>
                <a:gd name="connsiteX1" fmla="*/ 2790 w 9488"/>
                <a:gd name="connsiteY1" fmla="*/ 80926 h 89297"/>
                <a:gd name="connsiteX2" fmla="*/ 5581 w 9488"/>
                <a:gd name="connsiteY2" fmla="*/ 68647 h 89297"/>
                <a:gd name="connsiteX3" fmla="*/ 8371 w 9488"/>
                <a:gd name="connsiteY3" fmla="*/ 55811 h 89297"/>
                <a:gd name="connsiteX4" fmla="*/ 9488 w 9488"/>
                <a:gd name="connsiteY4" fmla="*/ 44649 h 89297"/>
                <a:gd name="connsiteX5" fmla="*/ 5581 w 9488"/>
                <a:gd name="connsiteY5" fmla="*/ 29580 h 89297"/>
                <a:gd name="connsiteX6" fmla="*/ 558 w 9488"/>
                <a:gd name="connsiteY6" fmla="*/ 17860 h 89297"/>
                <a:gd name="connsiteX7" fmla="*/ 0 w 9488"/>
                <a:gd name="connsiteY7" fmla="*/ 7256 h 89297"/>
                <a:gd name="connsiteX8" fmla="*/ 558 w 9488"/>
                <a:gd name="connsiteY8" fmla="*/ 0 h 8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88" h="89297">
                  <a:moveTo>
                    <a:pt x="558" y="89297"/>
                  </a:moveTo>
                  <a:lnTo>
                    <a:pt x="2790" y="80926"/>
                  </a:lnTo>
                  <a:lnTo>
                    <a:pt x="5581" y="68647"/>
                  </a:lnTo>
                  <a:lnTo>
                    <a:pt x="8371" y="55811"/>
                  </a:lnTo>
                  <a:lnTo>
                    <a:pt x="9488" y="44649"/>
                  </a:lnTo>
                  <a:lnTo>
                    <a:pt x="5581" y="29580"/>
                  </a:lnTo>
                  <a:lnTo>
                    <a:pt x="558" y="17860"/>
                  </a:lnTo>
                  <a:lnTo>
                    <a:pt x="0" y="7256"/>
                  </a:lnTo>
                  <a:lnTo>
                    <a:pt x="558" y="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 bwMode="auto">
            <a:xfrm>
              <a:off x="1482327" y="2035968"/>
              <a:ext cx="1044773" cy="1919883"/>
            </a:xfrm>
            <a:custGeom>
              <a:avLst/>
              <a:gdLst>
                <a:gd name="connsiteX0" fmla="*/ 1044773 w 1044773"/>
                <a:gd name="connsiteY0" fmla="*/ 1919883 h 1919883"/>
                <a:gd name="connsiteX1" fmla="*/ 1044773 w 1044773"/>
                <a:gd name="connsiteY1" fmla="*/ 1906489 h 1919883"/>
                <a:gd name="connsiteX2" fmla="*/ 1044773 w 1044773"/>
                <a:gd name="connsiteY2" fmla="*/ 1893094 h 1919883"/>
                <a:gd name="connsiteX3" fmla="*/ 1041424 w 1044773"/>
                <a:gd name="connsiteY3" fmla="*/ 1883606 h 1919883"/>
                <a:gd name="connsiteX4" fmla="*/ 1035843 w 1044773"/>
                <a:gd name="connsiteY4" fmla="*/ 1875235 h 1919883"/>
                <a:gd name="connsiteX5" fmla="*/ 1031379 w 1044773"/>
                <a:gd name="connsiteY5" fmla="*/ 1867421 h 1919883"/>
                <a:gd name="connsiteX6" fmla="*/ 1026914 w 1044773"/>
                <a:gd name="connsiteY6" fmla="*/ 1857375 h 1919883"/>
                <a:gd name="connsiteX7" fmla="*/ 1022449 w 1044773"/>
                <a:gd name="connsiteY7" fmla="*/ 1843981 h 1919883"/>
                <a:gd name="connsiteX8" fmla="*/ 1017984 w 1044773"/>
                <a:gd name="connsiteY8" fmla="*/ 1830586 h 1919883"/>
                <a:gd name="connsiteX9" fmla="*/ 1013519 w 1044773"/>
                <a:gd name="connsiteY9" fmla="*/ 1821098 h 1919883"/>
                <a:gd name="connsiteX10" fmla="*/ 1009054 w 1044773"/>
                <a:gd name="connsiteY10" fmla="*/ 1812727 h 1919883"/>
                <a:gd name="connsiteX11" fmla="*/ 1004589 w 1044773"/>
                <a:gd name="connsiteY11" fmla="*/ 1804913 h 1919883"/>
                <a:gd name="connsiteX12" fmla="*/ 1000125 w 1044773"/>
                <a:gd name="connsiteY12" fmla="*/ 1794867 h 1919883"/>
                <a:gd name="connsiteX13" fmla="*/ 995102 w 1044773"/>
                <a:gd name="connsiteY13" fmla="*/ 1781473 h 1919883"/>
                <a:gd name="connsiteX14" fmla="*/ 991195 w 1044773"/>
                <a:gd name="connsiteY14" fmla="*/ 1768078 h 1919883"/>
                <a:gd name="connsiteX15" fmla="*/ 991195 w 1044773"/>
                <a:gd name="connsiteY15" fmla="*/ 1758591 h 1919883"/>
                <a:gd name="connsiteX16" fmla="*/ 991195 w 1044773"/>
                <a:gd name="connsiteY16" fmla="*/ 1750219 h 1919883"/>
                <a:gd name="connsiteX17" fmla="*/ 987846 w 1044773"/>
                <a:gd name="connsiteY17" fmla="*/ 1742406 h 1919883"/>
                <a:gd name="connsiteX18" fmla="*/ 982265 w 1044773"/>
                <a:gd name="connsiteY18" fmla="*/ 1732360 h 1919883"/>
                <a:gd name="connsiteX19" fmla="*/ 977800 w 1044773"/>
                <a:gd name="connsiteY19" fmla="*/ 1718965 h 1919883"/>
                <a:gd name="connsiteX20" fmla="*/ 973336 w 1044773"/>
                <a:gd name="connsiteY20" fmla="*/ 1705571 h 1919883"/>
                <a:gd name="connsiteX21" fmla="*/ 968871 w 1044773"/>
                <a:gd name="connsiteY21" fmla="*/ 1696083 h 1919883"/>
                <a:gd name="connsiteX22" fmla="*/ 964406 w 1044773"/>
                <a:gd name="connsiteY22" fmla="*/ 1687711 h 1919883"/>
                <a:gd name="connsiteX23" fmla="*/ 959941 w 1044773"/>
                <a:gd name="connsiteY23" fmla="*/ 1679898 h 1919883"/>
                <a:gd name="connsiteX24" fmla="*/ 955476 w 1044773"/>
                <a:gd name="connsiteY24" fmla="*/ 1669852 h 1919883"/>
                <a:gd name="connsiteX25" fmla="*/ 951011 w 1044773"/>
                <a:gd name="connsiteY25" fmla="*/ 1656457 h 1919883"/>
                <a:gd name="connsiteX26" fmla="*/ 946547 w 1044773"/>
                <a:gd name="connsiteY26" fmla="*/ 1643063 h 1919883"/>
                <a:gd name="connsiteX27" fmla="*/ 942082 w 1044773"/>
                <a:gd name="connsiteY27" fmla="*/ 1633575 h 1919883"/>
                <a:gd name="connsiteX28" fmla="*/ 937617 w 1044773"/>
                <a:gd name="connsiteY28" fmla="*/ 1625203 h 1919883"/>
                <a:gd name="connsiteX29" fmla="*/ 928687 w 1044773"/>
                <a:gd name="connsiteY29" fmla="*/ 1607344 h 1919883"/>
                <a:gd name="connsiteX30" fmla="*/ 919757 w 1044773"/>
                <a:gd name="connsiteY30" fmla="*/ 1589485 h 1919883"/>
                <a:gd name="connsiteX31" fmla="*/ 915293 w 1044773"/>
                <a:gd name="connsiteY31" fmla="*/ 1581671 h 1919883"/>
                <a:gd name="connsiteX32" fmla="*/ 910828 w 1044773"/>
                <a:gd name="connsiteY32" fmla="*/ 1571625 h 1919883"/>
                <a:gd name="connsiteX33" fmla="*/ 906921 w 1044773"/>
                <a:gd name="connsiteY33" fmla="*/ 1558231 h 1919883"/>
                <a:gd name="connsiteX34" fmla="*/ 901898 w 1044773"/>
                <a:gd name="connsiteY34" fmla="*/ 1544836 h 1919883"/>
                <a:gd name="connsiteX35" fmla="*/ 892968 w 1044773"/>
                <a:gd name="connsiteY35" fmla="*/ 1535348 h 1919883"/>
                <a:gd name="connsiteX36" fmla="*/ 884039 w 1044773"/>
                <a:gd name="connsiteY36" fmla="*/ 1526977 h 1919883"/>
                <a:gd name="connsiteX37" fmla="*/ 879016 w 1044773"/>
                <a:gd name="connsiteY37" fmla="*/ 1518047 h 1919883"/>
                <a:gd name="connsiteX38" fmla="*/ 875109 w 1044773"/>
                <a:gd name="connsiteY38" fmla="*/ 1509117 h 1919883"/>
                <a:gd name="connsiteX39" fmla="*/ 866179 w 1044773"/>
                <a:gd name="connsiteY39" fmla="*/ 1491258 h 1919883"/>
                <a:gd name="connsiteX40" fmla="*/ 857250 w 1044773"/>
                <a:gd name="connsiteY40" fmla="*/ 1473399 h 1919883"/>
                <a:gd name="connsiteX41" fmla="*/ 848320 w 1044773"/>
                <a:gd name="connsiteY41" fmla="*/ 1455539 h 1919883"/>
                <a:gd name="connsiteX42" fmla="*/ 843297 w 1044773"/>
                <a:gd name="connsiteY42" fmla="*/ 1446610 h 1919883"/>
                <a:gd name="connsiteX43" fmla="*/ 839390 w 1044773"/>
                <a:gd name="connsiteY43" fmla="*/ 1437680 h 1919883"/>
                <a:gd name="connsiteX44" fmla="*/ 840506 w 1044773"/>
                <a:gd name="connsiteY44" fmla="*/ 1429866 h 1919883"/>
                <a:gd name="connsiteX45" fmla="*/ 839390 w 1044773"/>
                <a:gd name="connsiteY45" fmla="*/ 1419821 h 1919883"/>
                <a:gd name="connsiteX46" fmla="*/ 831019 w 1044773"/>
                <a:gd name="connsiteY46" fmla="*/ 1406426 h 1919883"/>
                <a:gd name="connsiteX47" fmla="*/ 821531 w 1044773"/>
                <a:gd name="connsiteY47" fmla="*/ 1393032 h 1919883"/>
                <a:gd name="connsiteX48" fmla="*/ 815950 w 1044773"/>
                <a:gd name="connsiteY48" fmla="*/ 1383544 h 1919883"/>
                <a:gd name="connsiteX49" fmla="*/ 812601 w 1044773"/>
                <a:gd name="connsiteY49" fmla="*/ 1375172 h 1919883"/>
                <a:gd name="connsiteX50" fmla="*/ 812601 w 1044773"/>
                <a:gd name="connsiteY50" fmla="*/ 1357313 h 1919883"/>
                <a:gd name="connsiteX51" fmla="*/ 813159 w 1044773"/>
                <a:gd name="connsiteY51" fmla="*/ 1348383 h 1919883"/>
                <a:gd name="connsiteX52" fmla="*/ 812601 w 1044773"/>
                <a:gd name="connsiteY52" fmla="*/ 1339453 h 1919883"/>
                <a:gd name="connsiteX53" fmla="*/ 808136 w 1044773"/>
                <a:gd name="connsiteY53" fmla="*/ 1330524 h 1919883"/>
                <a:gd name="connsiteX54" fmla="*/ 803672 w 1044773"/>
                <a:gd name="connsiteY54" fmla="*/ 1321594 h 1919883"/>
                <a:gd name="connsiteX55" fmla="*/ 803672 w 1044773"/>
                <a:gd name="connsiteY55" fmla="*/ 1312664 h 1919883"/>
                <a:gd name="connsiteX56" fmla="*/ 803672 w 1044773"/>
                <a:gd name="connsiteY56" fmla="*/ 1303735 h 1919883"/>
                <a:gd name="connsiteX57" fmla="*/ 799207 w 1044773"/>
                <a:gd name="connsiteY57" fmla="*/ 1294805 h 1919883"/>
                <a:gd name="connsiteX58" fmla="*/ 794742 w 1044773"/>
                <a:gd name="connsiteY58" fmla="*/ 1285875 h 1919883"/>
                <a:gd name="connsiteX59" fmla="*/ 794742 w 1044773"/>
                <a:gd name="connsiteY59" fmla="*/ 1268016 h 1919883"/>
                <a:gd name="connsiteX60" fmla="*/ 795300 w 1044773"/>
                <a:gd name="connsiteY60" fmla="*/ 1259086 h 1919883"/>
                <a:gd name="connsiteX61" fmla="*/ 794742 w 1044773"/>
                <a:gd name="connsiteY61" fmla="*/ 1250157 h 1919883"/>
                <a:gd name="connsiteX62" fmla="*/ 790277 w 1044773"/>
                <a:gd name="connsiteY62" fmla="*/ 1241227 h 1919883"/>
                <a:gd name="connsiteX63" fmla="*/ 785812 w 1044773"/>
                <a:gd name="connsiteY63" fmla="*/ 1232297 h 1919883"/>
                <a:gd name="connsiteX64" fmla="*/ 785812 w 1044773"/>
                <a:gd name="connsiteY64" fmla="*/ 1214438 h 1919883"/>
                <a:gd name="connsiteX65" fmla="*/ 785812 w 1044773"/>
                <a:gd name="connsiteY65" fmla="*/ 1196578 h 1919883"/>
                <a:gd name="connsiteX66" fmla="*/ 786370 w 1044773"/>
                <a:gd name="connsiteY66" fmla="*/ 1187649 h 1919883"/>
                <a:gd name="connsiteX67" fmla="*/ 785812 w 1044773"/>
                <a:gd name="connsiteY67" fmla="*/ 1178719 h 1919883"/>
                <a:gd name="connsiteX68" fmla="*/ 781347 w 1044773"/>
                <a:gd name="connsiteY68" fmla="*/ 1169789 h 1919883"/>
                <a:gd name="connsiteX69" fmla="*/ 776882 w 1044773"/>
                <a:gd name="connsiteY69" fmla="*/ 1160860 h 1919883"/>
                <a:gd name="connsiteX70" fmla="*/ 776882 w 1044773"/>
                <a:gd name="connsiteY70" fmla="*/ 1143000 h 1919883"/>
                <a:gd name="connsiteX71" fmla="*/ 776882 w 1044773"/>
                <a:gd name="connsiteY71" fmla="*/ 1125141 h 1919883"/>
                <a:gd name="connsiteX72" fmla="*/ 777441 w 1044773"/>
                <a:gd name="connsiteY72" fmla="*/ 1117327 h 1919883"/>
                <a:gd name="connsiteX73" fmla="*/ 776882 w 1044773"/>
                <a:gd name="connsiteY73" fmla="*/ 1107282 h 1919883"/>
                <a:gd name="connsiteX74" fmla="*/ 772418 w 1044773"/>
                <a:gd name="connsiteY74" fmla="*/ 1093887 h 1919883"/>
                <a:gd name="connsiteX75" fmla="*/ 767953 w 1044773"/>
                <a:gd name="connsiteY75" fmla="*/ 1080492 h 1919883"/>
                <a:gd name="connsiteX76" fmla="*/ 767395 w 1044773"/>
                <a:gd name="connsiteY76" fmla="*/ 1071005 h 1919883"/>
                <a:gd name="connsiteX77" fmla="*/ 767953 w 1044773"/>
                <a:gd name="connsiteY77" fmla="*/ 1062633 h 1919883"/>
                <a:gd name="connsiteX78" fmla="*/ 767953 w 1044773"/>
                <a:gd name="connsiteY78" fmla="*/ 1054820 h 1919883"/>
                <a:gd name="connsiteX79" fmla="*/ 767953 w 1044773"/>
                <a:gd name="connsiteY79" fmla="*/ 1044774 h 1919883"/>
                <a:gd name="connsiteX80" fmla="*/ 767953 w 1044773"/>
                <a:gd name="connsiteY80" fmla="*/ 1031379 h 1919883"/>
                <a:gd name="connsiteX81" fmla="*/ 767953 w 1044773"/>
                <a:gd name="connsiteY81" fmla="*/ 1017985 h 1919883"/>
                <a:gd name="connsiteX82" fmla="*/ 767953 w 1044773"/>
                <a:gd name="connsiteY82" fmla="*/ 1008497 h 1919883"/>
                <a:gd name="connsiteX83" fmla="*/ 767953 w 1044773"/>
                <a:gd name="connsiteY83" fmla="*/ 1000125 h 1919883"/>
                <a:gd name="connsiteX84" fmla="*/ 768511 w 1044773"/>
                <a:gd name="connsiteY84" fmla="*/ 992312 h 1919883"/>
                <a:gd name="connsiteX85" fmla="*/ 767953 w 1044773"/>
                <a:gd name="connsiteY85" fmla="*/ 982266 h 1919883"/>
                <a:gd name="connsiteX86" fmla="*/ 763488 w 1044773"/>
                <a:gd name="connsiteY86" fmla="*/ 968871 h 1919883"/>
                <a:gd name="connsiteX87" fmla="*/ 759023 w 1044773"/>
                <a:gd name="connsiteY87" fmla="*/ 955477 h 1919883"/>
                <a:gd name="connsiteX88" fmla="*/ 758465 w 1044773"/>
                <a:gd name="connsiteY88" fmla="*/ 945989 h 1919883"/>
                <a:gd name="connsiteX89" fmla="*/ 759023 w 1044773"/>
                <a:gd name="connsiteY89" fmla="*/ 937617 h 1919883"/>
                <a:gd name="connsiteX90" fmla="*/ 759581 w 1044773"/>
                <a:gd name="connsiteY90" fmla="*/ 928688 h 1919883"/>
                <a:gd name="connsiteX91" fmla="*/ 759023 w 1044773"/>
                <a:gd name="connsiteY91" fmla="*/ 919758 h 1919883"/>
                <a:gd name="connsiteX92" fmla="*/ 754558 w 1044773"/>
                <a:gd name="connsiteY92" fmla="*/ 911945 h 1919883"/>
                <a:gd name="connsiteX93" fmla="*/ 750093 w 1044773"/>
                <a:gd name="connsiteY93" fmla="*/ 901899 h 1919883"/>
                <a:gd name="connsiteX94" fmla="*/ 750093 w 1044773"/>
                <a:gd name="connsiteY94" fmla="*/ 888504 h 1919883"/>
                <a:gd name="connsiteX95" fmla="*/ 750093 w 1044773"/>
                <a:gd name="connsiteY95" fmla="*/ 875110 h 1919883"/>
                <a:gd name="connsiteX96" fmla="*/ 745629 w 1044773"/>
                <a:gd name="connsiteY96" fmla="*/ 865622 h 1919883"/>
                <a:gd name="connsiteX97" fmla="*/ 741164 w 1044773"/>
                <a:gd name="connsiteY97" fmla="*/ 857250 h 1919883"/>
                <a:gd name="connsiteX98" fmla="*/ 741164 w 1044773"/>
                <a:gd name="connsiteY98" fmla="*/ 839391 h 1919883"/>
                <a:gd name="connsiteX99" fmla="*/ 741164 w 1044773"/>
                <a:gd name="connsiteY99" fmla="*/ 821532 h 1919883"/>
                <a:gd name="connsiteX100" fmla="*/ 741722 w 1044773"/>
                <a:gd name="connsiteY100" fmla="*/ 812602 h 1919883"/>
                <a:gd name="connsiteX101" fmla="*/ 741164 w 1044773"/>
                <a:gd name="connsiteY101" fmla="*/ 803672 h 1919883"/>
                <a:gd name="connsiteX102" fmla="*/ 736699 w 1044773"/>
                <a:gd name="connsiteY102" fmla="*/ 794742 h 1919883"/>
                <a:gd name="connsiteX103" fmla="*/ 732234 w 1044773"/>
                <a:gd name="connsiteY103" fmla="*/ 785813 h 1919883"/>
                <a:gd name="connsiteX104" fmla="*/ 732234 w 1044773"/>
                <a:gd name="connsiteY104" fmla="*/ 776883 h 1919883"/>
                <a:gd name="connsiteX105" fmla="*/ 732234 w 1044773"/>
                <a:gd name="connsiteY105" fmla="*/ 767953 h 1919883"/>
                <a:gd name="connsiteX106" fmla="*/ 728885 w 1044773"/>
                <a:gd name="connsiteY106" fmla="*/ 759024 h 1919883"/>
                <a:gd name="connsiteX107" fmla="*/ 723304 w 1044773"/>
                <a:gd name="connsiteY107" fmla="*/ 750094 h 1919883"/>
                <a:gd name="connsiteX108" fmla="*/ 718281 w 1044773"/>
                <a:gd name="connsiteY108" fmla="*/ 741164 h 1919883"/>
                <a:gd name="connsiteX109" fmla="*/ 714375 w 1044773"/>
                <a:gd name="connsiteY109" fmla="*/ 732235 h 1919883"/>
                <a:gd name="connsiteX110" fmla="*/ 714375 w 1044773"/>
                <a:gd name="connsiteY110" fmla="*/ 723305 h 1919883"/>
                <a:gd name="connsiteX111" fmla="*/ 714375 w 1044773"/>
                <a:gd name="connsiteY111" fmla="*/ 714375 h 1919883"/>
                <a:gd name="connsiteX112" fmla="*/ 711026 w 1044773"/>
                <a:gd name="connsiteY112" fmla="*/ 705446 h 1919883"/>
                <a:gd name="connsiteX113" fmla="*/ 705445 w 1044773"/>
                <a:gd name="connsiteY113" fmla="*/ 696516 h 1919883"/>
                <a:gd name="connsiteX114" fmla="*/ 700422 w 1044773"/>
                <a:gd name="connsiteY114" fmla="*/ 687586 h 1919883"/>
                <a:gd name="connsiteX115" fmla="*/ 696515 w 1044773"/>
                <a:gd name="connsiteY115" fmla="*/ 678657 h 1919883"/>
                <a:gd name="connsiteX116" fmla="*/ 697631 w 1044773"/>
                <a:gd name="connsiteY116" fmla="*/ 670843 h 1919883"/>
                <a:gd name="connsiteX117" fmla="*/ 696515 w 1044773"/>
                <a:gd name="connsiteY117" fmla="*/ 660797 h 1919883"/>
                <a:gd name="connsiteX118" fmla="*/ 688144 w 1044773"/>
                <a:gd name="connsiteY118" fmla="*/ 647403 h 1919883"/>
                <a:gd name="connsiteX119" fmla="*/ 678656 w 1044773"/>
                <a:gd name="connsiteY119" fmla="*/ 634008 h 1919883"/>
                <a:gd name="connsiteX120" fmla="*/ 673633 w 1044773"/>
                <a:gd name="connsiteY120" fmla="*/ 624520 h 1919883"/>
                <a:gd name="connsiteX121" fmla="*/ 669726 w 1044773"/>
                <a:gd name="connsiteY121" fmla="*/ 616149 h 1919883"/>
                <a:gd name="connsiteX122" fmla="*/ 665819 w 1044773"/>
                <a:gd name="connsiteY122" fmla="*/ 608335 h 1919883"/>
                <a:gd name="connsiteX123" fmla="*/ 660797 w 1044773"/>
                <a:gd name="connsiteY123" fmla="*/ 598289 h 1919883"/>
                <a:gd name="connsiteX124" fmla="*/ 651867 w 1044773"/>
                <a:gd name="connsiteY124" fmla="*/ 584895 h 1919883"/>
                <a:gd name="connsiteX125" fmla="*/ 642937 w 1044773"/>
                <a:gd name="connsiteY125" fmla="*/ 571500 h 1919883"/>
                <a:gd name="connsiteX126" fmla="*/ 638472 w 1044773"/>
                <a:gd name="connsiteY126" fmla="*/ 561454 h 1919883"/>
                <a:gd name="connsiteX127" fmla="*/ 634007 w 1044773"/>
                <a:gd name="connsiteY127" fmla="*/ 553641 h 1919883"/>
                <a:gd name="connsiteX128" fmla="*/ 625078 w 1044773"/>
                <a:gd name="connsiteY128" fmla="*/ 549176 h 1919883"/>
                <a:gd name="connsiteX129" fmla="*/ 616148 w 1044773"/>
                <a:gd name="connsiteY129" fmla="*/ 544711 h 1919883"/>
                <a:gd name="connsiteX130" fmla="*/ 611683 w 1044773"/>
                <a:gd name="connsiteY130" fmla="*/ 536340 h 1919883"/>
                <a:gd name="connsiteX131" fmla="*/ 607218 w 1044773"/>
                <a:gd name="connsiteY131" fmla="*/ 526852 h 1919883"/>
                <a:gd name="connsiteX132" fmla="*/ 599405 w 1044773"/>
                <a:gd name="connsiteY132" fmla="*/ 519038 h 1919883"/>
                <a:gd name="connsiteX133" fmla="*/ 589359 w 1044773"/>
                <a:gd name="connsiteY133" fmla="*/ 508992 h 1919883"/>
                <a:gd name="connsiteX134" fmla="*/ 575964 w 1044773"/>
                <a:gd name="connsiteY134" fmla="*/ 495040 h 1919883"/>
                <a:gd name="connsiteX135" fmla="*/ 562570 w 1044773"/>
                <a:gd name="connsiteY135" fmla="*/ 482203 h 1919883"/>
                <a:gd name="connsiteX136" fmla="*/ 552524 w 1044773"/>
                <a:gd name="connsiteY136" fmla="*/ 477180 h 1919883"/>
                <a:gd name="connsiteX137" fmla="*/ 544711 w 1044773"/>
                <a:gd name="connsiteY137" fmla="*/ 473274 h 1919883"/>
                <a:gd name="connsiteX138" fmla="*/ 540246 w 1044773"/>
                <a:gd name="connsiteY138" fmla="*/ 464344 h 1919883"/>
                <a:gd name="connsiteX139" fmla="*/ 535781 w 1044773"/>
                <a:gd name="connsiteY139" fmla="*/ 455414 h 1919883"/>
                <a:gd name="connsiteX140" fmla="*/ 527409 w 1044773"/>
                <a:gd name="connsiteY140" fmla="*/ 450949 h 1919883"/>
                <a:gd name="connsiteX141" fmla="*/ 517922 w 1044773"/>
                <a:gd name="connsiteY141" fmla="*/ 446485 h 1919883"/>
                <a:gd name="connsiteX142" fmla="*/ 508992 w 1044773"/>
                <a:gd name="connsiteY142" fmla="*/ 437555 h 1919883"/>
                <a:gd name="connsiteX143" fmla="*/ 500062 w 1044773"/>
                <a:gd name="connsiteY143" fmla="*/ 428625 h 1919883"/>
                <a:gd name="connsiteX144" fmla="*/ 491132 w 1044773"/>
                <a:gd name="connsiteY144" fmla="*/ 424160 h 1919883"/>
                <a:gd name="connsiteX145" fmla="*/ 482203 w 1044773"/>
                <a:gd name="connsiteY145" fmla="*/ 419696 h 1919883"/>
                <a:gd name="connsiteX146" fmla="*/ 473273 w 1044773"/>
                <a:gd name="connsiteY146" fmla="*/ 410766 h 1919883"/>
                <a:gd name="connsiteX147" fmla="*/ 464343 w 1044773"/>
                <a:gd name="connsiteY147" fmla="*/ 401836 h 1919883"/>
                <a:gd name="connsiteX148" fmla="*/ 456530 w 1044773"/>
                <a:gd name="connsiteY148" fmla="*/ 397371 h 1919883"/>
                <a:gd name="connsiteX149" fmla="*/ 446484 w 1044773"/>
                <a:gd name="connsiteY149" fmla="*/ 392907 h 1919883"/>
                <a:gd name="connsiteX150" fmla="*/ 433089 w 1044773"/>
                <a:gd name="connsiteY150" fmla="*/ 383977 h 1919883"/>
                <a:gd name="connsiteX151" fmla="*/ 419695 w 1044773"/>
                <a:gd name="connsiteY151" fmla="*/ 375047 h 1919883"/>
                <a:gd name="connsiteX152" fmla="*/ 410207 w 1044773"/>
                <a:gd name="connsiteY152" fmla="*/ 370582 h 1919883"/>
                <a:gd name="connsiteX153" fmla="*/ 401836 w 1044773"/>
                <a:gd name="connsiteY153" fmla="*/ 366117 h 1919883"/>
                <a:gd name="connsiteX154" fmla="*/ 394022 w 1044773"/>
                <a:gd name="connsiteY154" fmla="*/ 357188 h 1919883"/>
                <a:gd name="connsiteX155" fmla="*/ 383976 w 1044773"/>
                <a:gd name="connsiteY155" fmla="*/ 348258 h 1919883"/>
                <a:gd name="connsiteX156" fmla="*/ 370582 w 1044773"/>
                <a:gd name="connsiteY156" fmla="*/ 343235 h 1919883"/>
                <a:gd name="connsiteX157" fmla="*/ 357187 w 1044773"/>
                <a:gd name="connsiteY157" fmla="*/ 339328 h 1919883"/>
                <a:gd name="connsiteX158" fmla="*/ 347699 w 1044773"/>
                <a:gd name="connsiteY158" fmla="*/ 335422 h 1919883"/>
                <a:gd name="connsiteX159" fmla="*/ 339328 w 1044773"/>
                <a:gd name="connsiteY159" fmla="*/ 330399 h 1919883"/>
                <a:gd name="connsiteX160" fmla="*/ 330398 w 1044773"/>
                <a:gd name="connsiteY160" fmla="*/ 321469 h 1919883"/>
                <a:gd name="connsiteX161" fmla="*/ 321468 w 1044773"/>
                <a:gd name="connsiteY161" fmla="*/ 312539 h 1919883"/>
                <a:gd name="connsiteX162" fmla="*/ 313655 w 1044773"/>
                <a:gd name="connsiteY162" fmla="*/ 307516 h 1919883"/>
                <a:gd name="connsiteX163" fmla="*/ 303609 w 1044773"/>
                <a:gd name="connsiteY163" fmla="*/ 303610 h 1919883"/>
                <a:gd name="connsiteX164" fmla="*/ 290214 w 1044773"/>
                <a:gd name="connsiteY164" fmla="*/ 299145 h 1919883"/>
                <a:gd name="connsiteX165" fmla="*/ 276820 w 1044773"/>
                <a:gd name="connsiteY165" fmla="*/ 294680 h 1919883"/>
                <a:gd name="connsiteX166" fmla="*/ 267332 w 1044773"/>
                <a:gd name="connsiteY166" fmla="*/ 290773 h 1919883"/>
                <a:gd name="connsiteX167" fmla="*/ 258961 w 1044773"/>
                <a:gd name="connsiteY167" fmla="*/ 285750 h 1919883"/>
                <a:gd name="connsiteX168" fmla="*/ 250031 w 1044773"/>
                <a:gd name="connsiteY168" fmla="*/ 276821 h 1919883"/>
                <a:gd name="connsiteX169" fmla="*/ 241101 w 1044773"/>
                <a:gd name="connsiteY169" fmla="*/ 267891 h 1919883"/>
                <a:gd name="connsiteX170" fmla="*/ 232172 w 1044773"/>
                <a:gd name="connsiteY170" fmla="*/ 263426 h 1919883"/>
                <a:gd name="connsiteX171" fmla="*/ 223242 w 1044773"/>
                <a:gd name="connsiteY171" fmla="*/ 258961 h 1919883"/>
                <a:gd name="connsiteX172" fmla="*/ 214312 w 1044773"/>
                <a:gd name="connsiteY172" fmla="*/ 250590 h 1919883"/>
                <a:gd name="connsiteX173" fmla="*/ 205382 w 1044773"/>
                <a:gd name="connsiteY173" fmla="*/ 241102 h 1919883"/>
                <a:gd name="connsiteX174" fmla="*/ 196453 w 1044773"/>
                <a:gd name="connsiteY174" fmla="*/ 231614 h 1919883"/>
                <a:gd name="connsiteX175" fmla="*/ 187523 w 1044773"/>
                <a:gd name="connsiteY175" fmla="*/ 223242 h 1919883"/>
                <a:gd name="connsiteX176" fmla="*/ 178035 w 1044773"/>
                <a:gd name="connsiteY176" fmla="*/ 218778 h 1919883"/>
                <a:gd name="connsiteX177" fmla="*/ 169664 w 1044773"/>
                <a:gd name="connsiteY177" fmla="*/ 214313 h 1919883"/>
                <a:gd name="connsiteX178" fmla="*/ 165199 w 1044773"/>
                <a:gd name="connsiteY178" fmla="*/ 206499 h 1919883"/>
                <a:gd name="connsiteX179" fmla="*/ 160734 w 1044773"/>
                <a:gd name="connsiteY179" fmla="*/ 196453 h 1919883"/>
                <a:gd name="connsiteX180" fmla="*/ 153479 w 1044773"/>
                <a:gd name="connsiteY180" fmla="*/ 184733 h 1919883"/>
                <a:gd name="connsiteX181" fmla="*/ 142875 w 1044773"/>
                <a:gd name="connsiteY181" fmla="*/ 169664 h 1919883"/>
                <a:gd name="connsiteX182" fmla="*/ 125573 w 1044773"/>
                <a:gd name="connsiteY182" fmla="*/ 147340 h 1919883"/>
                <a:gd name="connsiteX183" fmla="*/ 107156 w 1044773"/>
                <a:gd name="connsiteY183" fmla="*/ 125016 h 1919883"/>
                <a:gd name="connsiteX184" fmla="*/ 92087 w 1044773"/>
                <a:gd name="connsiteY184" fmla="*/ 109947 h 1919883"/>
                <a:gd name="connsiteX185" fmla="*/ 80367 w 1044773"/>
                <a:gd name="connsiteY185" fmla="*/ 98227 h 1919883"/>
                <a:gd name="connsiteX186" fmla="*/ 75344 w 1044773"/>
                <a:gd name="connsiteY186" fmla="*/ 88181 h 1919883"/>
                <a:gd name="connsiteX187" fmla="*/ 71437 w 1044773"/>
                <a:gd name="connsiteY187" fmla="*/ 80367 h 1919883"/>
                <a:gd name="connsiteX188" fmla="*/ 61949 w 1044773"/>
                <a:gd name="connsiteY188" fmla="*/ 75903 h 1919883"/>
                <a:gd name="connsiteX189" fmla="*/ 53578 w 1044773"/>
                <a:gd name="connsiteY189" fmla="*/ 71438 h 1919883"/>
                <a:gd name="connsiteX190" fmla="*/ 53578 w 1044773"/>
                <a:gd name="connsiteY190" fmla="*/ 62508 h 1919883"/>
                <a:gd name="connsiteX191" fmla="*/ 54694 w 1044773"/>
                <a:gd name="connsiteY191" fmla="*/ 57485 h 1919883"/>
                <a:gd name="connsiteX192" fmla="*/ 53578 w 1044773"/>
                <a:gd name="connsiteY192" fmla="*/ 53578 h 1919883"/>
                <a:gd name="connsiteX193" fmla="*/ 45764 w 1044773"/>
                <a:gd name="connsiteY193" fmla="*/ 49672 h 1919883"/>
                <a:gd name="connsiteX194" fmla="*/ 35718 w 1044773"/>
                <a:gd name="connsiteY194" fmla="*/ 44649 h 1919883"/>
                <a:gd name="connsiteX195" fmla="*/ 26789 w 1044773"/>
                <a:gd name="connsiteY195" fmla="*/ 32370 h 1919883"/>
                <a:gd name="connsiteX196" fmla="*/ 17859 w 1044773"/>
                <a:gd name="connsiteY196" fmla="*/ 17860 h 1919883"/>
                <a:gd name="connsiteX197" fmla="*/ 8371 w 1044773"/>
                <a:gd name="connsiteY197" fmla="*/ 7256 h 1919883"/>
                <a:gd name="connsiteX198" fmla="*/ 0 w 1044773"/>
                <a:gd name="connsiteY198" fmla="*/ 0 h 191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044773" h="1919883">
                  <a:moveTo>
                    <a:pt x="1044773" y="1919883"/>
                  </a:moveTo>
                  <a:lnTo>
                    <a:pt x="1044773" y="1906489"/>
                  </a:lnTo>
                  <a:lnTo>
                    <a:pt x="1044773" y="1893094"/>
                  </a:lnTo>
                  <a:lnTo>
                    <a:pt x="1041424" y="1883606"/>
                  </a:lnTo>
                  <a:lnTo>
                    <a:pt x="1035843" y="1875235"/>
                  </a:lnTo>
                  <a:lnTo>
                    <a:pt x="1031379" y="1867421"/>
                  </a:lnTo>
                  <a:lnTo>
                    <a:pt x="1026914" y="1857375"/>
                  </a:lnTo>
                  <a:lnTo>
                    <a:pt x="1022449" y="1843981"/>
                  </a:lnTo>
                  <a:lnTo>
                    <a:pt x="1017984" y="1830586"/>
                  </a:lnTo>
                  <a:lnTo>
                    <a:pt x="1013519" y="1821098"/>
                  </a:lnTo>
                  <a:lnTo>
                    <a:pt x="1009054" y="1812727"/>
                  </a:lnTo>
                  <a:lnTo>
                    <a:pt x="1004589" y="1804913"/>
                  </a:lnTo>
                  <a:lnTo>
                    <a:pt x="1000125" y="1794867"/>
                  </a:lnTo>
                  <a:lnTo>
                    <a:pt x="995102" y="1781473"/>
                  </a:lnTo>
                  <a:lnTo>
                    <a:pt x="991195" y="1768078"/>
                  </a:lnTo>
                  <a:lnTo>
                    <a:pt x="991195" y="1758591"/>
                  </a:lnTo>
                  <a:lnTo>
                    <a:pt x="991195" y="1750219"/>
                  </a:lnTo>
                  <a:lnTo>
                    <a:pt x="987846" y="1742406"/>
                  </a:lnTo>
                  <a:lnTo>
                    <a:pt x="982265" y="1732360"/>
                  </a:lnTo>
                  <a:lnTo>
                    <a:pt x="977800" y="1718965"/>
                  </a:lnTo>
                  <a:lnTo>
                    <a:pt x="973336" y="1705571"/>
                  </a:lnTo>
                  <a:lnTo>
                    <a:pt x="968871" y="1696083"/>
                  </a:lnTo>
                  <a:lnTo>
                    <a:pt x="964406" y="1687711"/>
                  </a:lnTo>
                  <a:lnTo>
                    <a:pt x="959941" y="1679898"/>
                  </a:lnTo>
                  <a:lnTo>
                    <a:pt x="955476" y="1669852"/>
                  </a:lnTo>
                  <a:lnTo>
                    <a:pt x="951011" y="1656457"/>
                  </a:lnTo>
                  <a:lnTo>
                    <a:pt x="946547" y="1643063"/>
                  </a:lnTo>
                  <a:lnTo>
                    <a:pt x="942082" y="1633575"/>
                  </a:lnTo>
                  <a:lnTo>
                    <a:pt x="937617" y="1625203"/>
                  </a:lnTo>
                  <a:lnTo>
                    <a:pt x="928687" y="1607344"/>
                  </a:lnTo>
                  <a:lnTo>
                    <a:pt x="919757" y="1589485"/>
                  </a:lnTo>
                  <a:lnTo>
                    <a:pt x="915293" y="1581671"/>
                  </a:lnTo>
                  <a:lnTo>
                    <a:pt x="910828" y="1571625"/>
                  </a:lnTo>
                  <a:lnTo>
                    <a:pt x="906921" y="1558231"/>
                  </a:lnTo>
                  <a:lnTo>
                    <a:pt x="901898" y="1544836"/>
                  </a:lnTo>
                  <a:lnTo>
                    <a:pt x="892968" y="1535348"/>
                  </a:lnTo>
                  <a:lnTo>
                    <a:pt x="884039" y="1526977"/>
                  </a:lnTo>
                  <a:lnTo>
                    <a:pt x="879016" y="1518047"/>
                  </a:lnTo>
                  <a:lnTo>
                    <a:pt x="875109" y="1509117"/>
                  </a:lnTo>
                  <a:lnTo>
                    <a:pt x="866179" y="1491258"/>
                  </a:lnTo>
                  <a:lnTo>
                    <a:pt x="857250" y="1473399"/>
                  </a:lnTo>
                  <a:lnTo>
                    <a:pt x="848320" y="1455539"/>
                  </a:lnTo>
                  <a:lnTo>
                    <a:pt x="843297" y="1446610"/>
                  </a:lnTo>
                  <a:lnTo>
                    <a:pt x="839390" y="1437680"/>
                  </a:lnTo>
                  <a:lnTo>
                    <a:pt x="840506" y="1429866"/>
                  </a:lnTo>
                  <a:lnTo>
                    <a:pt x="839390" y="1419821"/>
                  </a:lnTo>
                  <a:lnTo>
                    <a:pt x="831019" y="1406426"/>
                  </a:lnTo>
                  <a:lnTo>
                    <a:pt x="821531" y="1393032"/>
                  </a:lnTo>
                  <a:lnTo>
                    <a:pt x="815950" y="1383544"/>
                  </a:lnTo>
                  <a:lnTo>
                    <a:pt x="812601" y="1375172"/>
                  </a:lnTo>
                  <a:lnTo>
                    <a:pt x="812601" y="1357313"/>
                  </a:lnTo>
                  <a:lnTo>
                    <a:pt x="813159" y="1348383"/>
                  </a:lnTo>
                  <a:lnTo>
                    <a:pt x="812601" y="1339453"/>
                  </a:lnTo>
                  <a:lnTo>
                    <a:pt x="808136" y="1330524"/>
                  </a:lnTo>
                  <a:lnTo>
                    <a:pt x="803672" y="1321594"/>
                  </a:lnTo>
                  <a:lnTo>
                    <a:pt x="803672" y="1312664"/>
                  </a:lnTo>
                  <a:lnTo>
                    <a:pt x="803672" y="1303735"/>
                  </a:lnTo>
                  <a:lnTo>
                    <a:pt x="799207" y="1294805"/>
                  </a:lnTo>
                  <a:lnTo>
                    <a:pt x="794742" y="1285875"/>
                  </a:lnTo>
                  <a:lnTo>
                    <a:pt x="794742" y="1268016"/>
                  </a:lnTo>
                  <a:lnTo>
                    <a:pt x="795300" y="1259086"/>
                  </a:lnTo>
                  <a:lnTo>
                    <a:pt x="794742" y="1250157"/>
                  </a:lnTo>
                  <a:lnTo>
                    <a:pt x="790277" y="1241227"/>
                  </a:lnTo>
                  <a:lnTo>
                    <a:pt x="785812" y="1232297"/>
                  </a:lnTo>
                  <a:lnTo>
                    <a:pt x="785812" y="1214438"/>
                  </a:lnTo>
                  <a:lnTo>
                    <a:pt x="785812" y="1196578"/>
                  </a:lnTo>
                  <a:lnTo>
                    <a:pt x="786370" y="1187649"/>
                  </a:lnTo>
                  <a:lnTo>
                    <a:pt x="785812" y="1178719"/>
                  </a:lnTo>
                  <a:lnTo>
                    <a:pt x="781347" y="1169789"/>
                  </a:lnTo>
                  <a:lnTo>
                    <a:pt x="776882" y="1160860"/>
                  </a:lnTo>
                  <a:lnTo>
                    <a:pt x="776882" y="1143000"/>
                  </a:lnTo>
                  <a:lnTo>
                    <a:pt x="776882" y="1125141"/>
                  </a:lnTo>
                  <a:lnTo>
                    <a:pt x="777441" y="1117327"/>
                  </a:lnTo>
                  <a:lnTo>
                    <a:pt x="776882" y="1107282"/>
                  </a:lnTo>
                  <a:lnTo>
                    <a:pt x="772418" y="1093887"/>
                  </a:lnTo>
                  <a:lnTo>
                    <a:pt x="767953" y="1080492"/>
                  </a:lnTo>
                  <a:lnTo>
                    <a:pt x="767395" y="1071005"/>
                  </a:lnTo>
                  <a:lnTo>
                    <a:pt x="767953" y="1062633"/>
                  </a:lnTo>
                  <a:lnTo>
                    <a:pt x="767953" y="1054820"/>
                  </a:lnTo>
                  <a:lnTo>
                    <a:pt x="767953" y="1044774"/>
                  </a:lnTo>
                  <a:lnTo>
                    <a:pt x="767953" y="1031379"/>
                  </a:lnTo>
                  <a:lnTo>
                    <a:pt x="767953" y="1017985"/>
                  </a:lnTo>
                  <a:lnTo>
                    <a:pt x="767953" y="1008497"/>
                  </a:lnTo>
                  <a:lnTo>
                    <a:pt x="767953" y="1000125"/>
                  </a:lnTo>
                  <a:lnTo>
                    <a:pt x="768511" y="992312"/>
                  </a:lnTo>
                  <a:lnTo>
                    <a:pt x="767953" y="982266"/>
                  </a:lnTo>
                  <a:lnTo>
                    <a:pt x="763488" y="968871"/>
                  </a:lnTo>
                  <a:lnTo>
                    <a:pt x="759023" y="955477"/>
                  </a:lnTo>
                  <a:lnTo>
                    <a:pt x="758465" y="945989"/>
                  </a:lnTo>
                  <a:lnTo>
                    <a:pt x="759023" y="937617"/>
                  </a:lnTo>
                  <a:lnTo>
                    <a:pt x="759581" y="928688"/>
                  </a:lnTo>
                  <a:lnTo>
                    <a:pt x="759023" y="919758"/>
                  </a:lnTo>
                  <a:lnTo>
                    <a:pt x="754558" y="911945"/>
                  </a:lnTo>
                  <a:lnTo>
                    <a:pt x="750093" y="901899"/>
                  </a:lnTo>
                  <a:lnTo>
                    <a:pt x="750093" y="888504"/>
                  </a:lnTo>
                  <a:lnTo>
                    <a:pt x="750093" y="875110"/>
                  </a:lnTo>
                  <a:lnTo>
                    <a:pt x="745629" y="865622"/>
                  </a:lnTo>
                  <a:lnTo>
                    <a:pt x="741164" y="857250"/>
                  </a:lnTo>
                  <a:lnTo>
                    <a:pt x="741164" y="839391"/>
                  </a:lnTo>
                  <a:lnTo>
                    <a:pt x="741164" y="821532"/>
                  </a:lnTo>
                  <a:lnTo>
                    <a:pt x="741722" y="812602"/>
                  </a:lnTo>
                  <a:lnTo>
                    <a:pt x="741164" y="803672"/>
                  </a:lnTo>
                  <a:lnTo>
                    <a:pt x="736699" y="794742"/>
                  </a:lnTo>
                  <a:lnTo>
                    <a:pt x="732234" y="785813"/>
                  </a:lnTo>
                  <a:lnTo>
                    <a:pt x="732234" y="776883"/>
                  </a:lnTo>
                  <a:lnTo>
                    <a:pt x="732234" y="767953"/>
                  </a:lnTo>
                  <a:lnTo>
                    <a:pt x="728885" y="759024"/>
                  </a:lnTo>
                  <a:lnTo>
                    <a:pt x="723304" y="750094"/>
                  </a:lnTo>
                  <a:lnTo>
                    <a:pt x="718281" y="741164"/>
                  </a:lnTo>
                  <a:lnTo>
                    <a:pt x="714375" y="732235"/>
                  </a:lnTo>
                  <a:lnTo>
                    <a:pt x="714375" y="723305"/>
                  </a:lnTo>
                  <a:lnTo>
                    <a:pt x="714375" y="714375"/>
                  </a:lnTo>
                  <a:lnTo>
                    <a:pt x="711026" y="705446"/>
                  </a:lnTo>
                  <a:lnTo>
                    <a:pt x="705445" y="696516"/>
                  </a:lnTo>
                  <a:lnTo>
                    <a:pt x="700422" y="687586"/>
                  </a:lnTo>
                  <a:lnTo>
                    <a:pt x="696515" y="678657"/>
                  </a:lnTo>
                  <a:lnTo>
                    <a:pt x="697631" y="670843"/>
                  </a:lnTo>
                  <a:lnTo>
                    <a:pt x="696515" y="660797"/>
                  </a:lnTo>
                  <a:lnTo>
                    <a:pt x="688144" y="647403"/>
                  </a:lnTo>
                  <a:lnTo>
                    <a:pt x="678656" y="634008"/>
                  </a:lnTo>
                  <a:lnTo>
                    <a:pt x="673633" y="624520"/>
                  </a:lnTo>
                  <a:lnTo>
                    <a:pt x="669726" y="616149"/>
                  </a:lnTo>
                  <a:lnTo>
                    <a:pt x="665819" y="608335"/>
                  </a:lnTo>
                  <a:lnTo>
                    <a:pt x="660797" y="598289"/>
                  </a:lnTo>
                  <a:lnTo>
                    <a:pt x="651867" y="584895"/>
                  </a:lnTo>
                  <a:lnTo>
                    <a:pt x="642937" y="571500"/>
                  </a:lnTo>
                  <a:lnTo>
                    <a:pt x="638472" y="561454"/>
                  </a:lnTo>
                  <a:lnTo>
                    <a:pt x="634007" y="553641"/>
                  </a:lnTo>
                  <a:lnTo>
                    <a:pt x="625078" y="549176"/>
                  </a:lnTo>
                  <a:lnTo>
                    <a:pt x="616148" y="544711"/>
                  </a:lnTo>
                  <a:lnTo>
                    <a:pt x="611683" y="536340"/>
                  </a:lnTo>
                  <a:lnTo>
                    <a:pt x="607218" y="526852"/>
                  </a:lnTo>
                  <a:lnTo>
                    <a:pt x="599405" y="519038"/>
                  </a:lnTo>
                  <a:lnTo>
                    <a:pt x="589359" y="508992"/>
                  </a:lnTo>
                  <a:lnTo>
                    <a:pt x="575964" y="495040"/>
                  </a:lnTo>
                  <a:lnTo>
                    <a:pt x="562570" y="482203"/>
                  </a:lnTo>
                  <a:lnTo>
                    <a:pt x="552524" y="477180"/>
                  </a:lnTo>
                  <a:lnTo>
                    <a:pt x="544711" y="473274"/>
                  </a:lnTo>
                  <a:lnTo>
                    <a:pt x="540246" y="464344"/>
                  </a:lnTo>
                  <a:lnTo>
                    <a:pt x="535781" y="455414"/>
                  </a:lnTo>
                  <a:lnTo>
                    <a:pt x="527409" y="450949"/>
                  </a:lnTo>
                  <a:lnTo>
                    <a:pt x="517922" y="446485"/>
                  </a:lnTo>
                  <a:lnTo>
                    <a:pt x="508992" y="437555"/>
                  </a:lnTo>
                  <a:lnTo>
                    <a:pt x="500062" y="428625"/>
                  </a:lnTo>
                  <a:lnTo>
                    <a:pt x="491132" y="424160"/>
                  </a:lnTo>
                  <a:lnTo>
                    <a:pt x="482203" y="419696"/>
                  </a:lnTo>
                  <a:lnTo>
                    <a:pt x="473273" y="410766"/>
                  </a:lnTo>
                  <a:lnTo>
                    <a:pt x="464343" y="401836"/>
                  </a:lnTo>
                  <a:lnTo>
                    <a:pt x="456530" y="397371"/>
                  </a:lnTo>
                  <a:lnTo>
                    <a:pt x="446484" y="392907"/>
                  </a:lnTo>
                  <a:lnTo>
                    <a:pt x="433089" y="383977"/>
                  </a:lnTo>
                  <a:lnTo>
                    <a:pt x="419695" y="375047"/>
                  </a:lnTo>
                  <a:lnTo>
                    <a:pt x="410207" y="370582"/>
                  </a:lnTo>
                  <a:lnTo>
                    <a:pt x="401836" y="366117"/>
                  </a:lnTo>
                  <a:lnTo>
                    <a:pt x="394022" y="357188"/>
                  </a:lnTo>
                  <a:lnTo>
                    <a:pt x="383976" y="348258"/>
                  </a:lnTo>
                  <a:lnTo>
                    <a:pt x="370582" y="343235"/>
                  </a:lnTo>
                  <a:lnTo>
                    <a:pt x="357187" y="339328"/>
                  </a:lnTo>
                  <a:lnTo>
                    <a:pt x="347699" y="335422"/>
                  </a:lnTo>
                  <a:lnTo>
                    <a:pt x="339328" y="330399"/>
                  </a:lnTo>
                  <a:lnTo>
                    <a:pt x="330398" y="321469"/>
                  </a:lnTo>
                  <a:lnTo>
                    <a:pt x="321468" y="312539"/>
                  </a:lnTo>
                  <a:lnTo>
                    <a:pt x="313655" y="307516"/>
                  </a:lnTo>
                  <a:lnTo>
                    <a:pt x="303609" y="303610"/>
                  </a:lnTo>
                  <a:lnTo>
                    <a:pt x="290214" y="299145"/>
                  </a:lnTo>
                  <a:lnTo>
                    <a:pt x="276820" y="294680"/>
                  </a:lnTo>
                  <a:lnTo>
                    <a:pt x="267332" y="290773"/>
                  </a:lnTo>
                  <a:lnTo>
                    <a:pt x="258961" y="285750"/>
                  </a:lnTo>
                  <a:lnTo>
                    <a:pt x="250031" y="276821"/>
                  </a:lnTo>
                  <a:lnTo>
                    <a:pt x="241101" y="267891"/>
                  </a:lnTo>
                  <a:lnTo>
                    <a:pt x="232172" y="263426"/>
                  </a:lnTo>
                  <a:lnTo>
                    <a:pt x="223242" y="258961"/>
                  </a:lnTo>
                  <a:lnTo>
                    <a:pt x="214312" y="250590"/>
                  </a:lnTo>
                  <a:lnTo>
                    <a:pt x="205382" y="241102"/>
                  </a:lnTo>
                  <a:lnTo>
                    <a:pt x="196453" y="231614"/>
                  </a:lnTo>
                  <a:lnTo>
                    <a:pt x="187523" y="223242"/>
                  </a:lnTo>
                  <a:lnTo>
                    <a:pt x="178035" y="218778"/>
                  </a:lnTo>
                  <a:lnTo>
                    <a:pt x="169664" y="214313"/>
                  </a:lnTo>
                  <a:lnTo>
                    <a:pt x="165199" y="206499"/>
                  </a:lnTo>
                  <a:lnTo>
                    <a:pt x="160734" y="196453"/>
                  </a:lnTo>
                  <a:lnTo>
                    <a:pt x="153479" y="184733"/>
                  </a:lnTo>
                  <a:lnTo>
                    <a:pt x="142875" y="169664"/>
                  </a:lnTo>
                  <a:lnTo>
                    <a:pt x="125573" y="147340"/>
                  </a:lnTo>
                  <a:lnTo>
                    <a:pt x="107156" y="125016"/>
                  </a:lnTo>
                  <a:lnTo>
                    <a:pt x="92087" y="109947"/>
                  </a:lnTo>
                  <a:lnTo>
                    <a:pt x="80367" y="98227"/>
                  </a:lnTo>
                  <a:lnTo>
                    <a:pt x="75344" y="88181"/>
                  </a:lnTo>
                  <a:lnTo>
                    <a:pt x="71437" y="80367"/>
                  </a:lnTo>
                  <a:lnTo>
                    <a:pt x="61949" y="75903"/>
                  </a:lnTo>
                  <a:lnTo>
                    <a:pt x="53578" y="71438"/>
                  </a:lnTo>
                  <a:lnTo>
                    <a:pt x="53578" y="62508"/>
                  </a:lnTo>
                  <a:lnTo>
                    <a:pt x="54694" y="57485"/>
                  </a:lnTo>
                  <a:lnTo>
                    <a:pt x="53578" y="53578"/>
                  </a:lnTo>
                  <a:lnTo>
                    <a:pt x="45764" y="49672"/>
                  </a:lnTo>
                  <a:lnTo>
                    <a:pt x="35718" y="44649"/>
                  </a:lnTo>
                  <a:lnTo>
                    <a:pt x="26789" y="32370"/>
                  </a:lnTo>
                  <a:lnTo>
                    <a:pt x="17859" y="17860"/>
                  </a:lnTo>
                  <a:lnTo>
                    <a:pt x="8371" y="7256"/>
                  </a:lnTo>
                  <a:lnTo>
                    <a:pt x="0" y="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 bwMode="auto">
            <a:xfrm>
              <a:off x="4804170" y="3053953"/>
              <a:ext cx="1688269" cy="3161109"/>
            </a:xfrm>
            <a:custGeom>
              <a:avLst/>
              <a:gdLst>
                <a:gd name="connsiteX0" fmla="*/ 0 w 1688269"/>
                <a:gd name="connsiteY0" fmla="*/ 3161109 h 3161109"/>
                <a:gd name="connsiteX1" fmla="*/ 8930 w 1688269"/>
                <a:gd name="connsiteY1" fmla="*/ 3159435 h 3161109"/>
                <a:gd name="connsiteX2" fmla="*/ 21766 w 1688269"/>
                <a:gd name="connsiteY2" fmla="*/ 3156644 h 3161109"/>
                <a:gd name="connsiteX3" fmla="*/ 34603 w 1688269"/>
                <a:gd name="connsiteY3" fmla="*/ 3153854 h 3161109"/>
                <a:gd name="connsiteX4" fmla="*/ 44649 w 1688269"/>
                <a:gd name="connsiteY4" fmla="*/ 3152179 h 3161109"/>
                <a:gd name="connsiteX5" fmla="*/ 55253 w 1688269"/>
                <a:gd name="connsiteY5" fmla="*/ 3152179 h 3161109"/>
                <a:gd name="connsiteX6" fmla="*/ 62508 w 1688269"/>
                <a:gd name="connsiteY6" fmla="*/ 3152179 h 3161109"/>
                <a:gd name="connsiteX7" fmla="*/ 71438 w 1688269"/>
                <a:gd name="connsiteY7" fmla="*/ 3148831 h 3161109"/>
                <a:gd name="connsiteX8" fmla="*/ 80368 w 1688269"/>
                <a:gd name="connsiteY8" fmla="*/ 3143250 h 3161109"/>
                <a:gd name="connsiteX9" fmla="*/ 98227 w 1688269"/>
                <a:gd name="connsiteY9" fmla="*/ 3134320 h 3161109"/>
                <a:gd name="connsiteX10" fmla="*/ 107715 w 1688269"/>
                <a:gd name="connsiteY10" fmla="*/ 3130413 h 3161109"/>
                <a:gd name="connsiteX11" fmla="*/ 116086 w 1688269"/>
                <a:gd name="connsiteY11" fmla="*/ 3125390 h 3161109"/>
                <a:gd name="connsiteX12" fmla="*/ 120551 w 1688269"/>
                <a:gd name="connsiteY12" fmla="*/ 3116461 h 3161109"/>
                <a:gd name="connsiteX13" fmla="*/ 125016 w 1688269"/>
                <a:gd name="connsiteY13" fmla="*/ 3107531 h 3161109"/>
                <a:gd name="connsiteX14" fmla="*/ 133388 w 1688269"/>
                <a:gd name="connsiteY14" fmla="*/ 3102508 h 3161109"/>
                <a:gd name="connsiteX15" fmla="*/ 142875 w 1688269"/>
                <a:gd name="connsiteY15" fmla="*/ 3098601 h 3161109"/>
                <a:gd name="connsiteX16" fmla="*/ 160735 w 1688269"/>
                <a:gd name="connsiteY16" fmla="*/ 3089672 h 3161109"/>
                <a:gd name="connsiteX17" fmla="*/ 170223 w 1688269"/>
                <a:gd name="connsiteY17" fmla="*/ 3085765 h 3161109"/>
                <a:gd name="connsiteX18" fmla="*/ 178594 w 1688269"/>
                <a:gd name="connsiteY18" fmla="*/ 3080742 h 3161109"/>
                <a:gd name="connsiteX19" fmla="*/ 183059 w 1688269"/>
                <a:gd name="connsiteY19" fmla="*/ 3071812 h 3161109"/>
                <a:gd name="connsiteX20" fmla="*/ 187524 w 1688269"/>
                <a:gd name="connsiteY20" fmla="*/ 3062882 h 3161109"/>
                <a:gd name="connsiteX21" fmla="*/ 195895 w 1688269"/>
                <a:gd name="connsiteY21" fmla="*/ 3058418 h 3161109"/>
                <a:gd name="connsiteX22" fmla="*/ 205383 w 1688269"/>
                <a:gd name="connsiteY22" fmla="*/ 3053953 h 3161109"/>
                <a:gd name="connsiteX23" fmla="*/ 214313 w 1688269"/>
                <a:gd name="connsiteY23" fmla="*/ 3045581 h 3161109"/>
                <a:gd name="connsiteX24" fmla="*/ 223243 w 1688269"/>
                <a:gd name="connsiteY24" fmla="*/ 3036093 h 3161109"/>
                <a:gd name="connsiteX25" fmla="*/ 241102 w 1688269"/>
                <a:gd name="connsiteY25" fmla="*/ 3018234 h 3161109"/>
                <a:gd name="connsiteX26" fmla="*/ 250590 w 1688269"/>
                <a:gd name="connsiteY26" fmla="*/ 3009304 h 3161109"/>
                <a:gd name="connsiteX27" fmla="*/ 258961 w 1688269"/>
                <a:gd name="connsiteY27" fmla="*/ 3000375 h 3161109"/>
                <a:gd name="connsiteX28" fmla="*/ 263426 w 1688269"/>
                <a:gd name="connsiteY28" fmla="*/ 2990887 h 3161109"/>
                <a:gd name="connsiteX29" fmla="*/ 267891 w 1688269"/>
                <a:gd name="connsiteY29" fmla="*/ 2982515 h 3161109"/>
                <a:gd name="connsiteX30" fmla="*/ 276821 w 1688269"/>
                <a:gd name="connsiteY30" fmla="*/ 2978050 h 3161109"/>
                <a:gd name="connsiteX31" fmla="*/ 285750 w 1688269"/>
                <a:gd name="connsiteY31" fmla="*/ 2973586 h 3161109"/>
                <a:gd name="connsiteX32" fmla="*/ 290215 w 1688269"/>
                <a:gd name="connsiteY32" fmla="*/ 2965214 h 3161109"/>
                <a:gd name="connsiteX33" fmla="*/ 294680 w 1688269"/>
                <a:gd name="connsiteY33" fmla="*/ 2955726 h 3161109"/>
                <a:gd name="connsiteX34" fmla="*/ 303610 w 1688269"/>
                <a:gd name="connsiteY34" fmla="*/ 2946797 h 3161109"/>
                <a:gd name="connsiteX35" fmla="*/ 312539 w 1688269"/>
                <a:gd name="connsiteY35" fmla="*/ 2937867 h 3161109"/>
                <a:gd name="connsiteX36" fmla="*/ 317004 w 1688269"/>
                <a:gd name="connsiteY36" fmla="*/ 2930053 h 3161109"/>
                <a:gd name="connsiteX37" fmla="*/ 321469 w 1688269"/>
                <a:gd name="connsiteY37" fmla="*/ 2920007 h 3161109"/>
                <a:gd name="connsiteX38" fmla="*/ 329841 w 1688269"/>
                <a:gd name="connsiteY38" fmla="*/ 2907171 h 3161109"/>
                <a:gd name="connsiteX39" fmla="*/ 339329 w 1688269"/>
                <a:gd name="connsiteY39" fmla="*/ 2893218 h 3161109"/>
                <a:gd name="connsiteX40" fmla="*/ 347700 w 1688269"/>
                <a:gd name="connsiteY40" fmla="*/ 2879824 h 3161109"/>
                <a:gd name="connsiteX41" fmla="*/ 357188 w 1688269"/>
                <a:gd name="connsiteY41" fmla="*/ 2866429 h 3161109"/>
                <a:gd name="connsiteX42" fmla="*/ 370582 w 1688269"/>
                <a:gd name="connsiteY42" fmla="*/ 2852477 h 3161109"/>
                <a:gd name="connsiteX43" fmla="*/ 383977 w 1688269"/>
                <a:gd name="connsiteY43" fmla="*/ 2839640 h 3161109"/>
                <a:gd name="connsiteX44" fmla="*/ 394023 w 1688269"/>
                <a:gd name="connsiteY44" fmla="*/ 2830152 h 3161109"/>
                <a:gd name="connsiteX45" fmla="*/ 401836 w 1688269"/>
                <a:gd name="connsiteY45" fmla="*/ 2821781 h 3161109"/>
                <a:gd name="connsiteX46" fmla="*/ 406859 w 1688269"/>
                <a:gd name="connsiteY46" fmla="*/ 2813967 h 3161109"/>
                <a:gd name="connsiteX47" fmla="*/ 410766 w 1688269"/>
                <a:gd name="connsiteY47" fmla="*/ 2803922 h 3161109"/>
                <a:gd name="connsiteX48" fmla="*/ 414673 w 1688269"/>
                <a:gd name="connsiteY48" fmla="*/ 2790527 h 3161109"/>
                <a:gd name="connsiteX49" fmla="*/ 419696 w 1688269"/>
                <a:gd name="connsiteY49" fmla="*/ 2777132 h 3161109"/>
                <a:gd name="connsiteX50" fmla="*/ 428067 w 1688269"/>
                <a:gd name="connsiteY50" fmla="*/ 2768203 h 3161109"/>
                <a:gd name="connsiteX51" fmla="*/ 437555 w 1688269"/>
                <a:gd name="connsiteY51" fmla="*/ 2759273 h 3161109"/>
                <a:gd name="connsiteX52" fmla="*/ 447043 w 1688269"/>
                <a:gd name="connsiteY52" fmla="*/ 2745879 h 3161109"/>
                <a:gd name="connsiteX53" fmla="*/ 455414 w 1688269"/>
                <a:gd name="connsiteY53" fmla="*/ 2732484 h 3161109"/>
                <a:gd name="connsiteX54" fmla="*/ 460437 w 1688269"/>
                <a:gd name="connsiteY54" fmla="*/ 2722996 h 3161109"/>
                <a:gd name="connsiteX55" fmla="*/ 464344 w 1688269"/>
                <a:gd name="connsiteY55" fmla="*/ 2714625 h 3161109"/>
                <a:gd name="connsiteX56" fmla="*/ 473274 w 1688269"/>
                <a:gd name="connsiteY56" fmla="*/ 2696765 h 3161109"/>
                <a:gd name="connsiteX57" fmla="*/ 482204 w 1688269"/>
                <a:gd name="connsiteY57" fmla="*/ 2678906 h 3161109"/>
                <a:gd name="connsiteX58" fmla="*/ 486110 w 1688269"/>
                <a:gd name="connsiteY58" fmla="*/ 2671092 h 3161109"/>
                <a:gd name="connsiteX59" fmla="*/ 491133 w 1688269"/>
                <a:gd name="connsiteY59" fmla="*/ 2661047 h 3161109"/>
                <a:gd name="connsiteX60" fmla="*/ 500063 w 1688269"/>
                <a:gd name="connsiteY60" fmla="*/ 2647652 h 3161109"/>
                <a:gd name="connsiteX61" fmla="*/ 508993 w 1688269"/>
                <a:gd name="connsiteY61" fmla="*/ 2634257 h 3161109"/>
                <a:gd name="connsiteX62" fmla="*/ 514016 w 1688269"/>
                <a:gd name="connsiteY62" fmla="*/ 2624770 h 3161109"/>
                <a:gd name="connsiteX63" fmla="*/ 517922 w 1688269"/>
                <a:gd name="connsiteY63" fmla="*/ 2616398 h 3161109"/>
                <a:gd name="connsiteX64" fmla="*/ 523503 w 1688269"/>
                <a:gd name="connsiteY64" fmla="*/ 2607468 h 3161109"/>
                <a:gd name="connsiteX65" fmla="*/ 526852 w 1688269"/>
                <a:gd name="connsiteY65" fmla="*/ 2598539 h 3161109"/>
                <a:gd name="connsiteX66" fmla="*/ 526294 w 1688269"/>
                <a:gd name="connsiteY66" fmla="*/ 2590725 h 3161109"/>
                <a:gd name="connsiteX67" fmla="*/ 526852 w 1688269"/>
                <a:gd name="connsiteY67" fmla="*/ 2580679 h 3161109"/>
                <a:gd name="connsiteX68" fmla="*/ 535782 w 1688269"/>
                <a:gd name="connsiteY68" fmla="*/ 2567285 h 3161109"/>
                <a:gd name="connsiteX69" fmla="*/ 544711 w 1688269"/>
                <a:gd name="connsiteY69" fmla="*/ 2553890 h 3161109"/>
                <a:gd name="connsiteX70" fmla="*/ 545828 w 1688269"/>
                <a:gd name="connsiteY70" fmla="*/ 2544402 h 3161109"/>
                <a:gd name="connsiteX71" fmla="*/ 544711 w 1688269"/>
                <a:gd name="connsiteY71" fmla="*/ 2536031 h 3161109"/>
                <a:gd name="connsiteX72" fmla="*/ 549176 w 1688269"/>
                <a:gd name="connsiteY72" fmla="*/ 2527101 h 3161109"/>
                <a:gd name="connsiteX73" fmla="*/ 553641 w 1688269"/>
                <a:gd name="connsiteY73" fmla="*/ 2518172 h 3161109"/>
                <a:gd name="connsiteX74" fmla="*/ 554199 w 1688269"/>
                <a:gd name="connsiteY74" fmla="*/ 2510358 h 3161109"/>
                <a:gd name="connsiteX75" fmla="*/ 553641 w 1688269"/>
                <a:gd name="connsiteY75" fmla="*/ 2500312 h 3161109"/>
                <a:gd name="connsiteX76" fmla="*/ 553083 w 1688269"/>
                <a:gd name="connsiteY76" fmla="*/ 2487476 h 3161109"/>
                <a:gd name="connsiteX77" fmla="*/ 553641 w 1688269"/>
                <a:gd name="connsiteY77" fmla="*/ 2473523 h 3161109"/>
                <a:gd name="connsiteX78" fmla="*/ 558106 w 1688269"/>
                <a:gd name="connsiteY78" fmla="*/ 2459570 h 3161109"/>
                <a:gd name="connsiteX79" fmla="*/ 562571 w 1688269"/>
                <a:gd name="connsiteY79" fmla="*/ 2446734 h 3161109"/>
                <a:gd name="connsiteX80" fmla="*/ 562571 w 1688269"/>
                <a:gd name="connsiteY80" fmla="*/ 2437804 h 3161109"/>
                <a:gd name="connsiteX81" fmla="*/ 562571 w 1688269"/>
                <a:gd name="connsiteY81" fmla="*/ 2428875 h 3161109"/>
                <a:gd name="connsiteX82" fmla="*/ 567036 w 1688269"/>
                <a:gd name="connsiteY82" fmla="*/ 2415480 h 3161109"/>
                <a:gd name="connsiteX83" fmla="*/ 571500 w 1688269"/>
                <a:gd name="connsiteY83" fmla="*/ 2402086 h 3161109"/>
                <a:gd name="connsiteX84" fmla="*/ 571500 w 1688269"/>
                <a:gd name="connsiteY84" fmla="*/ 2392598 h 3161109"/>
                <a:gd name="connsiteX85" fmla="*/ 571500 w 1688269"/>
                <a:gd name="connsiteY85" fmla="*/ 2384226 h 3161109"/>
                <a:gd name="connsiteX86" fmla="*/ 575407 w 1688269"/>
                <a:gd name="connsiteY86" fmla="*/ 2375297 h 3161109"/>
                <a:gd name="connsiteX87" fmla="*/ 580430 w 1688269"/>
                <a:gd name="connsiteY87" fmla="*/ 2366367 h 3161109"/>
                <a:gd name="connsiteX88" fmla="*/ 586011 w 1688269"/>
                <a:gd name="connsiteY88" fmla="*/ 2357437 h 3161109"/>
                <a:gd name="connsiteX89" fmla="*/ 589360 w 1688269"/>
                <a:gd name="connsiteY89" fmla="*/ 2348507 h 3161109"/>
                <a:gd name="connsiteX90" fmla="*/ 589360 w 1688269"/>
                <a:gd name="connsiteY90" fmla="*/ 2339578 h 3161109"/>
                <a:gd name="connsiteX91" fmla="*/ 589360 w 1688269"/>
                <a:gd name="connsiteY91" fmla="*/ 2330648 h 3161109"/>
                <a:gd name="connsiteX92" fmla="*/ 593825 w 1688269"/>
                <a:gd name="connsiteY92" fmla="*/ 2321718 h 3161109"/>
                <a:gd name="connsiteX93" fmla="*/ 598289 w 1688269"/>
                <a:gd name="connsiteY93" fmla="*/ 2312789 h 3161109"/>
                <a:gd name="connsiteX94" fmla="*/ 598289 w 1688269"/>
                <a:gd name="connsiteY94" fmla="*/ 2303859 h 3161109"/>
                <a:gd name="connsiteX95" fmla="*/ 598289 w 1688269"/>
                <a:gd name="connsiteY95" fmla="*/ 2294929 h 3161109"/>
                <a:gd name="connsiteX96" fmla="*/ 602196 w 1688269"/>
                <a:gd name="connsiteY96" fmla="*/ 2286000 h 3161109"/>
                <a:gd name="connsiteX97" fmla="*/ 607219 w 1688269"/>
                <a:gd name="connsiteY97" fmla="*/ 2277070 h 3161109"/>
                <a:gd name="connsiteX98" fmla="*/ 612800 w 1688269"/>
                <a:gd name="connsiteY98" fmla="*/ 2268140 h 3161109"/>
                <a:gd name="connsiteX99" fmla="*/ 616149 w 1688269"/>
                <a:gd name="connsiteY99" fmla="*/ 2259211 h 3161109"/>
                <a:gd name="connsiteX100" fmla="*/ 616149 w 1688269"/>
                <a:gd name="connsiteY100" fmla="*/ 2250281 h 3161109"/>
                <a:gd name="connsiteX101" fmla="*/ 616149 w 1688269"/>
                <a:gd name="connsiteY101" fmla="*/ 2241351 h 3161109"/>
                <a:gd name="connsiteX102" fmla="*/ 620056 w 1688269"/>
                <a:gd name="connsiteY102" fmla="*/ 2232422 h 3161109"/>
                <a:gd name="connsiteX103" fmla="*/ 625079 w 1688269"/>
                <a:gd name="connsiteY103" fmla="*/ 2223492 h 3161109"/>
                <a:gd name="connsiteX104" fmla="*/ 634008 w 1688269"/>
                <a:gd name="connsiteY104" fmla="*/ 2205632 h 3161109"/>
                <a:gd name="connsiteX105" fmla="*/ 642938 w 1688269"/>
                <a:gd name="connsiteY105" fmla="*/ 2187773 h 3161109"/>
                <a:gd name="connsiteX106" fmla="*/ 651868 w 1688269"/>
                <a:gd name="connsiteY106" fmla="*/ 2169914 h 3161109"/>
                <a:gd name="connsiteX107" fmla="*/ 656332 w 1688269"/>
                <a:gd name="connsiteY107" fmla="*/ 2162100 h 3161109"/>
                <a:gd name="connsiteX108" fmla="*/ 660797 w 1688269"/>
                <a:gd name="connsiteY108" fmla="*/ 2152054 h 3161109"/>
                <a:gd name="connsiteX109" fmla="*/ 665262 w 1688269"/>
                <a:gd name="connsiteY109" fmla="*/ 2138660 h 3161109"/>
                <a:gd name="connsiteX110" fmla="*/ 669727 w 1688269"/>
                <a:gd name="connsiteY110" fmla="*/ 2125265 h 3161109"/>
                <a:gd name="connsiteX111" fmla="*/ 674192 w 1688269"/>
                <a:gd name="connsiteY111" fmla="*/ 2115777 h 3161109"/>
                <a:gd name="connsiteX112" fmla="*/ 678657 w 1688269"/>
                <a:gd name="connsiteY112" fmla="*/ 2107406 h 3161109"/>
                <a:gd name="connsiteX113" fmla="*/ 683121 w 1688269"/>
                <a:gd name="connsiteY113" fmla="*/ 2099592 h 3161109"/>
                <a:gd name="connsiteX114" fmla="*/ 687586 w 1688269"/>
                <a:gd name="connsiteY114" fmla="*/ 2089547 h 3161109"/>
                <a:gd name="connsiteX115" fmla="*/ 692051 w 1688269"/>
                <a:gd name="connsiteY115" fmla="*/ 2076152 h 3161109"/>
                <a:gd name="connsiteX116" fmla="*/ 696516 w 1688269"/>
                <a:gd name="connsiteY116" fmla="*/ 2062757 h 3161109"/>
                <a:gd name="connsiteX117" fmla="*/ 700981 w 1688269"/>
                <a:gd name="connsiteY117" fmla="*/ 2053828 h 3161109"/>
                <a:gd name="connsiteX118" fmla="*/ 705446 w 1688269"/>
                <a:gd name="connsiteY118" fmla="*/ 2044898 h 3161109"/>
                <a:gd name="connsiteX119" fmla="*/ 711027 w 1688269"/>
                <a:gd name="connsiteY119" fmla="*/ 2032062 h 3161109"/>
                <a:gd name="connsiteX120" fmla="*/ 714375 w 1688269"/>
                <a:gd name="connsiteY120" fmla="*/ 2018109 h 3161109"/>
                <a:gd name="connsiteX121" fmla="*/ 714375 w 1688269"/>
                <a:gd name="connsiteY121" fmla="*/ 2004714 h 3161109"/>
                <a:gd name="connsiteX122" fmla="*/ 714375 w 1688269"/>
                <a:gd name="connsiteY122" fmla="*/ 1991320 h 3161109"/>
                <a:gd name="connsiteX123" fmla="*/ 718840 w 1688269"/>
                <a:gd name="connsiteY123" fmla="*/ 1977367 h 3161109"/>
                <a:gd name="connsiteX124" fmla="*/ 723305 w 1688269"/>
                <a:gd name="connsiteY124" fmla="*/ 1964531 h 3161109"/>
                <a:gd name="connsiteX125" fmla="*/ 723863 w 1688269"/>
                <a:gd name="connsiteY125" fmla="*/ 1955043 h 3161109"/>
                <a:gd name="connsiteX126" fmla="*/ 723305 w 1688269"/>
                <a:gd name="connsiteY126" fmla="*/ 1946672 h 3161109"/>
                <a:gd name="connsiteX127" fmla="*/ 723305 w 1688269"/>
                <a:gd name="connsiteY127" fmla="*/ 1928812 h 3161109"/>
                <a:gd name="connsiteX128" fmla="*/ 727770 w 1688269"/>
                <a:gd name="connsiteY128" fmla="*/ 1919882 h 3161109"/>
                <a:gd name="connsiteX129" fmla="*/ 732235 w 1688269"/>
                <a:gd name="connsiteY129" fmla="*/ 1910953 h 3161109"/>
                <a:gd name="connsiteX130" fmla="*/ 732235 w 1688269"/>
                <a:gd name="connsiteY130" fmla="*/ 1902023 h 3161109"/>
                <a:gd name="connsiteX131" fmla="*/ 732235 w 1688269"/>
                <a:gd name="connsiteY131" fmla="*/ 1893093 h 3161109"/>
                <a:gd name="connsiteX132" fmla="*/ 736141 w 1688269"/>
                <a:gd name="connsiteY132" fmla="*/ 1885280 h 3161109"/>
                <a:gd name="connsiteX133" fmla="*/ 741164 w 1688269"/>
                <a:gd name="connsiteY133" fmla="*/ 1875234 h 3161109"/>
                <a:gd name="connsiteX134" fmla="*/ 746745 w 1688269"/>
                <a:gd name="connsiteY134" fmla="*/ 1862398 h 3161109"/>
                <a:gd name="connsiteX135" fmla="*/ 750094 w 1688269"/>
                <a:gd name="connsiteY135" fmla="*/ 1848445 h 3161109"/>
                <a:gd name="connsiteX136" fmla="*/ 750094 w 1688269"/>
                <a:gd name="connsiteY136" fmla="*/ 1835050 h 3161109"/>
                <a:gd name="connsiteX137" fmla="*/ 750094 w 1688269"/>
                <a:gd name="connsiteY137" fmla="*/ 1821656 h 3161109"/>
                <a:gd name="connsiteX138" fmla="*/ 754559 w 1688269"/>
                <a:gd name="connsiteY138" fmla="*/ 1808261 h 3161109"/>
                <a:gd name="connsiteX139" fmla="*/ 759024 w 1688269"/>
                <a:gd name="connsiteY139" fmla="*/ 1794867 h 3161109"/>
                <a:gd name="connsiteX140" fmla="*/ 759024 w 1688269"/>
                <a:gd name="connsiteY140" fmla="*/ 1781472 h 3161109"/>
                <a:gd name="connsiteX141" fmla="*/ 759024 w 1688269"/>
                <a:gd name="connsiteY141" fmla="*/ 1768078 h 3161109"/>
                <a:gd name="connsiteX142" fmla="*/ 763489 w 1688269"/>
                <a:gd name="connsiteY142" fmla="*/ 1754683 h 3161109"/>
                <a:gd name="connsiteX143" fmla="*/ 767954 w 1688269"/>
                <a:gd name="connsiteY143" fmla="*/ 1741289 h 3161109"/>
                <a:gd name="connsiteX144" fmla="*/ 767954 w 1688269"/>
                <a:gd name="connsiteY144" fmla="*/ 1727336 h 3161109"/>
                <a:gd name="connsiteX145" fmla="*/ 767954 w 1688269"/>
                <a:gd name="connsiteY145" fmla="*/ 1714500 h 3161109"/>
                <a:gd name="connsiteX146" fmla="*/ 772418 w 1688269"/>
                <a:gd name="connsiteY146" fmla="*/ 1705012 h 3161109"/>
                <a:gd name="connsiteX147" fmla="*/ 776883 w 1688269"/>
                <a:gd name="connsiteY147" fmla="*/ 1696640 h 3161109"/>
                <a:gd name="connsiteX148" fmla="*/ 776883 w 1688269"/>
                <a:gd name="connsiteY148" fmla="*/ 1687711 h 3161109"/>
                <a:gd name="connsiteX149" fmla="*/ 776883 w 1688269"/>
                <a:gd name="connsiteY149" fmla="*/ 1678781 h 3161109"/>
                <a:gd name="connsiteX150" fmla="*/ 780232 w 1688269"/>
                <a:gd name="connsiteY150" fmla="*/ 1670967 h 3161109"/>
                <a:gd name="connsiteX151" fmla="*/ 785813 w 1688269"/>
                <a:gd name="connsiteY151" fmla="*/ 1660922 h 3161109"/>
                <a:gd name="connsiteX152" fmla="*/ 794743 w 1688269"/>
                <a:gd name="connsiteY152" fmla="*/ 1647527 h 3161109"/>
                <a:gd name="connsiteX153" fmla="*/ 803672 w 1688269"/>
                <a:gd name="connsiteY153" fmla="*/ 1634132 h 3161109"/>
                <a:gd name="connsiteX154" fmla="*/ 808695 w 1688269"/>
                <a:gd name="connsiteY154" fmla="*/ 1625203 h 3161109"/>
                <a:gd name="connsiteX155" fmla="*/ 812602 w 1688269"/>
                <a:gd name="connsiteY155" fmla="*/ 1616273 h 3161109"/>
                <a:gd name="connsiteX156" fmla="*/ 817067 w 1688269"/>
                <a:gd name="connsiteY156" fmla="*/ 1602879 h 3161109"/>
                <a:gd name="connsiteX157" fmla="*/ 821532 w 1688269"/>
                <a:gd name="connsiteY157" fmla="*/ 1589484 h 3161109"/>
                <a:gd name="connsiteX158" fmla="*/ 825438 w 1688269"/>
                <a:gd name="connsiteY158" fmla="*/ 1580554 h 3161109"/>
                <a:gd name="connsiteX159" fmla="*/ 830461 w 1688269"/>
                <a:gd name="connsiteY159" fmla="*/ 1571625 h 3161109"/>
                <a:gd name="connsiteX160" fmla="*/ 838275 w 1688269"/>
                <a:gd name="connsiteY160" fmla="*/ 1558788 h 3161109"/>
                <a:gd name="connsiteX161" fmla="*/ 848321 w 1688269"/>
                <a:gd name="connsiteY161" fmla="*/ 1544836 h 3161109"/>
                <a:gd name="connsiteX162" fmla="*/ 861715 w 1688269"/>
                <a:gd name="connsiteY162" fmla="*/ 1531441 h 3161109"/>
                <a:gd name="connsiteX163" fmla="*/ 875110 w 1688269"/>
                <a:gd name="connsiteY163" fmla="*/ 1518047 h 3161109"/>
                <a:gd name="connsiteX164" fmla="*/ 885156 w 1688269"/>
                <a:gd name="connsiteY164" fmla="*/ 1504652 h 3161109"/>
                <a:gd name="connsiteX165" fmla="*/ 892969 w 1688269"/>
                <a:gd name="connsiteY165" fmla="*/ 1491257 h 3161109"/>
                <a:gd name="connsiteX166" fmla="*/ 901341 w 1688269"/>
                <a:gd name="connsiteY166" fmla="*/ 1477863 h 3161109"/>
                <a:gd name="connsiteX167" fmla="*/ 910829 w 1688269"/>
                <a:gd name="connsiteY167" fmla="*/ 1464468 h 3161109"/>
                <a:gd name="connsiteX168" fmla="*/ 937618 w 1688269"/>
                <a:gd name="connsiteY168" fmla="*/ 1437679 h 3161109"/>
                <a:gd name="connsiteX169" fmla="*/ 951570 w 1688269"/>
                <a:gd name="connsiteY169" fmla="*/ 1428192 h 3161109"/>
                <a:gd name="connsiteX170" fmla="*/ 964407 w 1688269"/>
                <a:gd name="connsiteY170" fmla="*/ 1419820 h 3161109"/>
                <a:gd name="connsiteX171" fmla="*/ 974453 w 1688269"/>
                <a:gd name="connsiteY171" fmla="*/ 1410332 h 3161109"/>
                <a:gd name="connsiteX172" fmla="*/ 982266 w 1688269"/>
                <a:gd name="connsiteY172" fmla="*/ 1401961 h 3161109"/>
                <a:gd name="connsiteX173" fmla="*/ 990638 w 1688269"/>
                <a:gd name="connsiteY173" fmla="*/ 1398054 h 3161109"/>
                <a:gd name="connsiteX174" fmla="*/ 1000125 w 1688269"/>
                <a:gd name="connsiteY174" fmla="*/ 1393031 h 3161109"/>
                <a:gd name="connsiteX175" fmla="*/ 1006823 w 1688269"/>
                <a:gd name="connsiteY175" fmla="*/ 1387450 h 3161109"/>
                <a:gd name="connsiteX176" fmla="*/ 1013520 w 1688269"/>
                <a:gd name="connsiteY176" fmla="*/ 1379636 h 3161109"/>
                <a:gd name="connsiteX177" fmla="*/ 1026914 w 1688269"/>
                <a:gd name="connsiteY177" fmla="*/ 1366242 h 3161109"/>
                <a:gd name="connsiteX178" fmla="*/ 1036960 w 1688269"/>
                <a:gd name="connsiteY178" fmla="*/ 1361219 h 3161109"/>
                <a:gd name="connsiteX179" fmla="*/ 1044774 w 1688269"/>
                <a:gd name="connsiteY179" fmla="*/ 1357312 h 3161109"/>
                <a:gd name="connsiteX180" fmla="*/ 1053145 w 1688269"/>
                <a:gd name="connsiteY180" fmla="*/ 1353963 h 3161109"/>
                <a:gd name="connsiteX181" fmla="*/ 1062633 w 1688269"/>
                <a:gd name="connsiteY181" fmla="*/ 1348382 h 3161109"/>
                <a:gd name="connsiteX182" fmla="*/ 1069330 w 1688269"/>
                <a:gd name="connsiteY182" fmla="*/ 1342801 h 3161109"/>
                <a:gd name="connsiteX183" fmla="*/ 1076028 w 1688269"/>
                <a:gd name="connsiteY183" fmla="*/ 1334988 h 3161109"/>
                <a:gd name="connsiteX184" fmla="*/ 1089422 w 1688269"/>
                <a:gd name="connsiteY184" fmla="*/ 1321593 h 3161109"/>
                <a:gd name="connsiteX185" fmla="*/ 1099468 w 1688269"/>
                <a:gd name="connsiteY185" fmla="*/ 1316570 h 3161109"/>
                <a:gd name="connsiteX186" fmla="*/ 1107282 w 1688269"/>
                <a:gd name="connsiteY186" fmla="*/ 1312664 h 3161109"/>
                <a:gd name="connsiteX187" fmla="*/ 1116211 w 1688269"/>
                <a:gd name="connsiteY187" fmla="*/ 1303734 h 3161109"/>
                <a:gd name="connsiteX188" fmla="*/ 1125141 w 1688269"/>
                <a:gd name="connsiteY188" fmla="*/ 1294804 h 3161109"/>
                <a:gd name="connsiteX189" fmla="*/ 1134071 w 1688269"/>
                <a:gd name="connsiteY189" fmla="*/ 1289781 h 3161109"/>
                <a:gd name="connsiteX190" fmla="*/ 1143000 w 1688269"/>
                <a:gd name="connsiteY190" fmla="*/ 1285875 h 3161109"/>
                <a:gd name="connsiteX191" fmla="*/ 1151930 w 1688269"/>
                <a:gd name="connsiteY191" fmla="*/ 1281968 h 3161109"/>
                <a:gd name="connsiteX192" fmla="*/ 1160860 w 1688269"/>
                <a:gd name="connsiteY192" fmla="*/ 1276945 h 3161109"/>
                <a:gd name="connsiteX193" fmla="*/ 1169789 w 1688269"/>
                <a:gd name="connsiteY193" fmla="*/ 1268573 h 3161109"/>
                <a:gd name="connsiteX194" fmla="*/ 1178719 w 1688269"/>
                <a:gd name="connsiteY194" fmla="*/ 1259086 h 3161109"/>
                <a:gd name="connsiteX195" fmla="*/ 1187649 w 1688269"/>
                <a:gd name="connsiteY195" fmla="*/ 1249598 h 3161109"/>
                <a:gd name="connsiteX196" fmla="*/ 1196579 w 1688269"/>
                <a:gd name="connsiteY196" fmla="*/ 1241226 h 3161109"/>
                <a:gd name="connsiteX197" fmla="*/ 1204392 w 1688269"/>
                <a:gd name="connsiteY197" fmla="*/ 1237319 h 3161109"/>
                <a:gd name="connsiteX198" fmla="*/ 1214438 w 1688269"/>
                <a:gd name="connsiteY198" fmla="*/ 1232297 h 3161109"/>
                <a:gd name="connsiteX199" fmla="*/ 1222809 w 1688269"/>
                <a:gd name="connsiteY199" fmla="*/ 1226715 h 3161109"/>
                <a:gd name="connsiteX200" fmla="*/ 1232855 w 1688269"/>
                <a:gd name="connsiteY200" fmla="*/ 1220018 h 3161109"/>
                <a:gd name="connsiteX201" fmla="*/ 1242901 w 1688269"/>
                <a:gd name="connsiteY201" fmla="*/ 1212205 h 3161109"/>
                <a:gd name="connsiteX202" fmla="*/ 1250157 w 1688269"/>
                <a:gd name="connsiteY202" fmla="*/ 1205507 h 3161109"/>
                <a:gd name="connsiteX203" fmla="*/ 1254063 w 1688269"/>
                <a:gd name="connsiteY203" fmla="*/ 1200484 h 3161109"/>
                <a:gd name="connsiteX204" fmla="*/ 1255738 w 1688269"/>
                <a:gd name="connsiteY204" fmla="*/ 1196020 h 3161109"/>
                <a:gd name="connsiteX205" fmla="*/ 1259086 w 1688269"/>
                <a:gd name="connsiteY205" fmla="*/ 1187648 h 3161109"/>
                <a:gd name="connsiteX206" fmla="*/ 1267458 w 1688269"/>
                <a:gd name="connsiteY206" fmla="*/ 1179835 h 3161109"/>
                <a:gd name="connsiteX207" fmla="*/ 1276946 w 1688269"/>
                <a:gd name="connsiteY207" fmla="*/ 1169789 h 3161109"/>
                <a:gd name="connsiteX208" fmla="*/ 1286433 w 1688269"/>
                <a:gd name="connsiteY208" fmla="*/ 1156394 h 3161109"/>
                <a:gd name="connsiteX209" fmla="*/ 1294805 w 1688269"/>
                <a:gd name="connsiteY209" fmla="*/ 1143000 h 3161109"/>
                <a:gd name="connsiteX210" fmla="*/ 1299270 w 1688269"/>
                <a:gd name="connsiteY210" fmla="*/ 1132954 h 3161109"/>
                <a:gd name="connsiteX211" fmla="*/ 1303735 w 1688269"/>
                <a:gd name="connsiteY211" fmla="*/ 1125140 h 3161109"/>
                <a:gd name="connsiteX212" fmla="*/ 1312664 w 1688269"/>
                <a:gd name="connsiteY212" fmla="*/ 1120675 h 3161109"/>
                <a:gd name="connsiteX213" fmla="*/ 1321594 w 1688269"/>
                <a:gd name="connsiteY213" fmla="*/ 1116211 h 3161109"/>
                <a:gd name="connsiteX214" fmla="*/ 1326617 w 1688269"/>
                <a:gd name="connsiteY214" fmla="*/ 1107839 h 3161109"/>
                <a:gd name="connsiteX215" fmla="*/ 1330524 w 1688269"/>
                <a:gd name="connsiteY215" fmla="*/ 1098351 h 3161109"/>
                <a:gd name="connsiteX216" fmla="*/ 1339454 w 1688269"/>
                <a:gd name="connsiteY216" fmla="*/ 1080492 h 3161109"/>
                <a:gd name="connsiteX217" fmla="*/ 1348383 w 1688269"/>
                <a:gd name="connsiteY217" fmla="*/ 1062632 h 3161109"/>
                <a:gd name="connsiteX218" fmla="*/ 1353964 w 1688269"/>
                <a:gd name="connsiteY218" fmla="*/ 1053703 h 3161109"/>
                <a:gd name="connsiteX219" fmla="*/ 1357313 w 1688269"/>
                <a:gd name="connsiteY219" fmla="*/ 1044773 h 3161109"/>
                <a:gd name="connsiteX220" fmla="*/ 1357313 w 1688269"/>
                <a:gd name="connsiteY220" fmla="*/ 1035843 h 3161109"/>
                <a:gd name="connsiteX221" fmla="*/ 1357313 w 1688269"/>
                <a:gd name="connsiteY221" fmla="*/ 1026914 h 3161109"/>
                <a:gd name="connsiteX222" fmla="*/ 1361778 w 1688269"/>
                <a:gd name="connsiteY222" fmla="*/ 1017984 h 3161109"/>
                <a:gd name="connsiteX223" fmla="*/ 1366243 w 1688269"/>
                <a:gd name="connsiteY223" fmla="*/ 1009054 h 3161109"/>
                <a:gd name="connsiteX224" fmla="*/ 1366801 w 1688269"/>
                <a:gd name="connsiteY224" fmla="*/ 1000125 h 3161109"/>
                <a:gd name="connsiteX225" fmla="*/ 1366243 w 1688269"/>
                <a:gd name="connsiteY225" fmla="*/ 991195 h 3161109"/>
                <a:gd name="connsiteX226" fmla="*/ 1366243 w 1688269"/>
                <a:gd name="connsiteY226" fmla="*/ 973336 h 3161109"/>
                <a:gd name="connsiteX227" fmla="*/ 1366243 w 1688269"/>
                <a:gd name="connsiteY227" fmla="*/ 955476 h 3161109"/>
                <a:gd name="connsiteX228" fmla="*/ 1366801 w 1688269"/>
                <a:gd name="connsiteY228" fmla="*/ 946547 h 3161109"/>
                <a:gd name="connsiteX229" fmla="*/ 1366243 w 1688269"/>
                <a:gd name="connsiteY229" fmla="*/ 937617 h 3161109"/>
                <a:gd name="connsiteX230" fmla="*/ 1361778 w 1688269"/>
                <a:gd name="connsiteY230" fmla="*/ 928687 h 3161109"/>
                <a:gd name="connsiteX231" fmla="*/ 1357313 w 1688269"/>
                <a:gd name="connsiteY231" fmla="*/ 919757 h 3161109"/>
                <a:gd name="connsiteX232" fmla="*/ 1357313 w 1688269"/>
                <a:gd name="connsiteY232" fmla="*/ 910828 h 3161109"/>
                <a:gd name="connsiteX233" fmla="*/ 1357313 w 1688269"/>
                <a:gd name="connsiteY233" fmla="*/ 901898 h 3161109"/>
                <a:gd name="connsiteX234" fmla="*/ 1352848 w 1688269"/>
                <a:gd name="connsiteY234" fmla="*/ 892968 h 3161109"/>
                <a:gd name="connsiteX235" fmla="*/ 1348383 w 1688269"/>
                <a:gd name="connsiteY235" fmla="*/ 884039 h 3161109"/>
                <a:gd name="connsiteX236" fmla="*/ 1348383 w 1688269"/>
                <a:gd name="connsiteY236" fmla="*/ 875109 h 3161109"/>
                <a:gd name="connsiteX237" fmla="*/ 1348383 w 1688269"/>
                <a:gd name="connsiteY237" fmla="*/ 866179 h 3161109"/>
                <a:gd name="connsiteX238" fmla="*/ 1345035 w 1688269"/>
                <a:gd name="connsiteY238" fmla="*/ 857250 h 3161109"/>
                <a:gd name="connsiteX239" fmla="*/ 1339454 w 1688269"/>
                <a:gd name="connsiteY239" fmla="*/ 848320 h 3161109"/>
                <a:gd name="connsiteX240" fmla="*/ 1335547 w 1688269"/>
                <a:gd name="connsiteY240" fmla="*/ 839390 h 3161109"/>
                <a:gd name="connsiteX241" fmla="*/ 1330524 w 1688269"/>
                <a:gd name="connsiteY241" fmla="*/ 830461 h 3161109"/>
                <a:gd name="connsiteX242" fmla="*/ 1321594 w 1688269"/>
                <a:gd name="connsiteY242" fmla="*/ 821531 h 3161109"/>
                <a:gd name="connsiteX243" fmla="*/ 1312664 w 1688269"/>
                <a:gd name="connsiteY243" fmla="*/ 812601 h 3161109"/>
                <a:gd name="connsiteX244" fmla="*/ 1308200 w 1688269"/>
                <a:gd name="connsiteY244" fmla="*/ 803113 h 3161109"/>
                <a:gd name="connsiteX245" fmla="*/ 1303735 w 1688269"/>
                <a:gd name="connsiteY245" fmla="*/ 794742 h 3161109"/>
                <a:gd name="connsiteX246" fmla="*/ 1295363 w 1688269"/>
                <a:gd name="connsiteY246" fmla="*/ 789719 h 3161109"/>
                <a:gd name="connsiteX247" fmla="*/ 1285875 w 1688269"/>
                <a:gd name="connsiteY247" fmla="*/ 785812 h 3161109"/>
                <a:gd name="connsiteX248" fmla="*/ 1268016 w 1688269"/>
                <a:gd name="connsiteY248" fmla="*/ 776882 h 3161109"/>
                <a:gd name="connsiteX249" fmla="*/ 1260203 w 1688269"/>
                <a:gd name="connsiteY249" fmla="*/ 772418 h 3161109"/>
                <a:gd name="connsiteX250" fmla="*/ 1250157 w 1688269"/>
                <a:gd name="connsiteY250" fmla="*/ 767953 h 3161109"/>
                <a:gd name="connsiteX251" fmla="*/ 1237320 w 1688269"/>
                <a:gd name="connsiteY251" fmla="*/ 763488 h 3161109"/>
                <a:gd name="connsiteX252" fmla="*/ 1223368 w 1688269"/>
                <a:gd name="connsiteY252" fmla="*/ 759023 h 3161109"/>
                <a:gd name="connsiteX253" fmla="*/ 1209973 w 1688269"/>
                <a:gd name="connsiteY253" fmla="*/ 754000 h 3161109"/>
                <a:gd name="connsiteX254" fmla="*/ 1196579 w 1688269"/>
                <a:gd name="connsiteY254" fmla="*/ 750093 h 3161109"/>
                <a:gd name="connsiteX255" fmla="*/ 1183184 w 1688269"/>
                <a:gd name="connsiteY255" fmla="*/ 750093 h 3161109"/>
                <a:gd name="connsiteX256" fmla="*/ 1169789 w 1688269"/>
                <a:gd name="connsiteY256" fmla="*/ 750093 h 3161109"/>
                <a:gd name="connsiteX257" fmla="*/ 1156395 w 1688269"/>
                <a:gd name="connsiteY257" fmla="*/ 745629 h 3161109"/>
                <a:gd name="connsiteX258" fmla="*/ 1143000 w 1688269"/>
                <a:gd name="connsiteY258" fmla="*/ 741164 h 3161109"/>
                <a:gd name="connsiteX259" fmla="*/ 1116211 w 1688269"/>
                <a:gd name="connsiteY259" fmla="*/ 741164 h 3161109"/>
                <a:gd name="connsiteX260" fmla="*/ 1089422 w 1688269"/>
                <a:gd name="connsiteY260" fmla="*/ 741164 h 3161109"/>
                <a:gd name="connsiteX261" fmla="*/ 1076028 w 1688269"/>
                <a:gd name="connsiteY261" fmla="*/ 745070 h 3161109"/>
                <a:gd name="connsiteX262" fmla="*/ 1062633 w 1688269"/>
                <a:gd name="connsiteY262" fmla="*/ 750093 h 3161109"/>
                <a:gd name="connsiteX263" fmla="*/ 1035844 w 1688269"/>
                <a:gd name="connsiteY263" fmla="*/ 759023 h 3161109"/>
                <a:gd name="connsiteX264" fmla="*/ 1026914 w 1688269"/>
                <a:gd name="connsiteY264" fmla="*/ 762930 h 3161109"/>
                <a:gd name="connsiteX265" fmla="*/ 1017985 w 1688269"/>
                <a:gd name="connsiteY265" fmla="*/ 767953 h 3161109"/>
                <a:gd name="connsiteX266" fmla="*/ 1004590 w 1688269"/>
                <a:gd name="connsiteY266" fmla="*/ 776324 h 3161109"/>
                <a:gd name="connsiteX267" fmla="*/ 991196 w 1688269"/>
                <a:gd name="connsiteY267" fmla="*/ 785812 h 3161109"/>
                <a:gd name="connsiteX268" fmla="*/ 982266 w 1688269"/>
                <a:gd name="connsiteY268" fmla="*/ 794742 h 3161109"/>
                <a:gd name="connsiteX269" fmla="*/ 973336 w 1688269"/>
                <a:gd name="connsiteY269" fmla="*/ 803672 h 3161109"/>
                <a:gd name="connsiteX270" fmla="*/ 959942 w 1688269"/>
                <a:gd name="connsiteY270" fmla="*/ 812601 h 3161109"/>
                <a:gd name="connsiteX271" fmla="*/ 946547 w 1688269"/>
                <a:gd name="connsiteY271" fmla="*/ 821531 h 3161109"/>
                <a:gd name="connsiteX272" fmla="*/ 937059 w 1688269"/>
                <a:gd name="connsiteY272" fmla="*/ 829902 h 3161109"/>
                <a:gd name="connsiteX273" fmla="*/ 928688 w 1688269"/>
                <a:gd name="connsiteY273" fmla="*/ 839390 h 3161109"/>
                <a:gd name="connsiteX274" fmla="*/ 919200 w 1688269"/>
                <a:gd name="connsiteY274" fmla="*/ 852785 h 3161109"/>
                <a:gd name="connsiteX275" fmla="*/ 910829 w 1688269"/>
                <a:gd name="connsiteY275" fmla="*/ 866179 h 3161109"/>
                <a:gd name="connsiteX276" fmla="*/ 905806 w 1688269"/>
                <a:gd name="connsiteY276" fmla="*/ 875109 h 3161109"/>
                <a:gd name="connsiteX277" fmla="*/ 901899 w 1688269"/>
                <a:gd name="connsiteY277" fmla="*/ 884039 h 3161109"/>
                <a:gd name="connsiteX278" fmla="*/ 892969 w 1688269"/>
                <a:gd name="connsiteY278" fmla="*/ 910828 h 3161109"/>
                <a:gd name="connsiteX279" fmla="*/ 884039 w 1688269"/>
                <a:gd name="connsiteY279" fmla="*/ 937617 h 3161109"/>
                <a:gd name="connsiteX280" fmla="*/ 879016 w 1688269"/>
                <a:gd name="connsiteY280" fmla="*/ 955476 h 3161109"/>
                <a:gd name="connsiteX281" fmla="*/ 875110 w 1688269"/>
                <a:gd name="connsiteY281" fmla="*/ 973336 h 3161109"/>
                <a:gd name="connsiteX282" fmla="*/ 874552 w 1688269"/>
                <a:gd name="connsiteY282" fmla="*/ 987288 h 3161109"/>
                <a:gd name="connsiteX283" fmla="*/ 875110 w 1688269"/>
                <a:gd name="connsiteY283" fmla="*/ 1000125 h 3161109"/>
                <a:gd name="connsiteX284" fmla="*/ 879575 w 1688269"/>
                <a:gd name="connsiteY284" fmla="*/ 1012961 h 3161109"/>
                <a:gd name="connsiteX285" fmla="*/ 884039 w 1688269"/>
                <a:gd name="connsiteY285" fmla="*/ 1026914 h 3161109"/>
                <a:gd name="connsiteX286" fmla="*/ 884039 w 1688269"/>
                <a:gd name="connsiteY286" fmla="*/ 1044773 h 3161109"/>
                <a:gd name="connsiteX287" fmla="*/ 884039 w 1688269"/>
                <a:gd name="connsiteY287" fmla="*/ 1062632 h 3161109"/>
                <a:gd name="connsiteX288" fmla="*/ 887388 w 1688269"/>
                <a:gd name="connsiteY288" fmla="*/ 1076585 h 3161109"/>
                <a:gd name="connsiteX289" fmla="*/ 892969 w 1688269"/>
                <a:gd name="connsiteY289" fmla="*/ 1089422 h 3161109"/>
                <a:gd name="connsiteX290" fmla="*/ 901899 w 1688269"/>
                <a:gd name="connsiteY290" fmla="*/ 1102816 h 3161109"/>
                <a:gd name="connsiteX291" fmla="*/ 910829 w 1688269"/>
                <a:gd name="connsiteY291" fmla="*/ 1116211 h 3161109"/>
                <a:gd name="connsiteX292" fmla="*/ 915293 w 1688269"/>
                <a:gd name="connsiteY292" fmla="*/ 1129605 h 3161109"/>
                <a:gd name="connsiteX293" fmla="*/ 919758 w 1688269"/>
                <a:gd name="connsiteY293" fmla="*/ 1143000 h 3161109"/>
                <a:gd name="connsiteX294" fmla="*/ 927572 w 1688269"/>
                <a:gd name="connsiteY294" fmla="*/ 1156952 h 3161109"/>
                <a:gd name="connsiteX295" fmla="*/ 937618 w 1688269"/>
                <a:gd name="connsiteY295" fmla="*/ 1169789 h 3161109"/>
                <a:gd name="connsiteX296" fmla="*/ 951012 w 1688269"/>
                <a:gd name="connsiteY296" fmla="*/ 1178718 h 3161109"/>
                <a:gd name="connsiteX297" fmla="*/ 964407 w 1688269"/>
                <a:gd name="connsiteY297" fmla="*/ 1187648 h 3161109"/>
                <a:gd name="connsiteX298" fmla="*/ 972778 w 1688269"/>
                <a:gd name="connsiteY298" fmla="*/ 1201043 h 3161109"/>
                <a:gd name="connsiteX299" fmla="*/ 982266 w 1688269"/>
                <a:gd name="connsiteY299" fmla="*/ 1214437 h 3161109"/>
                <a:gd name="connsiteX300" fmla="*/ 999567 w 1688269"/>
                <a:gd name="connsiteY300" fmla="*/ 1224483 h 3161109"/>
                <a:gd name="connsiteX301" fmla="*/ 1017985 w 1688269"/>
                <a:gd name="connsiteY301" fmla="*/ 1232297 h 3161109"/>
                <a:gd name="connsiteX302" fmla="*/ 1031379 w 1688269"/>
                <a:gd name="connsiteY302" fmla="*/ 1241226 h 3161109"/>
                <a:gd name="connsiteX303" fmla="*/ 1044774 w 1688269"/>
                <a:gd name="connsiteY303" fmla="*/ 1250156 h 3161109"/>
                <a:gd name="connsiteX304" fmla="*/ 1062075 w 1688269"/>
                <a:gd name="connsiteY304" fmla="*/ 1259644 h 3161109"/>
                <a:gd name="connsiteX305" fmla="*/ 1080493 w 1688269"/>
                <a:gd name="connsiteY305" fmla="*/ 1268015 h 3161109"/>
                <a:gd name="connsiteX306" fmla="*/ 1099468 w 1688269"/>
                <a:gd name="connsiteY306" fmla="*/ 1273038 h 3161109"/>
                <a:gd name="connsiteX307" fmla="*/ 1116211 w 1688269"/>
                <a:gd name="connsiteY307" fmla="*/ 1276945 h 3161109"/>
                <a:gd name="connsiteX308" fmla="*/ 1129606 w 1688269"/>
                <a:gd name="connsiteY308" fmla="*/ 1282526 h 3161109"/>
                <a:gd name="connsiteX309" fmla="*/ 1143000 w 1688269"/>
                <a:gd name="connsiteY309" fmla="*/ 1285875 h 3161109"/>
                <a:gd name="connsiteX310" fmla="*/ 1160302 w 1688269"/>
                <a:gd name="connsiteY310" fmla="*/ 1286433 h 3161109"/>
                <a:gd name="connsiteX311" fmla="*/ 1178719 w 1688269"/>
                <a:gd name="connsiteY311" fmla="*/ 1285875 h 3161109"/>
                <a:gd name="connsiteX312" fmla="*/ 1214438 w 1688269"/>
                <a:gd name="connsiteY312" fmla="*/ 1285875 h 3161109"/>
                <a:gd name="connsiteX313" fmla="*/ 1232297 w 1688269"/>
                <a:gd name="connsiteY313" fmla="*/ 1290898 h 3161109"/>
                <a:gd name="connsiteX314" fmla="*/ 1250157 w 1688269"/>
                <a:gd name="connsiteY314" fmla="*/ 1294804 h 3161109"/>
                <a:gd name="connsiteX315" fmla="*/ 1268016 w 1688269"/>
                <a:gd name="connsiteY315" fmla="*/ 1290898 h 3161109"/>
                <a:gd name="connsiteX316" fmla="*/ 1285875 w 1688269"/>
                <a:gd name="connsiteY316" fmla="*/ 1285875 h 3161109"/>
                <a:gd name="connsiteX317" fmla="*/ 1303735 w 1688269"/>
                <a:gd name="connsiteY317" fmla="*/ 1286991 h 3161109"/>
                <a:gd name="connsiteX318" fmla="*/ 1321594 w 1688269"/>
                <a:gd name="connsiteY318" fmla="*/ 1285875 h 3161109"/>
                <a:gd name="connsiteX319" fmla="*/ 1339454 w 1688269"/>
                <a:gd name="connsiteY319" fmla="*/ 1277503 h 3161109"/>
                <a:gd name="connsiteX320" fmla="*/ 1357313 w 1688269"/>
                <a:gd name="connsiteY320" fmla="*/ 1268015 h 3161109"/>
                <a:gd name="connsiteX321" fmla="*/ 1376288 w 1688269"/>
                <a:gd name="connsiteY321" fmla="*/ 1263550 h 3161109"/>
                <a:gd name="connsiteX322" fmla="*/ 1393032 w 1688269"/>
                <a:gd name="connsiteY322" fmla="*/ 1259086 h 3161109"/>
                <a:gd name="connsiteX323" fmla="*/ 1406426 w 1688269"/>
                <a:gd name="connsiteY323" fmla="*/ 1250714 h 3161109"/>
                <a:gd name="connsiteX324" fmla="*/ 1419821 w 1688269"/>
                <a:gd name="connsiteY324" fmla="*/ 1241226 h 3161109"/>
                <a:gd name="connsiteX325" fmla="*/ 1437680 w 1688269"/>
                <a:gd name="connsiteY325" fmla="*/ 1232297 h 3161109"/>
                <a:gd name="connsiteX326" fmla="*/ 1455539 w 1688269"/>
                <a:gd name="connsiteY326" fmla="*/ 1223367 h 3161109"/>
                <a:gd name="connsiteX327" fmla="*/ 1469492 w 1688269"/>
                <a:gd name="connsiteY327" fmla="*/ 1215553 h 3161109"/>
                <a:gd name="connsiteX328" fmla="*/ 1482329 w 1688269"/>
                <a:gd name="connsiteY328" fmla="*/ 1205507 h 3161109"/>
                <a:gd name="connsiteX329" fmla="*/ 1495723 w 1688269"/>
                <a:gd name="connsiteY329" fmla="*/ 1192671 h 3161109"/>
                <a:gd name="connsiteX330" fmla="*/ 1509118 w 1688269"/>
                <a:gd name="connsiteY330" fmla="*/ 1178718 h 3161109"/>
                <a:gd name="connsiteX331" fmla="*/ 1535907 w 1688269"/>
                <a:gd name="connsiteY331" fmla="*/ 1151929 h 3161109"/>
                <a:gd name="connsiteX332" fmla="*/ 1562696 w 1688269"/>
                <a:gd name="connsiteY332" fmla="*/ 1125140 h 3161109"/>
                <a:gd name="connsiteX333" fmla="*/ 1576648 w 1688269"/>
                <a:gd name="connsiteY333" fmla="*/ 1111746 h 3161109"/>
                <a:gd name="connsiteX334" fmla="*/ 1589485 w 1688269"/>
                <a:gd name="connsiteY334" fmla="*/ 1098351 h 3161109"/>
                <a:gd name="connsiteX335" fmla="*/ 1599531 w 1688269"/>
                <a:gd name="connsiteY335" fmla="*/ 1085515 h 3161109"/>
                <a:gd name="connsiteX336" fmla="*/ 1607344 w 1688269"/>
                <a:gd name="connsiteY336" fmla="*/ 1071562 h 3161109"/>
                <a:gd name="connsiteX337" fmla="*/ 1616274 w 1688269"/>
                <a:gd name="connsiteY337" fmla="*/ 1053703 h 3161109"/>
                <a:gd name="connsiteX338" fmla="*/ 1625204 w 1688269"/>
                <a:gd name="connsiteY338" fmla="*/ 1035843 h 3161109"/>
                <a:gd name="connsiteX339" fmla="*/ 1634691 w 1688269"/>
                <a:gd name="connsiteY339" fmla="*/ 1022449 h 3161109"/>
                <a:gd name="connsiteX340" fmla="*/ 1643063 w 1688269"/>
                <a:gd name="connsiteY340" fmla="*/ 1009054 h 3161109"/>
                <a:gd name="connsiteX341" fmla="*/ 1647528 w 1688269"/>
                <a:gd name="connsiteY341" fmla="*/ 991195 h 3161109"/>
                <a:gd name="connsiteX342" fmla="*/ 1651993 w 1688269"/>
                <a:gd name="connsiteY342" fmla="*/ 973336 h 3161109"/>
                <a:gd name="connsiteX343" fmla="*/ 1660922 w 1688269"/>
                <a:gd name="connsiteY343" fmla="*/ 959941 h 3161109"/>
                <a:gd name="connsiteX344" fmla="*/ 1669852 w 1688269"/>
                <a:gd name="connsiteY344" fmla="*/ 946547 h 3161109"/>
                <a:gd name="connsiteX345" fmla="*/ 1674875 w 1688269"/>
                <a:gd name="connsiteY345" fmla="*/ 929803 h 3161109"/>
                <a:gd name="connsiteX346" fmla="*/ 1678782 w 1688269"/>
                <a:gd name="connsiteY346" fmla="*/ 910828 h 3161109"/>
                <a:gd name="connsiteX347" fmla="*/ 1684363 w 1688269"/>
                <a:gd name="connsiteY347" fmla="*/ 892410 h 3161109"/>
                <a:gd name="connsiteX348" fmla="*/ 1687711 w 1688269"/>
                <a:gd name="connsiteY348" fmla="*/ 875109 h 3161109"/>
                <a:gd name="connsiteX349" fmla="*/ 1688269 w 1688269"/>
                <a:gd name="connsiteY349" fmla="*/ 861714 h 3161109"/>
                <a:gd name="connsiteX350" fmla="*/ 1687711 w 1688269"/>
                <a:gd name="connsiteY350" fmla="*/ 848320 h 3161109"/>
                <a:gd name="connsiteX351" fmla="*/ 1687711 w 1688269"/>
                <a:gd name="connsiteY351" fmla="*/ 831577 h 3161109"/>
                <a:gd name="connsiteX352" fmla="*/ 1687711 w 1688269"/>
                <a:gd name="connsiteY352" fmla="*/ 812601 h 3161109"/>
                <a:gd name="connsiteX353" fmla="*/ 1687711 w 1688269"/>
                <a:gd name="connsiteY353" fmla="*/ 776882 h 3161109"/>
                <a:gd name="connsiteX354" fmla="*/ 1688269 w 1688269"/>
                <a:gd name="connsiteY354" fmla="*/ 759023 h 3161109"/>
                <a:gd name="connsiteX355" fmla="*/ 1687711 w 1688269"/>
                <a:gd name="connsiteY355" fmla="*/ 741164 h 3161109"/>
                <a:gd name="connsiteX356" fmla="*/ 1684363 w 1688269"/>
                <a:gd name="connsiteY356" fmla="*/ 722746 h 3161109"/>
                <a:gd name="connsiteX357" fmla="*/ 1678782 w 1688269"/>
                <a:gd name="connsiteY357" fmla="*/ 705445 h 3161109"/>
                <a:gd name="connsiteX358" fmla="*/ 1674875 w 1688269"/>
                <a:gd name="connsiteY358" fmla="*/ 692050 h 3161109"/>
                <a:gd name="connsiteX359" fmla="*/ 1669852 w 1688269"/>
                <a:gd name="connsiteY359" fmla="*/ 678656 h 3161109"/>
                <a:gd name="connsiteX360" fmla="*/ 1660922 w 1688269"/>
                <a:gd name="connsiteY360" fmla="*/ 660797 h 3161109"/>
                <a:gd name="connsiteX361" fmla="*/ 1651993 w 1688269"/>
                <a:gd name="connsiteY361" fmla="*/ 642937 h 3161109"/>
                <a:gd name="connsiteX362" fmla="*/ 1646970 w 1688269"/>
                <a:gd name="connsiteY362" fmla="*/ 629543 h 3161109"/>
                <a:gd name="connsiteX363" fmla="*/ 1643063 w 1688269"/>
                <a:gd name="connsiteY363" fmla="*/ 616148 h 3161109"/>
                <a:gd name="connsiteX364" fmla="*/ 1638598 w 1688269"/>
                <a:gd name="connsiteY364" fmla="*/ 598289 h 3161109"/>
                <a:gd name="connsiteX365" fmla="*/ 1634133 w 1688269"/>
                <a:gd name="connsiteY365" fmla="*/ 580429 h 3161109"/>
                <a:gd name="connsiteX366" fmla="*/ 1630226 w 1688269"/>
                <a:gd name="connsiteY366" fmla="*/ 566477 h 3161109"/>
                <a:gd name="connsiteX367" fmla="*/ 1625204 w 1688269"/>
                <a:gd name="connsiteY367" fmla="*/ 553640 h 3161109"/>
                <a:gd name="connsiteX368" fmla="*/ 1616832 w 1688269"/>
                <a:gd name="connsiteY368" fmla="*/ 544711 h 3161109"/>
                <a:gd name="connsiteX369" fmla="*/ 1607344 w 1688269"/>
                <a:gd name="connsiteY369" fmla="*/ 535781 h 3161109"/>
                <a:gd name="connsiteX370" fmla="*/ 1599531 w 1688269"/>
                <a:gd name="connsiteY370" fmla="*/ 522944 h 3161109"/>
                <a:gd name="connsiteX371" fmla="*/ 1589485 w 1688269"/>
                <a:gd name="connsiteY371" fmla="*/ 508992 h 3161109"/>
                <a:gd name="connsiteX372" fmla="*/ 1576090 w 1688269"/>
                <a:gd name="connsiteY372" fmla="*/ 495597 h 3161109"/>
                <a:gd name="connsiteX373" fmla="*/ 1562696 w 1688269"/>
                <a:gd name="connsiteY373" fmla="*/ 482203 h 3161109"/>
                <a:gd name="connsiteX374" fmla="*/ 1553208 w 1688269"/>
                <a:gd name="connsiteY374" fmla="*/ 468808 h 3161109"/>
                <a:gd name="connsiteX375" fmla="*/ 1544836 w 1688269"/>
                <a:gd name="connsiteY375" fmla="*/ 455414 h 3161109"/>
                <a:gd name="connsiteX376" fmla="*/ 1526977 w 1688269"/>
                <a:gd name="connsiteY376" fmla="*/ 428625 h 3161109"/>
                <a:gd name="connsiteX377" fmla="*/ 1519163 w 1688269"/>
                <a:gd name="connsiteY377" fmla="*/ 414672 h 3161109"/>
                <a:gd name="connsiteX378" fmla="*/ 1509118 w 1688269"/>
                <a:gd name="connsiteY378" fmla="*/ 401836 h 3161109"/>
                <a:gd name="connsiteX379" fmla="*/ 1496281 w 1688269"/>
                <a:gd name="connsiteY379" fmla="*/ 392906 h 3161109"/>
                <a:gd name="connsiteX380" fmla="*/ 1482329 w 1688269"/>
                <a:gd name="connsiteY380" fmla="*/ 383976 h 3161109"/>
                <a:gd name="connsiteX381" fmla="*/ 1468376 w 1688269"/>
                <a:gd name="connsiteY381" fmla="*/ 370582 h 3161109"/>
                <a:gd name="connsiteX382" fmla="*/ 1455539 w 1688269"/>
                <a:gd name="connsiteY382" fmla="*/ 357187 h 3161109"/>
                <a:gd name="connsiteX383" fmla="*/ 1446610 w 1688269"/>
                <a:gd name="connsiteY383" fmla="*/ 348257 h 3161109"/>
                <a:gd name="connsiteX384" fmla="*/ 1437680 w 1688269"/>
                <a:gd name="connsiteY384" fmla="*/ 339328 h 3161109"/>
                <a:gd name="connsiteX385" fmla="*/ 1424286 w 1688269"/>
                <a:gd name="connsiteY385" fmla="*/ 325933 h 3161109"/>
                <a:gd name="connsiteX386" fmla="*/ 1410891 w 1688269"/>
                <a:gd name="connsiteY386" fmla="*/ 312539 h 3161109"/>
                <a:gd name="connsiteX387" fmla="*/ 1401961 w 1688269"/>
                <a:gd name="connsiteY387" fmla="*/ 303609 h 3161109"/>
                <a:gd name="connsiteX388" fmla="*/ 1393032 w 1688269"/>
                <a:gd name="connsiteY388" fmla="*/ 294679 h 3161109"/>
                <a:gd name="connsiteX389" fmla="*/ 1379637 w 1688269"/>
                <a:gd name="connsiteY389" fmla="*/ 281285 h 3161109"/>
                <a:gd name="connsiteX390" fmla="*/ 1366243 w 1688269"/>
                <a:gd name="connsiteY390" fmla="*/ 267890 h 3161109"/>
                <a:gd name="connsiteX391" fmla="*/ 1356755 w 1688269"/>
                <a:gd name="connsiteY391" fmla="*/ 258402 h 3161109"/>
                <a:gd name="connsiteX392" fmla="*/ 1348383 w 1688269"/>
                <a:gd name="connsiteY392" fmla="*/ 250031 h 3161109"/>
                <a:gd name="connsiteX393" fmla="*/ 1330524 w 1688269"/>
                <a:gd name="connsiteY393" fmla="*/ 232172 h 3161109"/>
                <a:gd name="connsiteX394" fmla="*/ 1322710 w 1688269"/>
                <a:gd name="connsiteY394" fmla="*/ 224358 h 3161109"/>
                <a:gd name="connsiteX395" fmla="*/ 1312664 w 1688269"/>
                <a:gd name="connsiteY395" fmla="*/ 214312 h 3161109"/>
                <a:gd name="connsiteX396" fmla="*/ 1299270 w 1688269"/>
                <a:gd name="connsiteY396" fmla="*/ 200918 h 3161109"/>
                <a:gd name="connsiteX397" fmla="*/ 1285875 w 1688269"/>
                <a:gd name="connsiteY397" fmla="*/ 187523 h 3161109"/>
                <a:gd name="connsiteX398" fmla="*/ 1276388 w 1688269"/>
                <a:gd name="connsiteY398" fmla="*/ 178035 h 3161109"/>
                <a:gd name="connsiteX399" fmla="*/ 1268016 w 1688269"/>
                <a:gd name="connsiteY399" fmla="*/ 169664 h 3161109"/>
                <a:gd name="connsiteX400" fmla="*/ 1260203 w 1688269"/>
                <a:gd name="connsiteY400" fmla="*/ 160734 h 3161109"/>
                <a:gd name="connsiteX401" fmla="*/ 1250157 w 1688269"/>
                <a:gd name="connsiteY401" fmla="*/ 151804 h 3161109"/>
                <a:gd name="connsiteX402" fmla="*/ 1236762 w 1688269"/>
                <a:gd name="connsiteY402" fmla="*/ 142875 h 3161109"/>
                <a:gd name="connsiteX403" fmla="*/ 1223368 w 1688269"/>
                <a:gd name="connsiteY403" fmla="*/ 133945 h 3161109"/>
                <a:gd name="connsiteX404" fmla="*/ 1213880 w 1688269"/>
                <a:gd name="connsiteY404" fmla="*/ 125015 h 3161109"/>
                <a:gd name="connsiteX405" fmla="*/ 1205508 w 1688269"/>
                <a:gd name="connsiteY405" fmla="*/ 116086 h 3161109"/>
                <a:gd name="connsiteX406" fmla="*/ 1196579 w 1688269"/>
                <a:gd name="connsiteY406" fmla="*/ 106598 h 3161109"/>
                <a:gd name="connsiteX407" fmla="*/ 1187649 w 1688269"/>
                <a:gd name="connsiteY407" fmla="*/ 98226 h 3161109"/>
                <a:gd name="connsiteX408" fmla="*/ 1178719 w 1688269"/>
                <a:gd name="connsiteY408" fmla="*/ 93761 h 3161109"/>
                <a:gd name="connsiteX409" fmla="*/ 1169789 w 1688269"/>
                <a:gd name="connsiteY409" fmla="*/ 89297 h 3161109"/>
                <a:gd name="connsiteX410" fmla="*/ 1160860 w 1688269"/>
                <a:gd name="connsiteY410" fmla="*/ 80925 h 3161109"/>
                <a:gd name="connsiteX411" fmla="*/ 1151930 w 1688269"/>
                <a:gd name="connsiteY411" fmla="*/ 71437 h 3161109"/>
                <a:gd name="connsiteX412" fmla="*/ 1142442 w 1688269"/>
                <a:gd name="connsiteY412" fmla="*/ 62507 h 3161109"/>
                <a:gd name="connsiteX413" fmla="*/ 1134071 w 1688269"/>
                <a:gd name="connsiteY413" fmla="*/ 53578 h 3161109"/>
                <a:gd name="connsiteX414" fmla="*/ 1129048 w 1688269"/>
                <a:gd name="connsiteY414" fmla="*/ 44648 h 3161109"/>
                <a:gd name="connsiteX415" fmla="*/ 1125141 w 1688269"/>
                <a:gd name="connsiteY415" fmla="*/ 35718 h 3161109"/>
                <a:gd name="connsiteX416" fmla="*/ 1116211 w 1688269"/>
                <a:gd name="connsiteY416" fmla="*/ 17859 h 3161109"/>
                <a:gd name="connsiteX417" fmla="*/ 1111188 w 1688269"/>
                <a:gd name="connsiteY417" fmla="*/ 8371 h 3161109"/>
                <a:gd name="connsiteX418" fmla="*/ 1107282 w 1688269"/>
                <a:gd name="connsiteY418" fmla="*/ 0 h 3161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</a:cxnLst>
              <a:rect l="l" t="t" r="r" b="b"/>
              <a:pathLst>
                <a:path w="1688269" h="3161109">
                  <a:moveTo>
                    <a:pt x="0" y="3161109"/>
                  </a:moveTo>
                  <a:lnTo>
                    <a:pt x="8930" y="3159435"/>
                  </a:lnTo>
                  <a:lnTo>
                    <a:pt x="21766" y="3156644"/>
                  </a:lnTo>
                  <a:lnTo>
                    <a:pt x="34603" y="3153854"/>
                  </a:lnTo>
                  <a:lnTo>
                    <a:pt x="44649" y="3152179"/>
                  </a:lnTo>
                  <a:lnTo>
                    <a:pt x="55253" y="3152179"/>
                  </a:lnTo>
                  <a:lnTo>
                    <a:pt x="62508" y="3152179"/>
                  </a:lnTo>
                  <a:lnTo>
                    <a:pt x="71438" y="3148831"/>
                  </a:lnTo>
                  <a:lnTo>
                    <a:pt x="80368" y="3143250"/>
                  </a:lnTo>
                  <a:lnTo>
                    <a:pt x="98227" y="3134320"/>
                  </a:lnTo>
                  <a:lnTo>
                    <a:pt x="107715" y="3130413"/>
                  </a:lnTo>
                  <a:lnTo>
                    <a:pt x="116086" y="3125390"/>
                  </a:lnTo>
                  <a:lnTo>
                    <a:pt x="120551" y="3116461"/>
                  </a:lnTo>
                  <a:lnTo>
                    <a:pt x="125016" y="3107531"/>
                  </a:lnTo>
                  <a:lnTo>
                    <a:pt x="133388" y="3102508"/>
                  </a:lnTo>
                  <a:lnTo>
                    <a:pt x="142875" y="3098601"/>
                  </a:lnTo>
                  <a:lnTo>
                    <a:pt x="160735" y="3089672"/>
                  </a:lnTo>
                  <a:lnTo>
                    <a:pt x="170223" y="3085765"/>
                  </a:lnTo>
                  <a:lnTo>
                    <a:pt x="178594" y="3080742"/>
                  </a:lnTo>
                  <a:lnTo>
                    <a:pt x="183059" y="3071812"/>
                  </a:lnTo>
                  <a:lnTo>
                    <a:pt x="187524" y="3062882"/>
                  </a:lnTo>
                  <a:lnTo>
                    <a:pt x="195895" y="3058418"/>
                  </a:lnTo>
                  <a:lnTo>
                    <a:pt x="205383" y="3053953"/>
                  </a:lnTo>
                  <a:lnTo>
                    <a:pt x="214313" y="3045581"/>
                  </a:lnTo>
                  <a:lnTo>
                    <a:pt x="223243" y="3036093"/>
                  </a:lnTo>
                  <a:lnTo>
                    <a:pt x="241102" y="3018234"/>
                  </a:lnTo>
                  <a:lnTo>
                    <a:pt x="250590" y="3009304"/>
                  </a:lnTo>
                  <a:lnTo>
                    <a:pt x="258961" y="3000375"/>
                  </a:lnTo>
                  <a:lnTo>
                    <a:pt x="263426" y="2990887"/>
                  </a:lnTo>
                  <a:lnTo>
                    <a:pt x="267891" y="2982515"/>
                  </a:lnTo>
                  <a:lnTo>
                    <a:pt x="276821" y="2978050"/>
                  </a:lnTo>
                  <a:lnTo>
                    <a:pt x="285750" y="2973586"/>
                  </a:lnTo>
                  <a:lnTo>
                    <a:pt x="290215" y="2965214"/>
                  </a:lnTo>
                  <a:lnTo>
                    <a:pt x="294680" y="2955726"/>
                  </a:lnTo>
                  <a:lnTo>
                    <a:pt x="303610" y="2946797"/>
                  </a:lnTo>
                  <a:lnTo>
                    <a:pt x="312539" y="2937867"/>
                  </a:lnTo>
                  <a:lnTo>
                    <a:pt x="317004" y="2930053"/>
                  </a:lnTo>
                  <a:lnTo>
                    <a:pt x="321469" y="2920007"/>
                  </a:lnTo>
                  <a:lnTo>
                    <a:pt x="329841" y="2907171"/>
                  </a:lnTo>
                  <a:lnTo>
                    <a:pt x="339329" y="2893218"/>
                  </a:lnTo>
                  <a:lnTo>
                    <a:pt x="347700" y="2879824"/>
                  </a:lnTo>
                  <a:lnTo>
                    <a:pt x="357188" y="2866429"/>
                  </a:lnTo>
                  <a:lnTo>
                    <a:pt x="370582" y="2852477"/>
                  </a:lnTo>
                  <a:lnTo>
                    <a:pt x="383977" y="2839640"/>
                  </a:lnTo>
                  <a:lnTo>
                    <a:pt x="394023" y="2830152"/>
                  </a:lnTo>
                  <a:lnTo>
                    <a:pt x="401836" y="2821781"/>
                  </a:lnTo>
                  <a:lnTo>
                    <a:pt x="406859" y="2813967"/>
                  </a:lnTo>
                  <a:lnTo>
                    <a:pt x="410766" y="2803922"/>
                  </a:lnTo>
                  <a:lnTo>
                    <a:pt x="414673" y="2790527"/>
                  </a:lnTo>
                  <a:lnTo>
                    <a:pt x="419696" y="2777132"/>
                  </a:lnTo>
                  <a:lnTo>
                    <a:pt x="428067" y="2768203"/>
                  </a:lnTo>
                  <a:lnTo>
                    <a:pt x="437555" y="2759273"/>
                  </a:lnTo>
                  <a:lnTo>
                    <a:pt x="447043" y="2745879"/>
                  </a:lnTo>
                  <a:lnTo>
                    <a:pt x="455414" y="2732484"/>
                  </a:lnTo>
                  <a:lnTo>
                    <a:pt x="460437" y="2722996"/>
                  </a:lnTo>
                  <a:lnTo>
                    <a:pt x="464344" y="2714625"/>
                  </a:lnTo>
                  <a:lnTo>
                    <a:pt x="473274" y="2696765"/>
                  </a:lnTo>
                  <a:lnTo>
                    <a:pt x="482204" y="2678906"/>
                  </a:lnTo>
                  <a:lnTo>
                    <a:pt x="486110" y="2671092"/>
                  </a:lnTo>
                  <a:lnTo>
                    <a:pt x="491133" y="2661047"/>
                  </a:lnTo>
                  <a:lnTo>
                    <a:pt x="500063" y="2647652"/>
                  </a:lnTo>
                  <a:lnTo>
                    <a:pt x="508993" y="2634257"/>
                  </a:lnTo>
                  <a:lnTo>
                    <a:pt x="514016" y="2624770"/>
                  </a:lnTo>
                  <a:lnTo>
                    <a:pt x="517922" y="2616398"/>
                  </a:lnTo>
                  <a:lnTo>
                    <a:pt x="523503" y="2607468"/>
                  </a:lnTo>
                  <a:lnTo>
                    <a:pt x="526852" y="2598539"/>
                  </a:lnTo>
                  <a:lnTo>
                    <a:pt x="526294" y="2590725"/>
                  </a:lnTo>
                  <a:lnTo>
                    <a:pt x="526852" y="2580679"/>
                  </a:lnTo>
                  <a:lnTo>
                    <a:pt x="535782" y="2567285"/>
                  </a:lnTo>
                  <a:lnTo>
                    <a:pt x="544711" y="2553890"/>
                  </a:lnTo>
                  <a:lnTo>
                    <a:pt x="545828" y="2544402"/>
                  </a:lnTo>
                  <a:lnTo>
                    <a:pt x="544711" y="2536031"/>
                  </a:lnTo>
                  <a:lnTo>
                    <a:pt x="549176" y="2527101"/>
                  </a:lnTo>
                  <a:lnTo>
                    <a:pt x="553641" y="2518172"/>
                  </a:lnTo>
                  <a:lnTo>
                    <a:pt x="554199" y="2510358"/>
                  </a:lnTo>
                  <a:lnTo>
                    <a:pt x="553641" y="2500312"/>
                  </a:lnTo>
                  <a:lnTo>
                    <a:pt x="553083" y="2487476"/>
                  </a:lnTo>
                  <a:lnTo>
                    <a:pt x="553641" y="2473523"/>
                  </a:lnTo>
                  <a:lnTo>
                    <a:pt x="558106" y="2459570"/>
                  </a:lnTo>
                  <a:lnTo>
                    <a:pt x="562571" y="2446734"/>
                  </a:lnTo>
                  <a:lnTo>
                    <a:pt x="562571" y="2437804"/>
                  </a:lnTo>
                  <a:lnTo>
                    <a:pt x="562571" y="2428875"/>
                  </a:lnTo>
                  <a:lnTo>
                    <a:pt x="567036" y="2415480"/>
                  </a:lnTo>
                  <a:lnTo>
                    <a:pt x="571500" y="2402086"/>
                  </a:lnTo>
                  <a:lnTo>
                    <a:pt x="571500" y="2392598"/>
                  </a:lnTo>
                  <a:lnTo>
                    <a:pt x="571500" y="2384226"/>
                  </a:lnTo>
                  <a:lnTo>
                    <a:pt x="575407" y="2375297"/>
                  </a:lnTo>
                  <a:lnTo>
                    <a:pt x="580430" y="2366367"/>
                  </a:lnTo>
                  <a:lnTo>
                    <a:pt x="586011" y="2357437"/>
                  </a:lnTo>
                  <a:lnTo>
                    <a:pt x="589360" y="2348507"/>
                  </a:lnTo>
                  <a:lnTo>
                    <a:pt x="589360" y="2339578"/>
                  </a:lnTo>
                  <a:lnTo>
                    <a:pt x="589360" y="2330648"/>
                  </a:lnTo>
                  <a:lnTo>
                    <a:pt x="593825" y="2321718"/>
                  </a:lnTo>
                  <a:lnTo>
                    <a:pt x="598289" y="2312789"/>
                  </a:lnTo>
                  <a:lnTo>
                    <a:pt x="598289" y="2303859"/>
                  </a:lnTo>
                  <a:lnTo>
                    <a:pt x="598289" y="2294929"/>
                  </a:lnTo>
                  <a:lnTo>
                    <a:pt x="602196" y="2286000"/>
                  </a:lnTo>
                  <a:lnTo>
                    <a:pt x="607219" y="2277070"/>
                  </a:lnTo>
                  <a:lnTo>
                    <a:pt x="612800" y="2268140"/>
                  </a:lnTo>
                  <a:lnTo>
                    <a:pt x="616149" y="2259211"/>
                  </a:lnTo>
                  <a:lnTo>
                    <a:pt x="616149" y="2250281"/>
                  </a:lnTo>
                  <a:lnTo>
                    <a:pt x="616149" y="2241351"/>
                  </a:lnTo>
                  <a:lnTo>
                    <a:pt x="620056" y="2232422"/>
                  </a:lnTo>
                  <a:lnTo>
                    <a:pt x="625079" y="2223492"/>
                  </a:lnTo>
                  <a:lnTo>
                    <a:pt x="634008" y="2205632"/>
                  </a:lnTo>
                  <a:lnTo>
                    <a:pt x="642938" y="2187773"/>
                  </a:lnTo>
                  <a:lnTo>
                    <a:pt x="651868" y="2169914"/>
                  </a:lnTo>
                  <a:lnTo>
                    <a:pt x="656332" y="2162100"/>
                  </a:lnTo>
                  <a:lnTo>
                    <a:pt x="660797" y="2152054"/>
                  </a:lnTo>
                  <a:lnTo>
                    <a:pt x="665262" y="2138660"/>
                  </a:lnTo>
                  <a:lnTo>
                    <a:pt x="669727" y="2125265"/>
                  </a:lnTo>
                  <a:lnTo>
                    <a:pt x="674192" y="2115777"/>
                  </a:lnTo>
                  <a:lnTo>
                    <a:pt x="678657" y="2107406"/>
                  </a:lnTo>
                  <a:lnTo>
                    <a:pt x="683121" y="2099592"/>
                  </a:lnTo>
                  <a:lnTo>
                    <a:pt x="687586" y="2089547"/>
                  </a:lnTo>
                  <a:lnTo>
                    <a:pt x="692051" y="2076152"/>
                  </a:lnTo>
                  <a:lnTo>
                    <a:pt x="696516" y="2062757"/>
                  </a:lnTo>
                  <a:lnTo>
                    <a:pt x="700981" y="2053828"/>
                  </a:lnTo>
                  <a:lnTo>
                    <a:pt x="705446" y="2044898"/>
                  </a:lnTo>
                  <a:lnTo>
                    <a:pt x="711027" y="2032062"/>
                  </a:lnTo>
                  <a:lnTo>
                    <a:pt x="714375" y="2018109"/>
                  </a:lnTo>
                  <a:lnTo>
                    <a:pt x="714375" y="2004714"/>
                  </a:lnTo>
                  <a:lnTo>
                    <a:pt x="714375" y="1991320"/>
                  </a:lnTo>
                  <a:lnTo>
                    <a:pt x="718840" y="1977367"/>
                  </a:lnTo>
                  <a:lnTo>
                    <a:pt x="723305" y="1964531"/>
                  </a:lnTo>
                  <a:lnTo>
                    <a:pt x="723863" y="1955043"/>
                  </a:lnTo>
                  <a:lnTo>
                    <a:pt x="723305" y="1946672"/>
                  </a:lnTo>
                  <a:lnTo>
                    <a:pt x="723305" y="1928812"/>
                  </a:lnTo>
                  <a:lnTo>
                    <a:pt x="727770" y="1919882"/>
                  </a:lnTo>
                  <a:lnTo>
                    <a:pt x="732235" y="1910953"/>
                  </a:lnTo>
                  <a:lnTo>
                    <a:pt x="732235" y="1902023"/>
                  </a:lnTo>
                  <a:lnTo>
                    <a:pt x="732235" y="1893093"/>
                  </a:lnTo>
                  <a:lnTo>
                    <a:pt x="736141" y="1885280"/>
                  </a:lnTo>
                  <a:lnTo>
                    <a:pt x="741164" y="1875234"/>
                  </a:lnTo>
                  <a:lnTo>
                    <a:pt x="746745" y="1862398"/>
                  </a:lnTo>
                  <a:lnTo>
                    <a:pt x="750094" y="1848445"/>
                  </a:lnTo>
                  <a:lnTo>
                    <a:pt x="750094" y="1835050"/>
                  </a:lnTo>
                  <a:lnTo>
                    <a:pt x="750094" y="1821656"/>
                  </a:lnTo>
                  <a:lnTo>
                    <a:pt x="754559" y="1808261"/>
                  </a:lnTo>
                  <a:lnTo>
                    <a:pt x="759024" y="1794867"/>
                  </a:lnTo>
                  <a:lnTo>
                    <a:pt x="759024" y="1781472"/>
                  </a:lnTo>
                  <a:lnTo>
                    <a:pt x="759024" y="1768078"/>
                  </a:lnTo>
                  <a:lnTo>
                    <a:pt x="763489" y="1754683"/>
                  </a:lnTo>
                  <a:lnTo>
                    <a:pt x="767954" y="1741289"/>
                  </a:lnTo>
                  <a:lnTo>
                    <a:pt x="767954" y="1727336"/>
                  </a:lnTo>
                  <a:lnTo>
                    <a:pt x="767954" y="1714500"/>
                  </a:lnTo>
                  <a:lnTo>
                    <a:pt x="772418" y="1705012"/>
                  </a:lnTo>
                  <a:lnTo>
                    <a:pt x="776883" y="1696640"/>
                  </a:lnTo>
                  <a:lnTo>
                    <a:pt x="776883" y="1687711"/>
                  </a:lnTo>
                  <a:lnTo>
                    <a:pt x="776883" y="1678781"/>
                  </a:lnTo>
                  <a:lnTo>
                    <a:pt x="780232" y="1670967"/>
                  </a:lnTo>
                  <a:lnTo>
                    <a:pt x="785813" y="1660922"/>
                  </a:lnTo>
                  <a:lnTo>
                    <a:pt x="794743" y="1647527"/>
                  </a:lnTo>
                  <a:lnTo>
                    <a:pt x="803672" y="1634132"/>
                  </a:lnTo>
                  <a:lnTo>
                    <a:pt x="808695" y="1625203"/>
                  </a:lnTo>
                  <a:lnTo>
                    <a:pt x="812602" y="1616273"/>
                  </a:lnTo>
                  <a:lnTo>
                    <a:pt x="817067" y="1602879"/>
                  </a:lnTo>
                  <a:lnTo>
                    <a:pt x="821532" y="1589484"/>
                  </a:lnTo>
                  <a:lnTo>
                    <a:pt x="825438" y="1580554"/>
                  </a:lnTo>
                  <a:lnTo>
                    <a:pt x="830461" y="1571625"/>
                  </a:lnTo>
                  <a:lnTo>
                    <a:pt x="838275" y="1558788"/>
                  </a:lnTo>
                  <a:lnTo>
                    <a:pt x="848321" y="1544836"/>
                  </a:lnTo>
                  <a:lnTo>
                    <a:pt x="861715" y="1531441"/>
                  </a:lnTo>
                  <a:lnTo>
                    <a:pt x="875110" y="1518047"/>
                  </a:lnTo>
                  <a:lnTo>
                    <a:pt x="885156" y="1504652"/>
                  </a:lnTo>
                  <a:lnTo>
                    <a:pt x="892969" y="1491257"/>
                  </a:lnTo>
                  <a:lnTo>
                    <a:pt x="901341" y="1477863"/>
                  </a:lnTo>
                  <a:lnTo>
                    <a:pt x="910829" y="1464468"/>
                  </a:lnTo>
                  <a:lnTo>
                    <a:pt x="937618" y="1437679"/>
                  </a:lnTo>
                  <a:lnTo>
                    <a:pt x="951570" y="1428192"/>
                  </a:lnTo>
                  <a:lnTo>
                    <a:pt x="964407" y="1419820"/>
                  </a:lnTo>
                  <a:lnTo>
                    <a:pt x="974453" y="1410332"/>
                  </a:lnTo>
                  <a:lnTo>
                    <a:pt x="982266" y="1401961"/>
                  </a:lnTo>
                  <a:lnTo>
                    <a:pt x="990638" y="1398054"/>
                  </a:lnTo>
                  <a:lnTo>
                    <a:pt x="1000125" y="1393031"/>
                  </a:lnTo>
                  <a:lnTo>
                    <a:pt x="1006823" y="1387450"/>
                  </a:lnTo>
                  <a:lnTo>
                    <a:pt x="1013520" y="1379636"/>
                  </a:lnTo>
                  <a:lnTo>
                    <a:pt x="1026914" y="1366242"/>
                  </a:lnTo>
                  <a:lnTo>
                    <a:pt x="1036960" y="1361219"/>
                  </a:lnTo>
                  <a:lnTo>
                    <a:pt x="1044774" y="1357312"/>
                  </a:lnTo>
                  <a:lnTo>
                    <a:pt x="1053145" y="1353963"/>
                  </a:lnTo>
                  <a:lnTo>
                    <a:pt x="1062633" y="1348382"/>
                  </a:lnTo>
                  <a:lnTo>
                    <a:pt x="1069330" y="1342801"/>
                  </a:lnTo>
                  <a:lnTo>
                    <a:pt x="1076028" y="1334988"/>
                  </a:lnTo>
                  <a:lnTo>
                    <a:pt x="1089422" y="1321593"/>
                  </a:lnTo>
                  <a:lnTo>
                    <a:pt x="1099468" y="1316570"/>
                  </a:lnTo>
                  <a:lnTo>
                    <a:pt x="1107282" y="1312664"/>
                  </a:lnTo>
                  <a:lnTo>
                    <a:pt x="1116211" y="1303734"/>
                  </a:lnTo>
                  <a:lnTo>
                    <a:pt x="1125141" y="1294804"/>
                  </a:lnTo>
                  <a:lnTo>
                    <a:pt x="1134071" y="1289781"/>
                  </a:lnTo>
                  <a:lnTo>
                    <a:pt x="1143000" y="1285875"/>
                  </a:lnTo>
                  <a:lnTo>
                    <a:pt x="1151930" y="1281968"/>
                  </a:lnTo>
                  <a:lnTo>
                    <a:pt x="1160860" y="1276945"/>
                  </a:lnTo>
                  <a:lnTo>
                    <a:pt x="1169789" y="1268573"/>
                  </a:lnTo>
                  <a:lnTo>
                    <a:pt x="1178719" y="1259086"/>
                  </a:lnTo>
                  <a:lnTo>
                    <a:pt x="1187649" y="1249598"/>
                  </a:lnTo>
                  <a:lnTo>
                    <a:pt x="1196579" y="1241226"/>
                  </a:lnTo>
                  <a:lnTo>
                    <a:pt x="1204392" y="1237319"/>
                  </a:lnTo>
                  <a:lnTo>
                    <a:pt x="1214438" y="1232297"/>
                  </a:lnTo>
                  <a:lnTo>
                    <a:pt x="1222809" y="1226715"/>
                  </a:lnTo>
                  <a:lnTo>
                    <a:pt x="1232855" y="1220018"/>
                  </a:lnTo>
                  <a:lnTo>
                    <a:pt x="1242901" y="1212205"/>
                  </a:lnTo>
                  <a:lnTo>
                    <a:pt x="1250157" y="1205507"/>
                  </a:lnTo>
                  <a:lnTo>
                    <a:pt x="1254063" y="1200484"/>
                  </a:lnTo>
                  <a:lnTo>
                    <a:pt x="1255738" y="1196020"/>
                  </a:lnTo>
                  <a:lnTo>
                    <a:pt x="1259086" y="1187648"/>
                  </a:lnTo>
                  <a:lnTo>
                    <a:pt x="1267458" y="1179835"/>
                  </a:lnTo>
                  <a:lnTo>
                    <a:pt x="1276946" y="1169789"/>
                  </a:lnTo>
                  <a:lnTo>
                    <a:pt x="1286433" y="1156394"/>
                  </a:lnTo>
                  <a:lnTo>
                    <a:pt x="1294805" y="1143000"/>
                  </a:lnTo>
                  <a:lnTo>
                    <a:pt x="1299270" y="1132954"/>
                  </a:lnTo>
                  <a:lnTo>
                    <a:pt x="1303735" y="1125140"/>
                  </a:lnTo>
                  <a:lnTo>
                    <a:pt x="1312664" y="1120675"/>
                  </a:lnTo>
                  <a:lnTo>
                    <a:pt x="1321594" y="1116211"/>
                  </a:lnTo>
                  <a:lnTo>
                    <a:pt x="1326617" y="1107839"/>
                  </a:lnTo>
                  <a:lnTo>
                    <a:pt x="1330524" y="1098351"/>
                  </a:lnTo>
                  <a:lnTo>
                    <a:pt x="1339454" y="1080492"/>
                  </a:lnTo>
                  <a:lnTo>
                    <a:pt x="1348383" y="1062632"/>
                  </a:lnTo>
                  <a:lnTo>
                    <a:pt x="1353964" y="1053703"/>
                  </a:lnTo>
                  <a:lnTo>
                    <a:pt x="1357313" y="1044773"/>
                  </a:lnTo>
                  <a:lnTo>
                    <a:pt x="1357313" y="1035843"/>
                  </a:lnTo>
                  <a:lnTo>
                    <a:pt x="1357313" y="1026914"/>
                  </a:lnTo>
                  <a:lnTo>
                    <a:pt x="1361778" y="1017984"/>
                  </a:lnTo>
                  <a:lnTo>
                    <a:pt x="1366243" y="1009054"/>
                  </a:lnTo>
                  <a:lnTo>
                    <a:pt x="1366801" y="1000125"/>
                  </a:lnTo>
                  <a:lnTo>
                    <a:pt x="1366243" y="991195"/>
                  </a:lnTo>
                  <a:lnTo>
                    <a:pt x="1366243" y="973336"/>
                  </a:lnTo>
                  <a:lnTo>
                    <a:pt x="1366243" y="955476"/>
                  </a:lnTo>
                  <a:lnTo>
                    <a:pt x="1366801" y="946547"/>
                  </a:lnTo>
                  <a:lnTo>
                    <a:pt x="1366243" y="937617"/>
                  </a:lnTo>
                  <a:lnTo>
                    <a:pt x="1361778" y="928687"/>
                  </a:lnTo>
                  <a:lnTo>
                    <a:pt x="1357313" y="919757"/>
                  </a:lnTo>
                  <a:lnTo>
                    <a:pt x="1357313" y="910828"/>
                  </a:lnTo>
                  <a:lnTo>
                    <a:pt x="1357313" y="901898"/>
                  </a:lnTo>
                  <a:lnTo>
                    <a:pt x="1352848" y="892968"/>
                  </a:lnTo>
                  <a:lnTo>
                    <a:pt x="1348383" y="884039"/>
                  </a:lnTo>
                  <a:lnTo>
                    <a:pt x="1348383" y="875109"/>
                  </a:lnTo>
                  <a:lnTo>
                    <a:pt x="1348383" y="866179"/>
                  </a:lnTo>
                  <a:lnTo>
                    <a:pt x="1345035" y="857250"/>
                  </a:lnTo>
                  <a:lnTo>
                    <a:pt x="1339454" y="848320"/>
                  </a:lnTo>
                  <a:lnTo>
                    <a:pt x="1335547" y="839390"/>
                  </a:lnTo>
                  <a:lnTo>
                    <a:pt x="1330524" y="830461"/>
                  </a:lnTo>
                  <a:lnTo>
                    <a:pt x="1321594" y="821531"/>
                  </a:lnTo>
                  <a:lnTo>
                    <a:pt x="1312664" y="812601"/>
                  </a:lnTo>
                  <a:lnTo>
                    <a:pt x="1308200" y="803113"/>
                  </a:lnTo>
                  <a:lnTo>
                    <a:pt x="1303735" y="794742"/>
                  </a:lnTo>
                  <a:lnTo>
                    <a:pt x="1295363" y="789719"/>
                  </a:lnTo>
                  <a:lnTo>
                    <a:pt x="1285875" y="785812"/>
                  </a:lnTo>
                  <a:lnTo>
                    <a:pt x="1268016" y="776882"/>
                  </a:lnTo>
                  <a:lnTo>
                    <a:pt x="1260203" y="772418"/>
                  </a:lnTo>
                  <a:lnTo>
                    <a:pt x="1250157" y="767953"/>
                  </a:lnTo>
                  <a:lnTo>
                    <a:pt x="1237320" y="763488"/>
                  </a:lnTo>
                  <a:lnTo>
                    <a:pt x="1223368" y="759023"/>
                  </a:lnTo>
                  <a:lnTo>
                    <a:pt x="1209973" y="754000"/>
                  </a:lnTo>
                  <a:lnTo>
                    <a:pt x="1196579" y="750093"/>
                  </a:lnTo>
                  <a:lnTo>
                    <a:pt x="1183184" y="750093"/>
                  </a:lnTo>
                  <a:lnTo>
                    <a:pt x="1169789" y="750093"/>
                  </a:lnTo>
                  <a:lnTo>
                    <a:pt x="1156395" y="745629"/>
                  </a:lnTo>
                  <a:lnTo>
                    <a:pt x="1143000" y="741164"/>
                  </a:lnTo>
                  <a:lnTo>
                    <a:pt x="1116211" y="741164"/>
                  </a:lnTo>
                  <a:lnTo>
                    <a:pt x="1089422" y="741164"/>
                  </a:lnTo>
                  <a:lnTo>
                    <a:pt x="1076028" y="745070"/>
                  </a:lnTo>
                  <a:lnTo>
                    <a:pt x="1062633" y="750093"/>
                  </a:lnTo>
                  <a:lnTo>
                    <a:pt x="1035844" y="759023"/>
                  </a:lnTo>
                  <a:lnTo>
                    <a:pt x="1026914" y="762930"/>
                  </a:lnTo>
                  <a:lnTo>
                    <a:pt x="1017985" y="767953"/>
                  </a:lnTo>
                  <a:lnTo>
                    <a:pt x="1004590" y="776324"/>
                  </a:lnTo>
                  <a:lnTo>
                    <a:pt x="991196" y="785812"/>
                  </a:lnTo>
                  <a:lnTo>
                    <a:pt x="982266" y="794742"/>
                  </a:lnTo>
                  <a:lnTo>
                    <a:pt x="973336" y="803672"/>
                  </a:lnTo>
                  <a:lnTo>
                    <a:pt x="959942" y="812601"/>
                  </a:lnTo>
                  <a:lnTo>
                    <a:pt x="946547" y="821531"/>
                  </a:lnTo>
                  <a:lnTo>
                    <a:pt x="937059" y="829902"/>
                  </a:lnTo>
                  <a:lnTo>
                    <a:pt x="928688" y="839390"/>
                  </a:lnTo>
                  <a:lnTo>
                    <a:pt x="919200" y="852785"/>
                  </a:lnTo>
                  <a:lnTo>
                    <a:pt x="910829" y="866179"/>
                  </a:lnTo>
                  <a:lnTo>
                    <a:pt x="905806" y="875109"/>
                  </a:lnTo>
                  <a:lnTo>
                    <a:pt x="901899" y="884039"/>
                  </a:lnTo>
                  <a:lnTo>
                    <a:pt x="892969" y="910828"/>
                  </a:lnTo>
                  <a:lnTo>
                    <a:pt x="884039" y="937617"/>
                  </a:lnTo>
                  <a:lnTo>
                    <a:pt x="879016" y="955476"/>
                  </a:lnTo>
                  <a:lnTo>
                    <a:pt x="875110" y="973336"/>
                  </a:lnTo>
                  <a:lnTo>
                    <a:pt x="874552" y="987288"/>
                  </a:lnTo>
                  <a:lnTo>
                    <a:pt x="875110" y="1000125"/>
                  </a:lnTo>
                  <a:lnTo>
                    <a:pt x="879575" y="1012961"/>
                  </a:lnTo>
                  <a:lnTo>
                    <a:pt x="884039" y="1026914"/>
                  </a:lnTo>
                  <a:lnTo>
                    <a:pt x="884039" y="1044773"/>
                  </a:lnTo>
                  <a:lnTo>
                    <a:pt x="884039" y="1062632"/>
                  </a:lnTo>
                  <a:lnTo>
                    <a:pt x="887388" y="1076585"/>
                  </a:lnTo>
                  <a:lnTo>
                    <a:pt x="892969" y="1089422"/>
                  </a:lnTo>
                  <a:lnTo>
                    <a:pt x="901899" y="1102816"/>
                  </a:lnTo>
                  <a:lnTo>
                    <a:pt x="910829" y="1116211"/>
                  </a:lnTo>
                  <a:lnTo>
                    <a:pt x="915293" y="1129605"/>
                  </a:lnTo>
                  <a:lnTo>
                    <a:pt x="919758" y="1143000"/>
                  </a:lnTo>
                  <a:lnTo>
                    <a:pt x="927572" y="1156952"/>
                  </a:lnTo>
                  <a:lnTo>
                    <a:pt x="937618" y="1169789"/>
                  </a:lnTo>
                  <a:lnTo>
                    <a:pt x="951012" y="1178718"/>
                  </a:lnTo>
                  <a:lnTo>
                    <a:pt x="964407" y="1187648"/>
                  </a:lnTo>
                  <a:lnTo>
                    <a:pt x="972778" y="1201043"/>
                  </a:lnTo>
                  <a:lnTo>
                    <a:pt x="982266" y="1214437"/>
                  </a:lnTo>
                  <a:lnTo>
                    <a:pt x="999567" y="1224483"/>
                  </a:lnTo>
                  <a:lnTo>
                    <a:pt x="1017985" y="1232297"/>
                  </a:lnTo>
                  <a:lnTo>
                    <a:pt x="1031379" y="1241226"/>
                  </a:lnTo>
                  <a:lnTo>
                    <a:pt x="1044774" y="1250156"/>
                  </a:lnTo>
                  <a:lnTo>
                    <a:pt x="1062075" y="1259644"/>
                  </a:lnTo>
                  <a:lnTo>
                    <a:pt x="1080493" y="1268015"/>
                  </a:lnTo>
                  <a:lnTo>
                    <a:pt x="1099468" y="1273038"/>
                  </a:lnTo>
                  <a:lnTo>
                    <a:pt x="1116211" y="1276945"/>
                  </a:lnTo>
                  <a:lnTo>
                    <a:pt x="1129606" y="1282526"/>
                  </a:lnTo>
                  <a:lnTo>
                    <a:pt x="1143000" y="1285875"/>
                  </a:lnTo>
                  <a:lnTo>
                    <a:pt x="1160302" y="1286433"/>
                  </a:lnTo>
                  <a:lnTo>
                    <a:pt x="1178719" y="1285875"/>
                  </a:lnTo>
                  <a:lnTo>
                    <a:pt x="1214438" y="1285875"/>
                  </a:lnTo>
                  <a:lnTo>
                    <a:pt x="1232297" y="1290898"/>
                  </a:lnTo>
                  <a:lnTo>
                    <a:pt x="1250157" y="1294804"/>
                  </a:lnTo>
                  <a:lnTo>
                    <a:pt x="1268016" y="1290898"/>
                  </a:lnTo>
                  <a:lnTo>
                    <a:pt x="1285875" y="1285875"/>
                  </a:lnTo>
                  <a:lnTo>
                    <a:pt x="1303735" y="1286991"/>
                  </a:lnTo>
                  <a:lnTo>
                    <a:pt x="1321594" y="1285875"/>
                  </a:lnTo>
                  <a:lnTo>
                    <a:pt x="1339454" y="1277503"/>
                  </a:lnTo>
                  <a:lnTo>
                    <a:pt x="1357313" y="1268015"/>
                  </a:lnTo>
                  <a:lnTo>
                    <a:pt x="1376288" y="1263550"/>
                  </a:lnTo>
                  <a:lnTo>
                    <a:pt x="1393032" y="1259086"/>
                  </a:lnTo>
                  <a:lnTo>
                    <a:pt x="1406426" y="1250714"/>
                  </a:lnTo>
                  <a:lnTo>
                    <a:pt x="1419821" y="1241226"/>
                  </a:lnTo>
                  <a:lnTo>
                    <a:pt x="1437680" y="1232297"/>
                  </a:lnTo>
                  <a:lnTo>
                    <a:pt x="1455539" y="1223367"/>
                  </a:lnTo>
                  <a:lnTo>
                    <a:pt x="1469492" y="1215553"/>
                  </a:lnTo>
                  <a:lnTo>
                    <a:pt x="1482329" y="1205507"/>
                  </a:lnTo>
                  <a:lnTo>
                    <a:pt x="1495723" y="1192671"/>
                  </a:lnTo>
                  <a:lnTo>
                    <a:pt x="1509118" y="1178718"/>
                  </a:lnTo>
                  <a:lnTo>
                    <a:pt x="1535907" y="1151929"/>
                  </a:lnTo>
                  <a:lnTo>
                    <a:pt x="1562696" y="1125140"/>
                  </a:lnTo>
                  <a:lnTo>
                    <a:pt x="1576648" y="1111746"/>
                  </a:lnTo>
                  <a:lnTo>
                    <a:pt x="1589485" y="1098351"/>
                  </a:lnTo>
                  <a:lnTo>
                    <a:pt x="1599531" y="1085515"/>
                  </a:lnTo>
                  <a:lnTo>
                    <a:pt x="1607344" y="1071562"/>
                  </a:lnTo>
                  <a:lnTo>
                    <a:pt x="1616274" y="1053703"/>
                  </a:lnTo>
                  <a:lnTo>
                    <a:pt x="1625204" y="1035843"/>
                  </a:lnTo>
                  <a:lnTo>
                    <a:pt x="1634691" y="1022449"/>
                  </a:lnTo>
                  <a:lnTo>
                    <a:pt x="1643063" y="1009054"/>
                  </a:lnTo>
                  <a:lnTo>
                    <a:pt x="1647528" y="991195"/>
                  </a:lnTo>
                  <a:lnTo>
                    <a:pt x="1651993" y="973336"/>
                  </a:lnTo>
                  <a:lnTo>
                    <a:pt x="1660922" y="959941"/>
                  </a:lnTo>
                  <a:lnTo>
                    <a:pt x="1669852" y="946547"/>
                  </a:lnTo>
                  <a:lnTo>
                    <a:pt x="1674875" y="929803"/>
                  </a:lnTo>
                  <a:lnTo>
                    <a:pt x="1678782" y="910828"/>
                  </a:lnTo>
                  <a:lnTo>
                    <a:pt x="1684363" y="892410"/>
                  </a:lnTo>
                  <a:lnTo>
                    <a:pt x="1687711" y="875109"/>
                  </a:lnTo>
                  <a:lnTo>
                    <a:pt x="1688269" y="861714"/>
                  </a:lnTo>
                  <a:lnTo>
                    <a:pt x="1687711" y="848320"/>
                  </a:lnTo>
                  <a:lnTo>
                    <a:pt x="1687711" y="831577"/>
                  </a:lnTo>
                  <a:lnTo>
                    <a:pt x="1687711" y="812601"/>
                  </a:lnTo>
                  <a:lnTo>
                    <a:pt x="1687711" y="776882"/>
                  </a:lnTo>
                  <a:lnTo>
                    <a:pt x="1688269" y="759023"/>
                  </a:lnTo>
                  <a:lnTo>
                    <a:pt x="1687711" y="741164"/>
                  </a:lnTo>
                  <a:lnTo>
                    <a:pt x="1684363" y="722746"/>
                  </a:lnTo>
                  <a:lnTo>
                    <a:pt x="1678782" y="705445"/>
                  </a:lnTo>
                  <a:lnTo>
                    <a:pt x="1674875" y="692050"/>
                  </a:lnTo>
                  <a:lnTo>
                    <a:pt x="1669852" y="678656"/>
                  </a:lnTo>
                  <a:lnTo>
                    <a:pt x="1660922" y="660797"/>
                  </a:lnTo>
                  <a:lnTo>
                    <a:pt x="1651993" y="642937"/>
                  </a:lnTo>
                  <a:lnTo>
                    <a:pt x="1646970" y="629543"/>
                  </a:lnTo>
                  <a:lnTo>
                    <a:pt x="1643063" y="616148"/>
                  </a:lnTo>
                  <a:lnTo>
                    <a:pt x="1638598" y="598289"/>
                  </a:lnTo>
                  <a:lnTo>
                    <a:pt x="1634133" y="580429"/>
                  </a:lnTo>
                  <a:lnTo>
                    <a:pt x="1630226" y="566477"/>
                  </a:lnTo>
                  <a:lnTo>
                    <a:pt x="1625204" y="553640"/>
                  </a:lnTo>
                  <a:lnTo>
                    <a:pt x="1616832" y="544711"/>
                  </a:lnTo>
                  <a:lnTo>
                    <a:pt x="1607344" y="535781"/>
                  </a:lnTo>
                  <a:lnTo>
                    <a:pt x="1599531" y="522944"/>
                  </a:lnTo>
                  <a:lnTo>
                    <a:pt x="1589485" y="508992"/>
                  </a:lnTo>
                  <a:lnTo>
                    <a:pt x="1576090" y="495597"/>
                  </a:lnTo>
                  <a:lnTo>
                    <a:pt x="1562696" y="482203"/>
                  </a:lnTo>
                  <a:lnTo>
                    <a:pt x="1553208" y="468808"/>
                  </a:lnTo>
                  <a:lnTo>
                    <a:pt x="1544836" y="455414"/>
                  </a:lnTo>
                  <a:lnTo>
                    <a:pt x="1526977" y="428625"/>
                  </a:lnTo>
                  <a:lnTo>
                    <a:pt x="1519163" y="414672"/>
                  </a:lnTo>
                  <a:lnTo>
                    <a:pt x="1509118" y="401836"/>
                  </a:lnTo>
                  <a:lnTo>
                    <a:pt x="1496281" y="392906"/>
                  </a:lnTo>
                  <a:lnTo>
                    <a:pt x="1482329" y="383976"/>
                  </a:lnTo>
                  <a:lnTo>
                    <a:pt x="1468376" y="370582"/>
                  </a:lnTo>
                  <a:lnTo>
                    <a:pt x="1455539" y="357187"/>
                  </a:lnTo>
                  <a:lnTo>
                    <a:pt x="1446610" y="348257"/>
                  </a:lnTo>
                  <a:lnTo>
                    <a:pt x="1437680" y="339328"/>
                  </a:lnTo>
                  <a:lnTo>
                    <a:pt x="1424286" y="325933"/>
                  </a:lnTo>
                  <a:lnTo>
                    <a:pt x="1410891" y="312539"/>
                  </a:lnTo>
                  <a:lnTo>
                    <a:pt x="1401961" y="303609"/>
                  </a:lnTo>
                  <a:lnTo>
                    <a:pt x="1393032" y="294679"/>
                  </a:lnTo>
                  <a:lnTo>
                    <a:pt x="1379637" y="281285"/>
                  </a:lnTo>
                  <a:lnTo>
                    <a:pt x="1366243" y="267890"/>
                  </a:lnTo>
                  <a:lnTo>
                    <a:pt x="1356755" y="258402"/>
                  </a:lnTo>
                  <a:lnTo>
                    <a:pt x="1348383" y="250031"/>
                  </a:lnTo>
                  <a:lnTo>
                    <a:pt x="1330524" y="232172"/>
                  </a:lnTo>
                  <a:lnTo>
                    <a:pt x="1322710" y="224358"/>
                  </a:lnTo>
                  <a:lnTo>
                    <a:pt x="1312664" y="214312"/>
                  </a:lnTo>
                  <a:lnTo>
                    <a:pt x="1299270" y="200918"/>
                  </a:lnTo>
                  <a:lnTo>
                    <a:pt x="1285875" y="187523"/>
                  </a:lnTo>
                  <a:lnTo>
                    <a:pt x="1276388" y="178035"/>
                  </a:lnTo>
                  <a:lnTo>
                    <a:pt x="1268016" y="169664"/>
                  </a:lnTo>
                  <a:lnTo>
                    <a:pt x="1260203" y="160734"/>
                  </a:lnTo>
                  <a:lnTo>
                    <a:pt x="1250157" y="151804"/>
                  </a:lnTo>
                  <a:lnTo>
                    <a:pt x="1236762" y="142875"/>
                  </a:lnTo>
                  <a:lnTo>
                    <a:pt x="1223368" y="133945"/>
                  </a:lnTo>
                  <a:lnTo>
                    <a:pt x="1213880" y="125015"/>
                  </a:lnTo>
                  <a:lnTo>
                    <a:pt x="1205508" y="116086"/>
                  </a:lnTo>
                  <a:lnTo>
                    <a:pt x="1196579" y="106598"/>
                  </a:lnTo>
                  <a:lnTo>
                    <a:pt x="1187649" y="98226"/>
                  </a:lnTo>
                  <a:lnTo>
                    <a:pt x="1178719" y="93761"/>
                  </a:lnTo>
                  <a:lnTo>
                    <a:pt x="1169789" y="89297"/>
                  </a:lnTo>
                  <a:lnTo>
                    <a:pt x="1160860" y="80925"/>
                  </a:lnTo>
                  <a:lnTo>
                    <a:pt x="1151930" y="71437"/>
                  </a:lnTo>
                  <a:lnTo>
                    <a:pt x="1142442" y="62507"/>
                  </a:lnTo>
                  <a:lnTo>
                    <a:pt x="1134071" y="53578"/>
                  </a:lnTo>
                  <a:lnTo>
                    <a:pt x="1129048" y="44648"/>
                  </a:lnTo>
                  <a:lnTo>
                    <a:pt x="1125141" y="35718"/>
                  </a:lnTo>
                  <a:lnTo>
                    <a:pt x="1116211" y="17859"/>
                  </a:lnTo>
                  <a:lnTo>
                    <a:pt x="1111188" y="8371"/>
                  </a:lnTo>
                  <a:lnTo>
                    <a:pt x="1107282" y="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 bwMode="auto">
            <a:xfrm>
              <a:off x="6303243" y="3348631"/>
              <a:ext cx="63624" cy="205383"/>
            </a:xfrm>
            <a:custGeom>
              <a:avLst/>
              <a:gdLst>
                <a:gd name="connsiteX0" fmla="*/ 10046 w 63624"/>
                <a:gd name="connsiteY0" fmla="*/ 8930 h 205383"/>
                <a:gd name="connsiteX1" fmla="*/ 15627 w 63624"/>
                <a:gd name="connsiteY1" fmla="*/ 3907 h 205383"/>
                <a:gd name="connsiteX2" fmla="*/ 18417 w 63624"/>
                <a:gd name="connsiteY2" fmla="*/ 1117 h 205383"/>
                <a:gd name="connsiteX3" fmla="*/ 18975 w 63624"/>
                <a:gd name="connsiteY3" fmla="*/ 0 h 205383"/>
                <a:gd name="connsiteX4" fmla="*/ 16185 w 63624"/>
                <a:gd name="connsiteY4" fmla="*/ 558 h 205383"/>
                <a:gd name="connsiteX5" fmla="*/ 11162 w 63624"/>
                <a:gd name="connsiteY5" fmla="*/ 2791 h 205383"/>
                <a:gd name="connsiteX6" fmla="*/ 5023 w 63624"/>
                <a:gd name="connsiteY6" fmla="*/ 5581 h 205383"/>
                <a:gd name="connsiteX7" fmla="*/ 1116 w 63624"/>
                <a:gd name="connsiteY7" fmla="*/ 8930 h 205383"/>
                <a:gd name="connsiteX8" fmla="*/ 0 w 63624"/>
                <a:gd name="connsiteY8" fmla="*/ 17302 h 205383"/>
                <a:gd name="connsiteX9" fmla="*/ 1116 w 63624"/>
                <a:gd name="connsiteY9" fmla="*/ 26789 h 205383"/>
                <a:gd name="connsiteX10" fmla="*/ 558 w 63624"/>
                <a:gd name="connsiteY10" fmla="*/ 35161 h 205383"/>
                <a:gd name="connsiteX11" fmla="*/ 1116 w 63624"/>
                <a:gd name="connsiteY11" fmla="*/ 44649 h 205383"/>
                <a:gd name="connsiteX12" fmla="*/ 10046 w 63624"/>
                <a:gd name="connsiteY12" fmla="*/ 71438 h 205383"/>
                <a:gd name="connsiteX13" fmla="*/ 18417 w 63624"/>
                <a:gd name="connsiteY13" fmla="*/ 85390 h 205383"/>
                <a:gd name="connsiteX14" fmla="*/ 27905 w 63624"/>
                <a:gd name="connsiteY14" fmla="*/ 98227 h 205383"/>
                <a:gd name="connsiteX15" fmla="*/ 37951 w 63624"/>
                <a:gd name="connsiteY15" fmla="*/ 108273 h 205383"/>
                <a:gd name="connsiteX16" fmla="*/ 45764 w 63624"/>
                <a:gd name="connsiteY16" fmla="*/ 116086 h 205383"/>
                <a:gd name="connsiteX17" fmla="*/ 46881 w 63624"/>
                <a:gd name="connsiteY17" fmla="*/ 124458 h 205383"/>
                <a:gd name="connsiteX18" fmla="*/ 45764 w 63624"/>
                <a:gd name="connsiteY18" fmla="*/ 133946 h 205383"/>
                <a:gd name="connsiteX19" fmla="*/ 45764 w 63624"/>
                <a:gd name="connsiteY19" fmla="*/ 147340 h 205383"/>
                <a:gd name="connsiteX20" fmla="*/ 45764 w 63624"/>
                <a:gd name="connsiteY20" fmla="*/ 160735 h 205383"/>
                <a:gd name="connsiteX21" fmla="*/ 44648 w 63624"/>
                <a:gd name="connsiteY21" fmla="*/ 169664 h 205383"/>
                <a:gd name="connsiteX22" fmla="*/ 45764 w 63624"/>
                <a:gd name="connsiteY22" fmla="*/ 178594 h 205383"/>
                <a:gd name="connsiteX23" fmla="*/ 54694 w 63624"/>
                <a:gd name="connsiteY23" fmla="*/ 193105 h 205383"/>
                <a:gd name="connsiteX24" fmla="*/ 60275 w 63624"/>
                <a:gd name="connsiteY24" fmla="*/ 200360 h 205383"/>
                <a:gd name="connsiteX25" fmla="*/ 63624 w 63624"/>
                <a:gd name="connsiteY25" fmla="*/ 205383 h 205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3624" h="205383">
                  <a:moveTo>
                    <a:pt x="10046" y="8930"/>
                  </a:moveTo>
                  <a:lnTo>
                    <a:pt x="15627" y="3907"/>
                  </a:lnTo>
                  <a:lnTo>
                    <a:pt x="18417" y="1117"/>
                  </a:lnTo>
                  <a:lnTo>
                    <a:pt x="18975" y="0"/>
                  </a:lnTo>
                  <a:lnTo>
                    <a:pt x="16185" y="558"/>
                  </a:lnTo>
                  <a:lnTo>
                    <a:pt x="11162" y="2791"/>
                  </a:lnTo>
                  <a:lnTo>
                    <a:pt x="5023" y="5581"/>
                  </a:lnTo>
                  <a:lnTo>
                    <a:pt x="1116" y="8930"/>
                  </a:lnTo>
                  <a:lnTo>
                    <a:pt x="0" y="17302"/>
                  </a:lnTo>
                  <a:lnTo>
                    <a:pt x="1116" y="26789"/>
                  </a:lnTo>
                  <a:lnTo>
                    <a:pt x="558" y="35161"/>
                  </a:lnTo>
                  <a:lnTo>
                    <a:pt x="1116" y="44649"/>
                  </a:lnTo>
                  <a:lnTo>
                    <a:pt x="10046" y="71438"/>
                  </a:lnTo>
                  <a:lnTo>
                    <a:pt x="18417" y="85390"/>
                  </a:lnTo>
                  <a:lnTo>
                    <a:pt x="27905" y="98227"/>
                  </a:lnTo>
                  <a:lnTo>
                    <a:pt x="37951" y="108273"/>
                  </a:lnTo>
                  <a:lnTo>
                    <a:pt x="45764" y="116086"/>
                  </a:lnTo>
                  <a:lnTo>
                    <a:pt x="46881" y="124458"/>
                  </a:lnTo>
                  <a:lnTo>
                    <a:pt x="45764" y="133946"/>
                  </a:lnTo>
                  <a:lnTo>
                    <a:pt x="45764" y="147340"/>
                  </a:lnTo>
                  <a:lnTo>
                    <a:pt x="45764" y="160735"/>
                  </a:lnTo>
                  <a:lnTo>
                    <a:pt x="44648" y="169664"/>
                  </a:lnTo>
                  <a:lnTo>
                    <a:pt x="45764" y="178594"/>
                  </a:lnTo>
                  <a:lnTo>
                    <a:pt x="54694" y="193105"/>
                  </a:lnTo>
                  <a:lnTo>
                    <a:pt x="60275" y="200360"/>
                  </a:lnTo>
                  <a:lnTo>
                    <a:pt x="63624" y="205383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 bwMode="auto">
            <a:xfrm>
              <a:off x="6393655" y="3643311"/>
              <a:ext cx="8929" cy="8930"/>
            </a:xfrm>
            <a:custGeom>
              <a:avLst/>
              <a:gdLst>
                <a:gd name="connsiteX0" fmla="*/ 0 w 8929"/>
                <a:gd name="connsiteY0" fmla="*/ 0 h 8930"/>
                <a:gd name="connsiteX1" fmla="*/ 4465 w 8929"/>
                <a:gd name="connsiteY1" fmla="*/ 4465 h 8930"/>
                <a:gd name="connsiteX2" fmla="*/ 8929 w 8929"/>
                <a:gd name="connsiteY2" fmla="*/ 8930 h 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9" h="8930">
                  <a:moveTo>
                    <a:pt x="0" y="0"/>
                  </a:moveTo>
                  <a:lnTo>
                    <a:pt x="4465" y="4465"/>
                  </a:lnTo>
                  <a:lnTo>
                    <a:pt x="8929" y="893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 bwMode="auto">
            <a:xfrm>
              <a:off x="5991820" y="3036093"/>
              <a:ext cx="71437" cy="410766"/>
            </a:xfrm>
            <a:custGeom>
              <a:avLst/>
              <a:gdLst>
                <a:gd name="connsiteX0" fmla="*/ 8930 w 71437"/>
                <a:gd name="connsiteY0" fmla="*/ 8930 h 410766"/>
                <a:gd name="connsiteX1" fmla="*/ 9488 w 71437"/>
                <a:gd name="connsiteY1" fmla="*/ 3907 h 410766"/>
                <a:gd name="connsiteX2" fmla="*/ 9488 w 71437"/>
                <a:gd name="connsiteY2" fmla="*/ 558 h 410766"/>
                <a:gd name="connsiteX3" fmla="*/ 8930 w 71437"/>
                <a:gd name="connsiteY3" fmla="*/ 0 h 410766"/>
                <a:gd name="connsiteX4" fmla="*/ 3907 w 71437"/>
                <a:gd name="connsiteY4" fmla="*/ 7256 h 410766"/>
                <a:gd name="connsiteX5" fmla="*/ 0 w 71437"/>
                <a:gd name="connsiteY5" fmla="*/ 17860 h 410766"/>
                <a:gd name="connsiteX6" fmla="*/ 3907 w 71437"/>
                <a:gd name="connsiteY6" fmla="*/ 26789 h 410766"/>
                <a:gd name="connsiteX7" fmla="*/ 8930 w 71437"/>
                <a:gd name="connsiteY7" fmla="*/ 35719 h 410766"/>
                <a:gd name="connsiteX8" fmla="*/ 9488 w 71437"/>
                <a:gd name="connsiteY8" fmla="*/ 44091 h 410766"/>
                <a:gd name="connsiteX9" fmla="*/ 8930 w 71437"/>
                <a:gd name="connsiteY9" fmla="*/ 53578 h 410766"/>
                <a:gd name="connsiteX10" fmla="*/ 8371 w 71437"/>
                <a:gd name="connsiteY10" fmla="*/ 66973 h 410766"/>
                <a:gd name="connsiteX11" fmla="*/ 8930 w 71437"/>
                <a:gd name="connsiteY11" fmla="*/ 80367 h 410766"/>
                <a:gd name="connsiteX12" fmla="*/ 13394 w 71437"/>
                <a:gd name="connsiteY12" fmla="*/ 90413 h 410766"/>
                <a:gd name="connsiteX13" fmla="*/ 17859 w 71437"/>
                <a:gd name="connsiteY13" fmla="*/ 98227 h 410766"/>
                <a:gd name="connsiteX14" fmla="*/ 17859 w 71437"/>
                <a:gd name="connsiteY14" fmla="*/ 107157 h 410766"/>
                <a:gd name="connsiteX15" fmla="*/ 17859 w 71437"/>
                <a:gd name="connsiteY15" fmla="*/ 116086 h 410766"/>
                <a:gd name="connsiteX16" fmla="*/ 22324 w 71437"/>
                <a:gd name="connsiteY16" fmla="*/ 124458 h 410766"/>
                <a:gd name="connsiteX17" fmla="*/ 26789 w 71437"/>
                <a:gd name="connsiteY17" fmla="*/ 133946 h 410766"/>
                <a:gd name="connsiteX18" fmla="*/ 26789 w 71437"/>
                <a:gd name="connsiteY18" fmla="*/ 146782 h 410766"/>
                <a:gd name="connsiteX19" fmla="*/ 26789 w 71437"/>
                <a:gd name="connsiteY19" fmla="*/ 160735 h 410766"/>
                <a:gd name="connsiteX20" fmla="*/ 31254 w 71437"/>
                <a:gd name="connsiteY20" fmla="*/ 174129 h 410766"/>
                <a:gd name="connsiteX21" fmla="*/ 35719 w 71437"/>
                <a:gd name="connsiteY21" fmla="*/ 187524 h 410766"/>
                <a:gd name="connsiteX22" fmla="*/ 35719 w 71437"/>
                <a:gd name="connsiteY22" fmla="*/ 200918 h 410766"/>
                <a:gd name="connsiteX23" fmla="*/ 35719 w 71437"/>
                <a:gd name="connsiteY23" fmla="*/ 214313 h 410766"/>
                <a:gd name="connsiteX24" fmla="*/ 39625 w 71437"/>
                <a:gd name="connsiteY24" fmla="*/ 226591 h 410766"/>
                <a:gd name="connsiteX25" fmla="*/ 44648 w 71437"/>
                <a:gd name="connsiteY25" fmla="*/ 241102 h 410766"/>
                <a:gd name="connsiteX26" fmla="*/ 50229 w 71437"/>
                <a:gd name="connsiteY26" fmla="*/ 263426 h 410766"/>
                <a:gd name="connsiteX27" fmla="*/ 53578 w 71437"/>
                <a:gd name="connsiteY27" fmla="*/ 285750 h 410766"/>
                <a:gd name="connsiteX28" fmla="*/ 54136 w 71437"/>
                <a:gd name="connsiteY28" fmla="*/ 293564 h 410766"/>
                <a:gd name="connsiteX29" fmla="*/ 53578 w 71437"/>
                <a:gd name="connsiteY29" fmla="*/ 299145 h 410766"/>
                <a:gd name="connsiteX30" fmla="*/ 53578 w 71437"/>
                <a:gd name="connsiteY30" fmla="*/ 312539 h 410766"/>
                <a:gd name="connsiteX31" fmla="*/ 55252 w 71437"/>
                <a:gd name="connsiteY31" fmla="*/ 323143 h 410766"/>
                <a:gd name="connsiteX32" fmla="*/ 58043 w 71437"/>
                <a:gd name="connsiteY32" fmla="*/ 335980 h 410766"/>
                <a:gd name="connsiteX33" fmla="*/ 60833 w 71437"/>
                <a:gd name="connsiteY33" fmla="*/ 347700 h 410766"/>
                <a:gd name="connsiteX34" fmla="*/ 62508 w 71437"/>
                <a:gd name="connsiteY34" fmla="*/ 357188 h 410766"/>
                <a:gd name="connsiteX35" fmla="*/ 63066 w 71437"/>
                <a:gd name="connsiteY35" fmla="*/ 367792 h 410766"/>
                <a:gd name="connsiteX36" fmla="*/ 62508 w 71437"/>
                <a:gd name="connsiteY36" fmla="*/ 375047 h 410766"/>
                <a:gd name="connsiteX37" fmla="*/ 62508 w 71437"/>
                <a:gd name="connsiteY37" fmla="*/ 392907 h 410766"/>
                <a:gd name="connsiteX38" fmla="*/ 61950 w 71437"/>
                <a:gd name="connsiteY38" fmla="*/ 404069 h 410766"/>
                <a:gd name="connsiteX39" fmla="*/ 61950 w 71437"/>
                <a:gd name="connsiteY39" fmla="*/ 409092 h 410766"/>
                <a:gd name="connsiteX40" fmla="*/ 62508 w 71437"/>
                <a:gd name="connsiteY40" fmla="*/ 410766 h 410766"/>
                <a:gd name="connsiteX41" fmla="*/ 64182 w 71437"/>
                <a:gd name="connsiteY41" fmla="*/ 408533 h 410766"/>
                <a:gd name="connsiteX42" fmla="*/ 66972 w 71437"/>
                <a:gd name="connsiteY42" fmla="*/ 402952 h 410766"/>
                <a:gd name="connsiteX43" fmla="*/ 69763 w 71437"/>
                <a:gd name="connsiteY43" fmla="*/ 397371 h 410766"/>
                <a:gd name="connsiteX44" fmla="*/ 71437 w 71437"/>
                <a:gd name="connsiteY44" fmla="*/ 392907 h 410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1437" h="410766">
                  <a:moveTo>
                    <a:pt x="8930" y="8930"/>
                  </a:moveTo>
                  <a:lnTo>
                    <a:pt x="9488" y="3907"/>
                  </a:lnTo>
                  <a:lnTo>
                    <a:pt x="9488" y="558"/>
                  </a:lnTo>
                  <a:lnTo>
                    <a:pt x="8930" y="0"/>
                  </a:lnTo>
                  <a:lnTo>
                    <a:pt x="3907" y="7256"/>
                  </a:lnTo>
                  <a:lnTo>
                    <a:pt x="0" y="17860"/>
                  </a:lnTo>
                  <a:lnTo>
                    <a:pt x="3907" y="26789"/>
                  </a:lnTo>
                  <a:lnTo>
                    <a:pt x="8930" y="35719"/>
                  </a:lnTo>
                  <a:lnTo>
                    <a:pt x="9488" y="44091"/>
                  </a:lnTo>
                  <a:lnTo>
                    <a:pt x="8930" y="53578"/>
                  </a:lnTo>
                  <a:lnTo>
                    <a:pt x="8371" y="66973"/>
                  </a:lnTo>
                  <a:lnTo>
                    <a:pt x="8930" y="80367"/>
                  </a:lnTo>
                  <a:lnTo>
                    <a:pt x="13394" y="90413"/>
                  </a:lnTo>
                  <a:lnTo>
                    <a:pt x="17859" y="98227"/>
                  </a:lnTo>
                  <a:lnTo>
                    <a:pt x="17859" y="107157"/>
                  </a:lnTo>
                  <a:lnTo>
                    <a:pt x="17859" y="116086"/>
                  </a:lnTo>
                  <a:lnTo>
                    <a:pt x="22324" y="124458"/>
                  </a:lnTo>
                  <a:lnTo>
                    <a:pt x="26789" y="133946"/>
                  </a:lnTo>
                  <a:lnTo>
                    <a:pt x="26789" y="146782"/>
                  </a:lnTo>
                  <a:lnTo>
                    <a:pt x="26789" y="160735"/>
                  </a:lnTo>
                  <a:lnTo>
                    <a:pt x="31254" y="174129"/>
                  </a:lnTo>
                  <a:lnTo>
                    <a:pt x="35719" y="187524"/>
                  </a:lnTo>
                  <a:lnTo>
                    <a:pt x="35719" y="200918"/>
                  </a:lnTo>
                  <a:lnTo>
                    <a:pt x="35719" y="214313"/>
                  </a:lnTo>
                  <a:lnTo>
                    <a:pt x="39625" y="226591"/>
                  </a:lnTo>
                  <a:lnTo>
                    <a:pt x="44648" y="241102"/>
                  </a:lnTo>
                  <a:lnTo>
                    <a:pt x="50229" y="263426"/>
                  </a:lnTo>
                  <a:lnTo>
                    <a:pt x="53578" y="285750"/>
                  </a:lnTo>
                  <a:lnTo>
                    <a:pt x="54136" y="293564"/>
                  </a:lnTo>
                  <a:lnTo>
                    <a:pt x="53578" y="299145"/>
                  </a:lnTo>
                  <a:lnTo>
                    <a:pt x="53578" y="312539"/>
                  </a:lnTo>
                  <a:lnTo>
                    <a:pt x="55252" y="323143"/>
                  </a:lnTo>
                  <a:lnTo>
                    <a:pt x="58043" y="335980"/>
                  </a:lnTo>
                  <a:lnTo>
                    <a:pt x="60833" y="347700"/>
                  </a:lnTo>
                  <a:lnTo>
                    <a:pt x="62508" y="357188"/>
                  </a:lnTo>
                  <a:lnTo>
                    <a:pt x="63066" y="367792"/>
                  </a:lnTo>
                  <a:lnTo>
                    <a:pt x="62508" y="375047"/>
                  </a:lnTo>
                  <a:lnTo>
                    <a:pt x="62508" y="392907"/>
                  </a:lnTo>
                  <a:lnTo>
                    <a:pt x="61950" y="404069"/>
                  </a:lnTo>
                  <a:lnTo>
                    <a:pt x="61950" y="409092"/>
                  </a:lnTo>
                  <a:lnTo>
                    <a:pt x="62508" y="410766"/>
                  </a:lnTo>
                  <a:lnTo>
                    <a:pt x="64182" y="408533"/>
                  </a:lnTo>
                  <a:lnTo>
                    <a:pt x="66972" y="402952"/>
                  </a:lnTo>
                  <a:lnTo>
                    <a:pt x="69763" y="397371"/>
                  </a:lnTo>
                  <a:lnTo>
                    <a:pt x="71437" y="392907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 bwMode="auto">
            <a:xfrm>
              <a:off x="6393655" y="3321842"/>
              <a:ext cx="205383" cy="98227"/>
            </a:xfrm>
            <a:custGeom>
              <a:avLst/>
              <a:gdLst>
                <a:gd name="connsiteX0" fmla="*/ 0 w 205383"/>
                <a:gd name="connsiteY0" fmla="*/ 0 h 98227"/>
                <a:gd name="connsiteX1" fmla="*/ 7255 w 205383"/>
                <a:gd name="connsiteY1" fmla="*/ 3907 h 98227"/>
                <a:gd name="connsiteX2" fmla="*/ 17859 w 205383"/>
                <a:gd name="connsiteY2" fmla="*/ 8930 h 98227"/>
                <a:gd name="connsiteX3" fmla="*/ 30696 w 205383"/>
                <a:gd name="connsiteY3" fmla="*/ 12837 h 98227"/>
                <a:gd name="connsiteX4" fmla="*/ 44648 w 205383"/>
                <a:gd name="connsiteY4" fmla="*/ 17860 h 98227"/>
                <a:gd name="connsiteX5" fmla="*/ 58601 w 205383"/>
                <a:gd name="connsiteY5" fmla="*/ 26231 h 98227"/>
                <a:gd name="connsiteX6" fmla="*/ 71437 w 205383"/>
                <a:gd name="connsiteY6" fmla="*/ 35719 h 98227"/>
                <a:gd name="connsiteX7" fmla="*/ 81483 w 205383"/>
                <a:gd name="connsiteY7" fmla="*/ 45765 h 98227"/>
                <a:gd name="connsiteX8" fmla="*/ 89297 w 205383"/>
                <a:gd name="connsiteY8" fmla="*/ 53578 h 98227"/>
                <a:gd name="connsiteX9" fmla="*/ 98226 w 205383"/>
                <a:gd name="connsiteY9" fmla="*/ 54695 h 98227"/>
                <a:gd name="connsiteX10" fmla="*/ 107156 w 205383"/>
                <a:gd name="connsiteY10" fmla="*/ 53578 h 98227"/>
                <a:gd name="connsiteX11" fmla="*/ 116086 w 205383"/>
                <a:gd name="connsiteY11" fmla="*/ 57485 h 98227"/>
                <a:gd name="connsiteX12" fmla="*/ 125015 w 205383"/>
                <a:gd name="connsiteY12" fmla="*/ 62508 h 98227"/>
                <a:gd name="connsiteX13" fmla="*/ 142875 w 205383"/>
                <a:gd name="connsiteY13" fmla="*/ 71438 h 98227"/>
                <a:gd name="connsiteX14" fmla="*/ 160734 w 205383"/>
                <a:gd name="connsiteY14" fmla="*/ 80367 h 98227"/>
                <a:gd name="connsiteX15" fmla="*/ 169106 w 205383"/>
                <a:gd name="connsiteY15" fmla="*/ 84832 h 98227"/>
                <a:gd name="connsiteX16" fmla="*/ 178594 w 205383"/>
                <a:gd name="connsiteY16" fmla="*/ 89297 h 98227"/>
                <a:gd name="connsiteX17" fmla="*/ 193104 w 205383"/>
                <a:gd name="connsiteY17" fmla="*/ 94878 h 98227"/>
                <a:gd name="connsiteX18" fmla="*/ 200360 w 205383"/>
                <a:gd name="connsiteY18" fmla="*/ 97111 h 98227"/>
                <a:gd name="connsiteX19" fmla="*/ 205383 w 205383"/>
                <a:gd name="connsiteY19" fmla="*/ 98227 h 98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383" h="98227">
                  <a:moveTo>
                    <a:pt x="0" y="0"/>
                  </a:moveTo>
                  <a:lnTo>
                    <a:pt x="7255" y="3907"/>
                  </a:lnTo>
                  <a:lnTo>
                    <a:pt x="17859" y="8930"/>
                  </a:lnTo>
                  <a:lnTo>
                    <a:pt x="30696" y="12837"/>
                  </a:lnTo>
                  <a:lnTo>
                    <a:pt x="44648" y="17860"/>
                  </a:lnTo>
                  <a:lnTo>
                    <a:pt x="58601" y="26231"/>
                  </a:lnTo>
                  <a:lnTo>
                    <a:pt x="71437" y="35719"/>
                  </a:lnTo>
                  <a:lnTo>
                    <a:pt x="81483" y="45765"/>
                  </a:lnTo>
                  <a:lnTo>
                    <a:pt x="89297" y="53578"/>
                  </a:lnTo>
                  <a:lnTo>
                    <a:pt x="98226" y="54695"/>
                  </a:lnTo>
                  <a:lnTo>
                    <a:pt x="107156" y="53578"/>
                  </a:lnTo>
                  <a:lnTo>
                    <a:pt x="116086" y="57485"/>
                  </a:lnTo>
                  <a:lnTo>
                    <a:pt x="125015" y="62508"/>
                  </a:lnTo>
                  <a:lnTo>
                    <a:pt x="142875" y="71438"/>
                  </a:lnTo>
                  <a:lnTo>
                    <a:pt x="160734" y="80367"/>
                  </a:lnTo>
                  <a:lnTo>
                    <a:pt x="169106" y="84832"/>
                  </a:lnTo>
                  <a:lnTo>
                    <a:pt x="178594" y="89297"/>
                  </a:lnTo>
                  <a:lnTo>
                    <a:pt x="193104" y="94878"/>
                  </a:lnTo>
                  <a:lnTo>
                    <a:pt x="200360" y="97111"/>
                  </a:lnTo>
                  <a:lnTo>
                    <a:pt x="205383" y="98227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 bwMode="auto">
            <a:xfrm>
              <a:off x="6643687" y="3446859"/>
              <a:ext cx="71438" cy="9488"/>
            </a:xfrm>
            <a:custGeom>
              <a:avLst/>
              <a:gdLst>
                <a:gd name="connsiteX0" fmla="*/ 0 w 71438"/>
                <a:gd name="connsiteY0" fmla="*/ 0 h 9488"/>
                <a:gd name="connsiteX1" fmla="*/ 10604 w 71438"/>
                <a:gd name="connsiteY1" fmla="*/ 1674 h 9488"/>
                <a:gd name="connsiteX2" fmla="*/ 25673 w 71438"/>
                <a:gd name="connsiteY2" fmla="*/ 4465 h 9488"/>
                <a:gd name="connsiteX3" fmla="*/ 41300 w 71438"/>
                <a:gd name="connsiteY3" fmla="*/ 7255 h 9488"/>
                <a:gd name="connsiteX4" fmla="*/ 53578 w 71438"/>
                <a:gd name="connsiteY4" fmla="*/ 8930 h 9488"/>
                <a:gd name="connsiteX5" fmla="*/ 61392 w 71438"/>
                <a:gd name="connsiteY5" fmla="*/ 9488 h 9488"/>
                <a:gd name="connsiteX6" fmla="*/ 65856 w 71438"/>
                <a:gd name="connsiteY6" fmla="*/ 9488 h 9488"/>
                <a:gd name="connsiteX7" fmla="*/ 71438 w 71438"/>
                <a:gd name="connsiteY7" fmla="*/ 8930 h 9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438" h="9488">
                  <a:moveTo>
                    <a:pt x="0" y="0"/>
                  </a:moveTo>
                  <a:lnTo>
                    <a:pt x="10604" y="1674"/>
                  </a:lnTo>
                  <a:lnTo>
                    <a:pt x="25673" y="4465"/>
                  </a:lnTo>
                  <a:lnTo>
                    <a:pt x="41300" y="7255"/>
                  </a:lnTo>
                  <a:lnTo>
                    <a:pt x="53578" y="8930"/>
                  </a:lnTo>
                  <a:lnTo>
                    <a:pt x="61392" y="9488"/>
                  </a:lnTo>
                  <a:lnTo>
                    <a:pt x="65856" y="9488"/>
                  </a:lnTo>
                  <a:lnTo>
                    <a:pt x="71438" y="893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 bwMode="auto">
            <a:xfrm>
              <a:off x="6759772" y="3482577"/>
              <a:ext cx="71437" cy="26789"/>
            </a:xfrm>
            <a:custGeom>
              <a:avLst/>
              <a:gdLst>
                <a:gd name="connsiteX0" fmla="*/ 0 w 71437"/>
                <a:gd name="connsiteY0" fmla="*/ 0 h 26789"/>
                <a:gd name="connsiteX1" fmla="*/ 6697 w 71437"/>
                <a:gd name="connsiteY1" fmla="*/ 1674 h 26789"/>
                <a:gd name="connsiteX2" fmla="*/ 16743 w 71437"/>
                <a:gd name="connsiteY2" fmla="*/ 3906 h 26789"/>
                <a:gd name="connsiteX3" fmla="*/ 27347 w 71437"/>
                <a:gd name="connsiteY3" fmla="*/ 6697 h 26789"/>
                <a:gd name="connsiteX4" fmla="*/ 35719 w 71437"/>
                <a:gd name="connsiteY4" fmla="*/ 8929 h 26789"/>
                <a:gd name="connsiteX5" fmla="*/ 45765 w 71437"/>
                <a:gd name="connsiteY5" fmla="*/ 13394 h 26789"/>
                <a:gd name="connsiteX6" fmla="*/ 53578 w 71437"/>
                <a:gd name="connsiteY6" fmla="*/ 17859 h 26789"/>
                <a:gd name="connsiteX7" fmla="*/ 63624 w 71437"/>
                <a:gd name="connsiteY7" fmla="*/ 23440 h 26789"/>
                <a:gd name="connsiteX8" fmla="*/ 71437 w 71437"/>
                <a:gd name="connsiteY8" fmla="*/ 26789 h 2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437" h="26789">
                  <a:moveTo>
                    <a:pt x="0" y="0"/>
                  </a:moveTo>
                  <a:lnTo>
                    <a:pt x="6697" y="1674"/>
                  </a:lnTo>
                  <a:lnTo>
                    <a:pt x="16743" y="3906"/>
                  </a:lnTo>
                  <a:lnTo>
                    <a:pt x="27347" y="6697"/>
                  </a:lnTo>
                  <a:lnTo>
                    <a:pt x="35719" y="8929"/>
                  </a:lnTo>
                  <a:lnTo>
                    <a:pt x="45765" y="13394"/>
                  </a:lnTo>
                  <a:lnTo>
                    <a:pt x="53578" y="17859"/>
                  </a:lnTo>
                  <a:lnTo>
                    <a:pt x="63624" y="23440"/>
                  </a:lnTo>
                  <a:lnTo>
                    <a:pt x="71437" y="26789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 bwMode="auto">
            <a:xfrm>
              <a:off x="6866929" y="3518295"/>
              <a:ext cx="8930" cy="8930"/>
            </a:xfrm>
            <a:custGeom>
              <a:avLst/>
              <a:gdLst>
                <a:gd name="connsiteX0" fmla="*/ 0 w 8930"/>
                <a:gd name="connsiteY0" fmla="*/ 0 h 8930"/>
                <a:gd name="connsiteX1" fmla="*/ 4465 w 8930"/>
                <a:gd name="connsiteY1" fmla="*/ 4465 h 8930"/>
                <a:gd name="connsiteX2" fmla="*/ 8930 w 8930"/>
                <a:gd name="connsiteY2" fmla="*/ 8930 h 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30" h="8930">
                  <a:moveTo>
                    <a:pt x="0" y="0"/>
                  </a:moveTo>
                  <a:lnTo>
                    <a:pt x="4465" y="4465"/>
                  </a:lnTo>
                  <a:lnTo>
                    <a:pt x="8930" y="893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 bwMode="auto">
            <a:xfrm>
              <a:off x="6875859" y="3518296"/>
              <a:ext cx="26789" cy="17860"/>
            </a:xfrm>
            <a:custGeom>
              <a:avLst/>
              <a:gdLst>
                <a:gd name="connsiteX0" fmla="*/ 26789 w 26789"/>
                <a:gd name="connsiteY0" fmla="*/ 17860 h 17860"/>
                <a:gd name="connsiteX1" fmla="*/ 21208 w 26789"/>
                <a:gd name="connsiteY1" fmla="*/ 14511 h 17860"/>
                <a:gd name="connsiteX2" fmla="*/ 13394 w 26789"/>
                <a:gd name="connsiteY2" fmla="*/ 8930 h 17860"/>
                <a:gd name="connsiteX3" fmla="*/ 5581 w 26789"/>
                <a:gd name="connsiteY3" fmla="*/ 3907 h 17860"/>
                <a:gd name="connsiteX4" fmla="*/ 0 w 26789"/>
                <a:gd name="connsiteY4" fmla="*/ 0 h 1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9" h="17860">
                  <a:moveTo>
                    <a:pt x="26789" y="17860"/>
                  </a:moveTo>
                  <a:lnTo>
                    <a:pt x="21208" y="14511"/>
                  </a:lnTo>
                  <a:lnTo>
                    <a:pt x="13394" y="8930"/>
                  </a:lnTo>
                  <a:lnTo>
                    <a:pt x="5581" y="3907"/>
                  </a:lnTo>
                  <a:lnTo>
                    <a:pt x="0" y="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 bwMode="auto">
            <a:xfrm>
              <a:off x="6331147" y="3295054"/>
              <a:ext cx="321469" cy="170780"/>
            </a:xfrm>
            <a:custGeom>
              <a:avLst/>
              <a:gdLst>
                <a:gd name="connsiteX0" fmla="*/ 321469 w 321469"/>
                <a:gd name="connsiteY0" fmla="*/ 169664 h 170780"/>
                <a:gd name="connsiteX1" fmla="*/ 312539 w 321469"/>
                <a:gd name="connsiteY1" fmla="*/ 170780 h 170780"/>
                <a:gd name="connsiteX2" fmla="*/ 303609 w 321469"/>
                <a:gd name="connsiteY2" fmla="*/ 169664 h 170780"/>
                <a:gd name="connsiteX3" fmla="*/ 303051 w 321469"/>
                <a:gd name="connsiteY3" fmla="*/ 166316 h 170780"/>
                <a:gd name="connsiteX4" fmla="*/ 304167 w 321469"/>
                <a:gd name="connsiteY4" fmla="*/ 161293 h 170780"/>
                <a:gd name="connsiteX5" fmla="*/ 305284 w 321469"/>
                <a:gd name="connsiteY5" fmla="*/ 156270 h 170780"/>
                <a:gd name="connsiteX6" fmla="*/ 303609 w 321469"/>
                <a:gd name="connsiteY6" fmla="*/ 151805 h 170780"/>
                <a:gd name="connsiteX7" fmla="*/ 298586 w 321469"/>
                <a:gd name="connsiteY7" fmla="*/ 149014 h 170780"/>
                <a:gd name="connsiteX8" fmla="*/ 291331 w 321469"/>
                <a:gd name="connsiteY8" fmla="*/ 146224 h 170780"/>
                <a:gd name="connsiteX9" fmla="*/ 276820 w 321469"/>
                <a:gd name="connsiteY9" fmla="*/ 142875 h 170780"/>
                <a:gd name="connsiteX10" fmla="*/ 267891 w 321469"/>
                <a:gd name="connsiteY10" fmla="*/ 143991 h 170780"/>
                <a:gd name="connsiteX11" fmla="*/ 258961 w 321469"/>
                <a:gd name="connsiteY11" fmla="*/ 142875 h 170780"/>
                <a:gd name="connsiteX12" fmla="*/ 245566 w 321469"/>
                <a:gd name="connsiteY12" fmla="*/ 134504 h 170780"/>
                <a:gd name="connsiteX13" fmla="*/ 232172 w 321469"/>
                <a:gd name="connsiteY13" fmla="*/ 125016 h 170780"/>
                <a:gd name="connsiteX14" fmla="*/ 222684 w 321469"/>
                <a:gd name="connsiteY14" fmla="*/ 120551 h 170780"/>
                <a:gd name="connsiteX15" fmla="*/ 214312 w 321469"/>
                <a:gd name="connsiteY15" fmla="*/ 116086 h 170780"/>
                <a:gd name="connsiteX16" fmla="*/ 205383 w 321469"/>
                <a:gd name="connsiteY16" fmla="*/ 107156 h 170780"/>
                <a:gd name="connsiteX17" fmla="*/ 196453 w 321469"/>
                <a:gd name="connsiteY17" fmla="*/ 98227 h 170780"/>
                <a:gd name="connsiteX18" fmla="*/ 187523 w 321469"/>
                <a:gd name="connsiteY18" fmla="*/ 93204 h 170780"/>
                <a:gd name="connsiteX19" fmla="*/ 178594 w 321469"/>
                <a:gd name="connsiteY19" fmla="*/ 89297 h 170780"/>
                <a:gd name="connsiteX20" fmla="*/ 160734 w 321469"/>
                <a:gd name="connsiteY20" fmla="*/ 80367 h 170780"/>
                <a:gd name="connsiteX21" fmla="*/ 152921 w 321469"/>
                <a:gd name="connsiteY21" fmla="*/ 75903 h 170780"/>
                <a:gd name="connsiteX22" fmla="*/ 142875 w 321469"/>
                <a:gd name="connsiteY22" fmla="*/ 71438 h 170780"/>
                <a:gd name="connsiteX23" fmla="*/ 129480 w 321469"/>
                <a:gd name="connsiteY23" fmla="*/ 66973 h 170780"/>
                <a:gd name="connsiteX24" fmla="*/ 116086 w 321469"/>
                <a:gd name="connsiteY24" fmla="*/ 62508 h 170780"/>
                <a:gd name="connsiteX25" fmla="*/ 106598 w 321469"/>
                <a:gd name="connsiteY25" fmla="*/ 58043 h 170780"/>
                <a:gd name="connsiteX26" fmla="*/ 98227 w 321469"/>
                <a:gd name="connsiteY26" fmla="*/ 53578 h 170780"/>
                <a:gd name="connsiteX27" fmla="*/ 89297 w 321469"/>
                <a:gd name="connsiteY27" fmla="*/ 49672 h 170780"/>
                <a:gd name="connsiteX28" fmla="*/ 80367 w 321469"/>
                <a:gd name="connsiteY28" fmla="*/ 44649 h 170780"/>
                <a:gd name="connsiteX29" fmla="*/ 71437 w 321469"/>
                <a:gd name="connsiteY29" fmla="*/ 35161 h 170780"/>
                <a:gd name="connsiteX30" fmla="*/ 62508 w 321469"/>
                <a:gd name="connsiteY30" fmla="*/ 26789 h 170780"/>
                <a:gd name="connsiteX31" fmla="*/ 53578 w 321469"/>
                <a:gd name="connsiteY31" fmla="*/ 26231 h 170780"/>
                <a:gd name="connsiteX32" fmla="*/ 44648 w 321469"/>
                <a:gd name="connsiteY32" fmla="*/ 26789 h 170780"/>
                <a:gd name="connsiteX33" fmla="*/ 36835 w 321469"/>
                <a:gd name="connsiteY33" fmla="*/ 23441 h 170780"/>
                <a:gd name="connsiteX34" fmla="*/ 26789 w 321469"/>
                <a:gd name="connsiteY34" fmla="*/ 17860 h 170780"/>
                <a:gd name="connsiteX35" fmla="*/ 12278 w 321469"/>
                <a:gd name="connsiteY35" fmla="*/ 8372 h 170780"/>
                <a:gd name="connsiteX36" fmla="*/ 5023 w 321469"/>
                <a:gd name="connsiteY36" fmla="*/ 3349 h 170780"/>
                <a:gd name="connsiteX37" fmla="*/ 0 w 321469"/>
                <a:gd name="connsiteY37" fmla="*/ 0 h 170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21469" h="170780">
                  <a:moveTo>
                    <a:pt x="321469" y="169664"/>
                  </a:moveTo>
                  <a:lnTo>
                    <a:pt x="312539" y="170780"/>
                  </a:lnTo>
                  <a:lnTo>
                    <a:pt x="303609" y="169664"/>
                  </a:lnTo>
                  <a:lnTo>
                    <a:pt x="303051" y="166316"/>
                  </a:lnTo>
                  <a:lnTo>
                    <a:pt x="304167" y="161293"/>
                  </a:lnTo>
                  <a:lnTo>
                    <a:pt x="305284" y="156270"/>
                  </a:lnTo>
                  <a:lnTo>
                    <a:pt x="303609" y="151805"/>
                  </a:lnTo>
                  <a:lnTo>
                    <a:pt x="298586" y="149014"/>
                  </a:lnTo>
                  <a:lnTo>
                    <a:pt x="291331" y="146224"/>
                  </a:lnTo>
                  <a:lnTo>
                    <a:pt x="276820" y="142875"/>
                  </a:lnTo>
                  <a:lnTo>
                    <a:pt x="267891" y="143991"/>
                  </a:lnTo>
                  <a:lnTo>
                    <a:pt x="258961" y="142875"/>
                  </a:lnTo>
                  <a:lnTo>
                    <a:pt x="245566" y="134504"/>
                  </a:lnTo>
                  <a:lnTo>
                    <a:pt x="232172" y="125016"/>
                  </a:lnTo>
                  <a:lnTo>
                    <a:pt x="222684" y="120551"/>
                  </a:lnTo>
                  <a:lnTo>
                    <a:pt x="214312" y="116086"/>
                  </a:lnTo>
                  <a:lnTo>
                    <a:pt x="205383" y="107156"/>
                  </a:lnTo>
                  <a:lnTo>
                    <a:pt x="196453" y="98227"/>
                  </a:lnTo>
                  <a:lnTo>
                    <a:pt x="187523" y="93204"/>
                  </a:lnTo>
                  <a:lnTo>
                    <a:pt x="178594" y="89297"/>
                  </a:lnTo>
                  <a:lnTo>
                    <a:pt x="160734" y="80367"/>
                  </a:lnTo>
                  <a:lnTo>
                    <a:pt x="152921" y="75903"/>
                  </a:lnTo>
                  <a:lnTo>
                    <a:pt x="142875" y="71438"/>
                  </a:lnTo>
                  <a:lnTo>
                    <a:pt x="129480" y="66973"/>
                  </a:lnTo>
                  <a:lnTo>
                    <a:pt x="116086" y="62508"/>
                  </a:lnTo>
                  <a:lnTo>
                    <a:pt x="106598" y="58043"/>
                  </a:lnTo>
                  <a:lnTo>
                    <a:pt x="98227" y="53578"/>
                  </a:lnTo>
                  <a:lnTo>
                    <a:pt x="89297" y="49672"/>
                  </a:lnTo>
                  <a:lnTo>
                    <a:pt x="80367" y="44649"/>
                  </a:lnTo>
                  <a:lnTo>
                    <a:pt x="71437" y="35161"/>
                  </a:lnTo>
                  <a:lnTo>
                    <a:pt x="62508" y="26789"/>
                  </a:lnTo>
                  <a:lnTo>
                    <a:pt x="53578" y="26231"/>
                  </a:lnTo>
                  <a:lnTo>
                    <a:pt x="44648" y="26789"/>
                  </a:lnTo>
                  <a:lnTo>
                    <a:pt x="36835" y="23441"/>
                  </a:lnTo>
                  <a:lnTo>
                    <a:pt x="26789" y="17860"/>
                  </a:lnTo>
                  <a:lnTo>
                    <a:pt x="12278" y="8372"/>
                  </a:lnTo>
                  <a:lnTo>
                    <a:pt x="5023" y="3349"/>
                  </a:lnTo>
                  <a:lnTo>
                    <a:pt x="0" y="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 bwMode="auto">
            <a:xfrm>
              <a:off x="6295429" y="3268264"/>
              <a:ext cx="8930" cy="8930"/>
            </a:xfrm>
            <a:custGeom>
              <a:avLst/>
              <a:gdLst>
                <a:gd name="connsiteX0" fmla="*/ 0 w 8930"/>
                <a:gd name="connsiteY0" fmla="*/ 0 h 8930"/>
                <a:gd name="connsiteX1" fmla="*/ 4465 w 8930"/>
                <a:gd name="connsiteY1" fmla="*/ 4465 h 8930"/>
                <a:gd name="connsiteX2" fmla="*/ 8930 w 8930"/>
                <a:gd name="connsiteY2" fmla="*/ 8930 h 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30" h="8930">
                  <a:moveTo>
                    <a:pt x="0" y="0"/>
                  </a:moveTo>
                  <a:lnTo>
                    <a:pt x="4465" y="4465"/>
                  </a:lnTo>
                  <a:lnTo>
                    <a:pt x="8930" y="893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 bwMode="auto">
            <a:xfrm>
              <a:off x="6259710" y="3286125"/>
              <a:ext cx="45207" cy="89296"/>
            </a:xfrm>
            <a:custGeom>
              <a:avLst/>
              <a:gdLst>
                <a:gd name="connsiteX0" fmla="*/ 35719 w 45207"/>
                <a:gd name="connsiteY0" fmla="*/ 0 h 89296"/>
                <a:gd name="connsiteX1" fmla="*/ 27906 w 45207"/>
                <a:gd name="connsiteY1" fmla="*/ 1674 h 89296"/>
                <a:gd name="connsiteX2" fmla="*/ 16185 w 45207"/>
                <a:gd name="connsiteY2" fmla="*/ 3906 h 89296"/>
                <a:gd name="connsiteX3" fmla="*/ 5581 w 45207"/>
                <a:gd name="connsiteY3" fmla="*/ 6697 h 89296"/>
                <a:gd name="connsiteX4" fmla="*/ 0 w 45207"/>
                <a:gd name="connsiteY4" fmla="*/ 8929 h 89296"/>
                <a:gd name="connsiteX5" fmla="*/ 2791 w 45207"/>
                <a:gd name="connsiteY5" fmla="*/ 11162 h 89296"/>
                <a:gd name="connsiteX6" fmla="*/ 11163 w 45207"/>
                <a:gd name="connsiteY6" fmla="*/ 12836 h 89296"/>
                <a:gd name="connsiteX7" fmla="*/ 20092 w 45207"/>
                <a:gd name="connsiteY7" fmla="*/ 15068 h 89296"/>
                <a:gd name="connsiteX8" fmla="*/ 26790 w 45207"/>
                <a:gd name="connsiteY8" fmla="*/ 17859 h 89296"/>
                <a:gd name="connsiteX9" fmla="*/ 32371 w 45207"/>
                <a:gd name="connsiteY9" fmla="*/ 25672 h 89296"/>
                <a:gd name="connsiteX10" fmla="*/ 35719 w 45207"/>
                <a:gd name="connsiteY10" fmla="*/ 35718 h 89296"/>
                <a:gd name="connsiteX11" fmla="*/ 41300 w 45207"/>
                <a:gd name="connsiteY11" fmla="*/ 48555 h 89296"/>
                <a:gd name="connsiteX12" fmla="*/ 44649 w 45207"/>
                <a:gd name="connsiteY12" fmla="*/ 62507 h 89296"/>
                <a:gd name="connsiteX13" fmla="*/ 45207 w 45207"/>
                <a:gd name="connsiteY13" fmla="*/ 77576 h 89296"/>
                <a:gd name="connsiteX14" fmla="*/ 44649 w 45207"/>
                <a:gd name="connsiteY14" fmla="*/ 89296 h 89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207" h="89296">
                  <a:moveTo>
                    <a:pt x="35719" y="0"/>
                  </a:moveTo>
                  <a:lnTo>
                    <a:pt x="27906" y="1674"/>
                  </a:lnTo>
                  <a:lnTo>
                    <a:pt x="16185" y="3906"/>
                  </a:lnTo>
                  <a:lnTo>
                    <a:pt x="5581" y="6697"/>
                  </a:lnTo>
                  <a:lnTo>
                    <a:pt x="0" y="8929"/>
                  </a:lnTo>
                  <a:lnTo>
                    <a:pt x="2791" y="11162"/>
                  </a:lnTo>
                  <a:lnTo>
                    <a:pt x="11163" y="12836"/>
                  </a:lnTo>
                  <a:lnTo>
                    <a:pt x="20092" y="15068"/>
                  </a:lnTo>
                  <a:lnTo>
                    <a:pt x="26790" y="17859"/>
                  </a:lnTo>
                  <a:lnTo>
                    <a:pt x="32371" y="25672"/>
                  </a:lnTo>
                  <a:lnTo>
                    <a:pt x="35719" y="35718"/>
                  </a:lnTo>
                  <a:lnTo>
                    <a:pt x="41300" y="48555"/>
                  </a:lnTo>
                  <a:lnTo>
                    <a:pt x="44649" y="62507"/>
                  </a:lnTo>
                  <a:lnTo>
                    <a:pt x="45207" y="77576"/>
                  </a:lnTo>
                  <a:lnTo>
                    <a:pt x="44649" y="89296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 bwMode="auto">
            <a:xfrm>
              <a:off x="6340078" y="3437928"/>
              <a:ext cx="18417" cy="89297"/>
            </a:xfrm>
            <a:custGeom>
              <a:avLst/>
              <a:gdLst>
                <a:gd name="connsiteX0" fmla="*/ 0 w 18417"/>
                <a:gd name="connsiteY0" fmla="*/ 0 h 89297"/>
                <a:gd name="connsiteX1" fmla="*/ 1674 w 18417"/>
                <a:gd name="connsiteY1" fmla="*/ 6697 h 89297"/>
                <a:gd name="connsiteX2" fmla="*/ 3906 w 18417"/>
                <a:gd name="connsiteY2" fmla="*/ 16743 h 89297"/>
                <a:gd name="connsiteX3" fmla="*/ 6697 w 18417"/>
                <a:gd name="connsiteY3" fmla="*/ 27347 h 89297"/>
                <a:gd name="connsiteX4" fmla="*/ 8929 w 18417"/>
                <a:gd name="connsiteY4" fmla="*/ 35719 h 89297"/>
                <a:gd name="connsiteX5" fmla="*/ 14510 w 18417"/>
                <a:gd name="connsiteY5" fmla="*/ 44649 h 89297"/>
                <a:gd name="connsiteX6" fmla="*/ 17859 w 18417"/>
                <a:gd name="connsiteY6" fmla="*/ 53578 h 89297"/>
                <a:gd name="connsiteX7" fmla="*/ 18417 w 18417"/>
                <a:gd name="connsiteY7" fmla="*/ 61950 h 89297"/>
                <a:gd name="connsiteX8" fmla="*/ 18417 w 18417"/>
                <a:gd name="connsiteY8" fmla="*/ 72554 h 89297"/>
                <a:gd name="connsiteX9" fmla="*/ 17859 w 18417"/>
                <a:gd name="connsiteY9" fmla="*/ 82600 h 89297"/>
                <a:gd name="connsiteX10" fmla="*/ 17859 w 18417"/>
                <a:gd name="connsiteY10" fmla="*/ 89297 h 89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17" h="89297">
                  <a:moveTo>
                    <a:pt x="0" y="0"/>
                  </a:moveTo>
                  <a:lnTo>
                    <a:pt x="1674" y="6697"/>
                  </a:lnTo>
                  <a:lnTo>
                    <a:pt x="3906" y="16743"/>
                  </a:lnTo>
                  <a:lnTo>
                    <a:pt x="6697" y="27347"/>
                  </a:lnTo>
                  <a:lnTo>
                    <a:pt x="8929" y="35719"/>
                  </a:lnTo>
                  <a:lnTo>
                    <a:pt x="14510" y="44649"/>
                  </a:lnTo>
                  <a:lnTo>
                    <a:pt x="17859" y="53578"/>
                  </a:lnTo>
                  <a:lnTo>
                    <a:pt x="18417" y="61950"/>
                  </a:lnTo>
                  <a:lnTo>
                    <a:pt x="18417" y="72554"/>
                  </a:lnTo>
                  <a:lnTo>
                    <a:pt x="17859" y="82600"/>
                  </a:lnTo>
                  <a:lnTo>
                    <a:pt x="17859" y="89297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 bwMode="auto">
            <a:xfrm>
              <a:off x="5955542" y="2982515"/>
              <a:ext cx="554199" cy="508992"/>
            </a:xfrm>
            <a:custGeom>
              <a:avLst/>
              <a:gdLst>
                <a:gd name="connsiteX0" fmla="*/ 89855 w 554199"/>
                <a:gd name="connsiteY0" fmla="*/ 89297 h 508992"/>
                <a:gd name="connsiteX1" fmla="*/ 91529 w 554199"/>
                <a:gd name="connsiteY1" fmla="*/ 85390 h 508992"/>
                <a:gd name="connsiteX2" fmla="*/ 94320 w 554199"/>
                <a:gd name="connsiteY2" fmla="*/ 79251 h 508992"/>
                <a:gd name="connsiteX3" fmla="*/ 97110 w 554199"/>
                <a:gd name="connsiteY3" fmla="*/ 73670 h 508992"/>
                <a:gd name="connsiteX4" fmla="*/ 98785 w 554199"/>
                <a:gd name="connsiteY4" fmla="*/ 71438 h 508992"/>
                <a:gd name="connsiteX5" fmla="*/ 99343 w 554199"/>
                <a:gd name="connsiteY5" fmla="*/ 73670 h 508992"/>
                <a:gd name="connsiteX6" fmla="*/ 99343 w 554199"/>
                <a:gd name="connsiteY6" fmla="*/ 78135 h 508992"/>
                <a:gd name="connsiteX7" fmla="*/ 98785 w 554199"/>
                <a:gd name="connsiteY7" fmla="*/ 89297 h 508992"/>
                <a:gd name="connsiteX8" fmla="*/ 98785 w 554199"/>
                <a:gd name="connsiteY8" fmla="*/ 107156 h 508992"/>
                <a:gd name="connsiteX9" fmla="*/ 102691 w 554199"/>
                <a:gd name="connsiteY9" fmla="*/ 116086 h 508992"/>
                <a:gd name="connsiteX10" fmla="*/ 107714 w 554199"/>
                <a:gd name="connsiteY10" fmla="*/ 125016 h 508992"/>
                <a:gd name="connsiteX11" fmla="*/ 116644 w 554199"/>
                <a:gd name="connsiteY11" fmla="*/ 142875 h 508992"/>
                <a:gd name="connsiteX12" fmla="*/ 120551 w 554199"/>
                <a:gd name="connsiteY12" fmla="*/ 152363 h 508992"/>
                <a:gd name="connsiteX13" fmla="*/ 125574 w 554199"/>
                <a:gd name="connsiteY13" fmla="*/ 160735 h 508992"/>
                <a:gd name="connsiteX14" fmla="*/ 133945 w 554199"/>
                <a:gd name="connsiteY14" fmla="*/ 165199 h 508992"/>
                <a:gd name="connsiteX15" fmla="*/ 143433 w 554199"/>
                <a:gd name="connsiteY15" fmla="*/ 169664 h 508992"/>
                <a:gd name="connsiteX16" fmla="*/ 152363 w 554199"/>
                <a:gd name="connsiteY16" fmla="*/ 178594 h 508992"/>
                <a:gd name="connsiteX17" fmla="*/ 161292 w 554199"/>
                <a:gd name="connsiteY17" fmla="*/ 187524 h 508992"/>
                <a:gd name="connsiteX18" fmla="*/ 169664 w 554199"/>
                <a:gd name="connsiteY18" fmla="*/ 192547 h 508992"/>
                <a:gd name="connsiteX19" fmla="*/ 179152 w 554199"/>
                <a:gd name="connsiteY19" fmla="*/ 196453 h 508992"/>
                <a:gd name="connsiteX20" fmla="*/ 192546 w 554199"/>
                <a:gd name="connsiteY20" fmla="*/ 200918 h 508992"/>
                <a:gd name="connsiteX21" fmla="*/ 205941 w 554199"/>
                <a:gd name="connsiteY21" fmla="*/ 205383 h 508992"/>
                <a:gd name="connsiteX22" fmla="*/ 215987 w 554199"/>
                <a:gd name="connsiteY22" fmla="*/ 209848 h 508992"/>
                <a:gd name="connsiteX23" fmla="*/ 223800 w 554199"/>
                <a:gd name="connsiteY23" fmla="*/ 214313 h 508992"/>
                <a:gd name="connsiteX24" fmla="*/ 241660 w 554199"/>
                <a:gd name="connsiteY24" fmla="*/ 223242 h 508992"/>
                <a:gd name="connsiteX25" fmla="*/ 250589 w 554199"/>
                <a:gd name="connsiteY25" fmla="*/ 228823 h 508992"/>
                <a:gd name="connsiteX26" fmla="*/ 259519 w 554199"/>
                <a:gd name="connsiteY26" fmla="*/ 232172 h 508992"/>
                <a:gd name="connsiteX27" fmla="*/ 265100 w 554199"/>
                <a:gd name="connsiteY27" fmla="*/ 231614 h 508992"/>
                <a:gd name="connsiteX28" fmla="*/ 269565 w 554199"/>
                <a:gd name="connsiteY28" fmla="*/ 231056 h 508992"/>
                <a:gd name="connsiteX29" fmla="*/ 277378 w 554199"/>
                <a:gd name="connsiteY29" fmla="*/ 232172 h 508992"/>
                <a:gd name="connsiteX30" fmla="*/ 293005 w 554199"/>
                <a:gd name="connsiteY30" fmla="*/ 236079 h 508992"/>
                <a:gd name="connsiteX31" fmla="*/ 313097 w 554199"/>
                <a:gd name="connsiteY31" fmla="*/ 241102 h 508992"/>
                <a:gd name="connsiteX32" fmla="*/ 333747 w 554199"/>
                <a:gd name="connsiteY32" fmla="*/ 246683 h 508992"/>
                <a:gd name="connsiteX33" fmla="*/ 348816 w 554199"/>
                <a:gd name="connsiteY33" fmla="*/ 250031 h 508992"/>
                <a:gd name="connsiteX34" fmla="*/ 357187 w 554199"/>
                <a:gd name="connsiteY34" fmla="*/ 251148 h 508992"/>
                <a:gd name="connsiteX35" fmla="*/ 361094 w 554199"/>
                <a:gd name="connsiteY35" fmla="*/ 251148 h 508992"/>
                <a:gd name="connsiteX36" fmla="*/ 366675 w 554199"/>
                <a:gd name="connsiteY36" fmla="*/ 250031 h 508992"/>
                <a:gd name="connsiteX37" fmla="*/ 375605 w 554199"/>
                <a:gd name="connsiteY37" fmla="*/ 254496 h 508992"/>
                <a:gd name="connsiteX38" fmla="*/ 384535 w 554199"/>
                <a:gd name="connsiteY38" fmla="*/ 258961 h 508992"/>
                <a:gd name="connsiteX39" fmla="*/ 392906 w 554199"/>
                <a:gd name="connsiteY39" fmla="*/ 258961 h 508992"/>
                <a:gd name="connsiteX40" fmla="*/ 402394 w 554199"/>
                <a:gd name="connsiteY40" fmla="*/ 258961 h 508992"/>
                <a:gd name="connsiteX41" fmla="*/ 415789 w 554199"/>
                <a:gd name="connsiteY41" fmla="*/ 263426 h 508992"/>
                <a:gd name="connsiteX42" fmla="*/ 429183 w 554199"/>
                <a:gd name="connsiteY42" fmla="*/ 267891 h 508992"/>
                <a:gd name="connsiteX43" fmla="*/ 439229 w 554199"/>
                <a:gd name="connsiteY43" fmla="*/ 267891 h 508992"/>
                <a:gd name="connsiteX44" fmla="*/ 447042 w 554199"/>
                <a:gd name="connsiteY44" fmla="*/ 267891 h 508992"/>
                <a:gd name="connsiteX45" fmla="*/ 455972 w 554199"/>
                <a:gd name="connsiteY45" fmla="*/ 271797 h 508992"/>
                <a:gd name="connsiteX46" fmla="*/ 464902 w 554199"/>
                <a:gd name="connsiteY46" fmla="*/ 276820 h 508992"/>
                <a:gd name="connsiteX47" fmla="*/ 473832 w 554199"/>
                <a:gd name="connsiteY47" fmla="*/ 282401 h 508992"/>
                <a:gd name="connsiteX48" fmla="*/ 482761 w 554199"/>
                <a:gd name="connsiteY48" fmla="*/ 285750 h 508992"/>
                <a:gd name="connsiteX49" fmla="*/ 491133 w 554199"/>
                <a:gd name="connsiteY49" fmla="*/ 285750 h 508992"/>
                <a:gd name="connsiteX50" fmla="*/ 500621 w 554199"/>
                <a:gd name="connsiteY50" fmla="*/ 285750 h 508992"/>
                <a:gd name="connsiteX51" fmla="*/ 513457 w 554199"/>
                <a:gd name="connsiteY51" fmla="*/ 290215 h 508992"/>
                <a:gd name="connsiteX52" fmla="*/ 527410 w 554199"/>
                <a:gd name="connsiteY52" fmla="*/ 294680 h 508992"/>
                <a:gd name="connsiteX53" fmla="*/ 544153 w 554199"/>
                <a:gd name="connsiteY53" fmla="*/ 295796 h 508992"/>
                <a:gd name="connsiteX54" fmla="*/ 551408 w 554199"/>
                <a:gd name="connsiteY54" fmla="*/ 295796 h 508992"/>
                <a:gd name="connsiteX55" fmla="*/ 554199 w 554199"/>
                <a:gd name="connsiteY55" fmla="*/ 294680 h 508992"/>
                <a:gd name="connsiteX56" fmla="*/ 550850 w 554199"/>
                <a:gd name="connsiteY56" fmla="*/ 293005 h 508992"/>
                <a:gd name="connsiteX57" fmla="*/ 543595 w 554199"/>
                <a:gd name="connsiteY57" fmla="*/ 290215 h 508992"/>
                <a:gd name="connsiteX58" fmla="*/ 534665 w 554199"/>
                <a:gd name="connsiteY58" fmla="*/ 287424 h 508992"/>
                <a:gd name="connsiteX59" fmla="*/ 527410 w 554199"/>
                <a:gd name="connsiteY59" fmla="*/ 285750 h 508992"/>
                <a:gd name="connsiteX60" fmla="*/ 517922 w 554199"/>
                <a:gd name="connsiteY60" fmla="*/ 285192 h 508992"/>
                <a:gd name="connsiteX61" fmla="*/ 509550 w 554199"/>
                <a:gd name="connsiteY61" fmla="*/ 285750 h 508992"/>
                <a:gd name="connsiteX62" fmla="*/ 491691 w 554199"/>
                <a:gd name="connsiteY62" fmla="*/ 285750 h 508992"/>
                <a:gd name="connsiteX63" fmla="*/ 482761 w 554199"/>
                <a:gd name="connsiteY63" fmla="*/ 286308 h 508992"/>
                <a:gd name="connsiteX64" fmla="*/ 473832 w 554199"/>
                <a:gd name="connsiteY64" fmla="*/ 285750 h 508992"/>
                <a:gd name="connsiteX65" fmla="*/ 464902 w 554199"/>
                <a:gd name="connsiteY65" fmla="*/ 281285 h 508992"/>
                <a:gd name="connsiteX66" fmla="*/ 455972 w 554199"/>
                <a:gd name="connsiteY66" fmla="*/ 276820 h 508992"/>
                <a:gd name="connsiteX67" fmla="*/ 447042 w 554199"/>
                <a:gd name="connsiteY67" fmla="*/ 276820 h 508992"/>
                <a:gd name="connsiteX68" fmla="*/ 438113 w 554199"/>
                <a:gd name="connsiteY68" fmla="*/ 276820 h 508992"/>
                <a:gd name="connsiteX69" fmla="*/ 429183 w 554199"/>
                <a:gd name="connsiteY69" fmla="*/ 272356 h 508992"/>
                <a:gd name="connsiteX70" fmla="*/ 420253 w 554199"/>
                <a:gd name="connsiteY70" fmla="*/ 267891 h 508992"/>
                <a:gd name="connsiteX71" fmla="*/ 411324 w 554199"/>
                <a:gd name="connsiteY71" fmla="*/ 267891 h 508992"/>
                <a:gd name="connsiteX72" fmla="*/ 402394 w 554199"/>
                <a:gd name="connsiteY72" fmla="*/ 267891 h 508992"/>
                <a:gd name="connsiteX73" fmla="*/ 393464 w 554199"/>
                <a:gd name="connsiteY73" fmla="*/ 264542 h 508992"/>
                <a:gd name="connsiteX74" fmla="*/ 384535 w 554199"/>
                <a:gd name="connsiteY74" fmla="*/ 258961 h 508992"/>
                <a:gd name="connsiteX75" fmla="*/ 366675 w 554199"/>
                <a:gd name="connsiteY75" fmla="*/ 250031 h 508992"/>
                <a:gd name="connsiteX76" fmla="*/ 358862 w 554199"/>
                <a:gd name="connsiteY76" fmla="*/ 245567 h 508992"/>
                <a:gd name="connsiteX77" fmla="*/ 348816 w 554199"/>
                <a:gd name="connsiteY77" fmla="*/ 241102 h 508992"/>
                <a:gd name="connsiteX78" fmla="*/ 335421 w 554199"/>
                <a:gd name="connsiteY78" fmla="*/ 236637 h 508992"/>
                <a:gd name="connsiteX79" fmla="*/ 322027 w 554199"/>
                <a:gd name="connsiteY79" fmla="*/ 232172 h 508992"/>
                <a:gd name="connsiteX80" fmla="*/ 312539 w 554199"/>
                <a:gd name="connsiteY80" fmla="*/ 227707 h 508992"/>
                <a:gd name="connsiteX81" fmla="*/ 304167 w 554199"/>
                <a:gd name="connsiteY81" fmla="*/ 223242 h 508992"/>
                <a:gd name="connsiteX82" fmla="*/ 295238 w 554199"/>
                <a:gd name="connsiteY82" fmla="*/ 219336 h 508992"/>
                <a:gd name="connsiteX83" fmla="*/ 286308 w 554199"/>
                <a:gd name="connsiteY83" fmla="*/ 214313 h 508992"/>
                <a:gd name="connsiteX84" fmla="*/ 277378 w 554199"/>
                <a:gd name="connsiteY84" fmla="*/ 205383 h 508992"/>
                <a:gd name="connsiteX85" fmla="*/ 268449 w 554199"/>
                <a:gd name="connsiteY85" fmla="*/ 196453 h 508992"/>
                <a:gd name="connsiteX86" fmla="*/ 259519 w 554199"/>
                <a:gd name="connsiteY86" fmla="*/ 191430 h 508992"/>
                <a:gd name="connsiteX87" fmla="*/ 250589 w 554199"/>
                <a:gd name="connsiteY87" fmla="*/ 187524 h 508992"/>
                <a:gd name="connsiteX88" fmla="*/ 241660 w 554199"/>
                <a:gd name="connsiteY88" fmla="*/ 183617 h 508992"/>
                <a:gd name="connsiteX89" fmla="*/ 232730 w 554199"/>
                <a:gd name="connsiteY89" fmla="*/ 178594 h 508992"/>
                <a:gd name="connsiteX90" fmla="*/ 223800 w 554199"/>
                <a:gd name="connsiteY90" fmla="*/ 169664 h 508992"/>
                <a:gd name="connsiteX91" fmla="*/ 214871 w 554199"/>
                <a:gd name="connsiteY91" fmla="*/ 160735 h 508992"/>
                <a:gd name="connsiteX92" fmla="*/ 207057 w 554199"/>
                <a:gd name="connsiteY92" fmla="*/ 155712 h 508992"/>
                <a:gd name="connsiteX93" fmla="*/ 197011 w 554199"/>
                <a:gd name="connsiteY93" fmla="*/ 151805 h 508992"/>
                <a:gd name="connsiteX94" fmla="*/ 183617 w 554199"/>
                <a:gd name="connsiteY94" fmla="*/ 147898 h 508992"/>
                <a:gd name="connsiteX95" fmla="*/ 170222 w 554199"/>
                <a:gd name="connsiteY95" fmla="*/ 142875 h 508992"/>
                <a:gd name="connsiteX96" fmla="*/ 161292 w 554199"/>
                <a:gd name="connsiteY96" fmla="*/ 135062 h 508992"/>
                <a:gd name="connsiteX97" fmla="*/ 152363 w 554199"/>
                <a:gd name="connsiteY97" fmla="*/ 125016 h 508992"/>
                <a:gd name="connsiteX98" fmla="*/ 138968 w 554199"/>
                <a:gd name="connsiteY98" fmla="*/ 111063 h 508992"/>
                <a:gd name="connsiteX99" fmla="*/ 125574 w 554199"/>
                <a:gd name="connsiteY99" fmla="*/ 98227 h 508992"/>
                <a:gd name="connsiteX100" fmla="*/ 116086 w 554199"/>
                <a:gd name="connsiteY100" fmla="*/ 93762 h 508992"/>
                <a:gd name="connsiteX101" fmla="*/ 107714 w 554199"/>
                <a:gd name="connsiteY101" fmla="*/ 89297 h 508992"/>
                <a:gd name="connsiteX102" fmla="*/ 103249 w 554199"/>
                <a:gd name="connsiteY102" fmla="*/ 83716 h 508992"/>
                <a:gd name="connsiteX103" fmla="*/ 98785 w 554199"/>
                <a:gd name="connsiteY103" fmla="*/ 75902 h 508992"/>
                <a:gd name="connsiteX104" fmla="*/ 89855 w 554199"/>
                <a:gd name="connsiteY104" fmla="*/ 62508 h 508992"/>
                <a:gd name="connsiteX105" fmla="*/ 82041 w 554199"/>
                <a:gd name="connsiteY105" fmla="*/ 57485 h 508992"/>
                <a:gd name="connsiteX106" fmla="*/ 71996 w 554199"/>
                <a:gd name="connsiteY106" fmla="*/ 53578 h 508992"/>
                <a:gd name="connsiteX107" fmla="*/ 58601 w 554199"/>
                <a:gd name="connsiteY107" fmla="*/ 44649 h 508992"/>
                <a:gd name="connsiteX108" fmla="*/ 45207 w 554199"/>
                <a:gd name="connsiteY108" fmla="*/ 35719 h 508992"/>
                <a:gd name="connsiteX109" fmla="*/ 35719 w 554199"/>
                <a:gd name="connsiteY109" fmla="*/ 30696 h 508992"/>
                <a:gd name="connsiteX110" fmla="*/ 27347 w 554199"/>
                <a:gd name="connsiteY110" fmla="*/ 26789 h 508992"/>
                <a:gd name="connsiteX111" fmla="*/ 17859 w 554199"/>
                <a:gd name="connsiteY111" fmla="*/ 22882 h 508992"/>
                <a:gd name="connsiteX112" fmla="*/ 9488 w 554199"/>
                <a:gd name="connsiteY112" fmla="*/ 17860 h 508992"/>
                <a:gd name="connsiteX113" fmla="*/ 3907 w 554199"/>
                <a:gd name="connsiteY113" fmla="*/ 7255 h 508992"/>
                <a:gd name="connsiteX114" fmla="*/ 2232 w 554199"/>
                <a:gd name="connsiteY114" fmla="*/ 2233 h 508992"/>
                <a:gd name="connsiteX115" fmla="*/ 558 w 554199"/>
                <a:gd name="connsiteY115" fmla="*/ 0 h 508992"/>
                <a:gd name="connsiteX116" fmla="*/ 0 w 554199"/>
                <a:gd name="connsiteY116" fmla="*/ 2233 h 508992"/>
                <a:gd name="connsiteX117" fmla="*/ 0 w 554199"/>
                <a:gd name="connsiteY117" fmla="*/ 6697 h 508992"/>
                <a:gd name="connsiteX118" fmla="*/ 558 w 554199"/>
                <a:gd name="connsiteY118" fmla="*/ 17860 h 508992"/>
                <a:gd name="connsiteX119" fmla="*/ 3907 w 554199"/>
                <a:gd name="connsiteY119" fmla="*/ 26231 h 508992"/>
                <a:gd name="connsiteX120" fmla="*/ 9488 w 554199"/>
                <a:gd name="connsiteY120" fmla="*/ 35719 h 508992"/>
                <a:gd name="connsiteX121" fmla="*/ 18417 w 554199"/>
                <a:gd name="connsiteY121" fmla="*/ 49113 h 508992"/>
                <a:gd name="connsiteX122" fmla="*/ 27347 w 554199"/>
                <a:gd name="connsiteY122" fmla="*/ 62508 h 508992"/>
                <a:gd name="connsiteX123" fmla="*/ 32370 w 554199"/>
                <a:gd name="connsiteY123" fmla="*/ 72554 h 508992"/>
                <a:gd name="connsiteX124" fmla="*/ 36277 w 554199"/>
                <a:gd name="connsiteY124" fmla="*/ 80367 h 508992"/>
                <a:gd name="connsiteX125" fmla="*/ 41858 w 554199"/>
                <a:gd name="connsiteY125" fmla="*/ 89297 h 508992"/>
                <a:gd name="connsiteX126" fmla="*/ 45207 w 554199"/>
                <a:gd name="connsiteY126" fmla="*/ 98227 h 508992"/>
                <a:gd name="connsiteX127" fmla="*/ 45207 w 554199"/>
                <a:gd name="connsiteY127" fmla="*/ 107156 h 508992"/>
                <a:gd name="connsiteX128" fmla="*/ 45207 w 554199"/>
                <a:gd name="connsiteY128" fmla="*/ 116086 h 508992"/>
                <a:gd name="connsiteX129" fmla="*/ 49113 w 554199"/>
                <a:gd name="connsiteY129" fmla="*/ 124458 h 508992"/>
                <a:gd name="connsiteX130" fmla="*/ 54136 w 554199"/>
                <a:gd name="connsiteY130" fmla="*/ 133945 h 508992"/>
                <a:gd name="connsiteX131" fmla="*/ 63066 w 554199"/>
                <a:gd name="connsiteY131" fmla="*/ 160735 h 508992"/>
                <a:gd name="connsiteX132" fmla="*/ 67531 w 554199"/>
                <a:gd name="connsiteY132" fmla="*/ 174687 h 508992"/>
                <a:gd name="connsiteX133" fmla="*/ 71996 w 554199"/>
                <a:gd name="connsiteY133" fmla="*/ 187524 h 508992"/>
                <a:gd name="connsiteX134" fmla="*/ 76460 w 554199"/>
                <a:gd name="connsiteY134" fmla="*/ 196453 h 508992"/>
                <a:gd name="connsiteX135" fmla="*/ 80925 w 554199"/>
                <a:gd name="connsiteY135" fmla="*/ 205383 h 508992"/>
                <a:gd name="connsiteX136" fmla="*/ 89855 w 554199"/>
                <a:gd name="connsiteY136" fmla="*/ 232172 h 508992"/>
                <a:gd name="connsiteX137" fmla="*/ 94320 w 554199"/>
                <a:gd name="connsiteY137" fmla="*/ 244450 h 508992"/>
                <a:gd name="connsiteX138" fmla="*/ 98785 w 554199"/>
                <a:gd name="connsiteY138" fmla="*/ 258961 h 508992"/>
                <a:gd name="connsiteX139" fmla="*/ 103249 w 554199"/>
                <a:gd name="connsiteY139" fmla="*/ 280727 h 508992"/>
                <a:gd name="connsiteX140" fmla="*/ 107714 w 554199"/>
                <a:gd name="connsiteY140" fmla="*/ 303610 h 508992"/>
                <a:gd name="connsiteX141" fmla="*/ 113295 w 554199"/>
                <a:gd name="connsiteY141" fmla="*/ 322585 h 508992"/>
                <a:gd name="connsiteX142" fmla="*/ 116644 w 554199"/>
                <a:gd name="connsiteY142" fmla="*/ 339328 h 508992"/>
                <a:gd name="connsiteX143" fmla="*/ 116644 w 554199"/>
                <a:gd name="connsiteY143" fmla="*/ 353281 h 508992"/>
                <a:gd name="connsiteX144" fmla="*/ 116644 w 554199"/>
                <a:gd name="connsiteY144" fmla="*/ 366117 h 508992"/>
                <a:gd name="connsiteX145" fmla="*/ 121109 w 554199"/>
                <a:gd name="connsiteY145" fmla="*/ 379512 h 508992"/>
                <a:gd name="connsiteX146" fmla="*/ 125574 w 554199"/>
                <a:gd name="connsiteY146" fmla="*/ 392906 h 508992"/>
                <a:gd name="connsiteX147" fmla="*/ 126132 w 554199"/>
                <a:gd name="connsiteY147" fmla="*/ 406859 h 508992"/>
                <a:gd name="connsiteX148" fmla="*/ 125574 w 554199"/>
                <a:gd name="connsiteY148" fmla="*/ 419695 h 508992"/>
                <a:gd name="connsiteX149" fmla="*/ 126132 w 554199"/>
                <a:gd name="connsiteY149" fmla="*/ 428625 h 508992"/>
                <a:gd name="connsiteX150" fmla="*/ 125574 w 554199"/>
                <a:gd name="connsiteY150" fmla="*/ 437555 h 508992"/>
                <a:gd name="connsiteX151" fmla="*/ 121109 w 554199"/>
                <a:gd name="connsiteY151" fmla="*/ 450391 h 508992"/>
                <a:gd name="connsiteX152" fmla="*/ 116644 w 554199"/>
                <a:gd name="connsiteY152" fmla="*/ 464344 h 508992"/>
                <a:gd name="connsiteX153" fmla="*/ 116644 w 554199"/>
                <a:gd name="connsiteY153" fmla="*/ 478297 h 508992"/>
                <a:gd name="connsiteX154" fmla="*/ 116644 w 554199"/>
                <a:gd name="connsiteY154" fmla="*/ 491133 h 508992"/>
                <a:gd name="connsiteX155" fmla="*/ 112179 w 554199"/>
                <a:gd name="connsiteY155" fmla="*/ 501737 h 508992"/>
                <a:gd name="connsiteX156" fmla="*/ 107714 w 554199"/>
                <a:gd name="connsiteY156" fmla="*/ 508992 h 50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554199" h="508992">
                  <a:moveTo>
                    <a:pt x="89855" y="89297"/>
                  </a:moveTo>
                  <a:lnTo>
                    <a:pt x="91529" y="85390"/>
                  </a:lnTo>
                  <a:lnTo>
                    <a:pt x="94320" y="79251"/>
                  </a:lnTo>
                  <a:lnTo>
                    <a:pt x="97110" y="73670"/>
                  </a:lnTo>
                  <a:lnTo>
                    <a:pt x="98785" y="71438"/>
                  </a:lnTo>
                  <a:lnTo>
                    <a:pt x="99343" y="73670"/>
                  </a:lnTo>
                  <a:lnTo>
                    <a:pt x="99343" y="78135"/>
                  </a:lnTo>
                  <a:lnTo>
                    <a:pt x="98785" y="89297"/>
                  </a:lnTo>
                  <a:lnTo>
                    <a:pt x="98785" y="107156"/>
                  </a:lnTo>
                  <a:lnTo>
                    <a:pt x="102691" y="116086"/>
                  </a:lnTo>
                  <a:lnTo>
                    <a:pt x="107714" y="125016"/>
                  </a:lnTo>
                  <a:lnTo>
                    <a:pt x="116644" y="142875"/>
                  </a:lnTo>
                  <a:lnTo>
                    <a:pt x="120551" y="152363"/>
                  </a:lnTo>
                  <a:lnTo>
                    <a:pt x="125574" y="160735"/>
                  </a:lnTo>
                  <a:lnTo>
                    <a:pt x="133945" y="165199"/>
                  </a:lnTo>
                  <a:lnTo>
                    <a:pt x="143433" y="169664"/>
                  </a:lnTo>
                  <a:lnTo>
                    <a:pt x="152363" y="178594"/>
                  </a:lnTo>
                  <a:lnTo>
                    <a:pt x="161292" y="187524"/>
                  </a:lnTo>
                  <a:lnTo>
                    <a:pt x="169664" y="192547"/>
                  </a:lnTo>
                  <a:lnTo>
                    <a:pt x="179152" y="196453"/>
                  </a:lnTo>
                  <a:lnTo>
                    <a:pt x="192546" y="200918"/>
                  </a:lnTo>
                  <a:lnTo>
                    <a:pt x="205941" y="205383"/>
                  </a:lnTo>
                  <a:lnTo>
                    <a:pt x="215987" y="209848"/>
                  </a:lnTo>
                  <a:lnTo>
                    <a:pt x="223800" y="214313"/>
                  </a:lnTo>
                  <a:lnTo>
                    <a:pt x="241660" y="223242"/>
                  </a:lnTo>
                  <a:lnTo>
                    <a:pt x="250589" y="228823"/>
                  </a:lnTo>
                  <a:lnTo>
                    <a:pt x="259519" y="232172"/>
                  </a:lnTo>
                  <a:lnTo>
                    <a:pt x="265100" y="231614"/>
                  </a:lnTo>
                  <a:lnTo>
                    <a:pt x="269565" y="231056"/>
                  </a:lnTo>
                  <a:lnTo>
                    <a:pt x="277378" y="232172"/>
                  </a:lnTo>
                  <a:lnTo>
                    <a:pt x="293005" y="236079"/>
                  </a:lnTo>
                  <a:lnTo>
                    <a:pt x="313097" y="241102"/>
                  </a:lnTo>
                  <a:lnTo>
                    <a:pt x="333747" y="246683"/>
                  </a:lnTo>
                  <a:lnTo>
                    <a:pt x="348816" y="250031"/>
                  </a:lnTo>
                  <a:lnTo>
                    <a:pt x="357187" y="251148"/>
                  </a:lnTo>
                  <a:lnTo>
                    <a:pt x="361094" y="251148"/>
                  </a:lnTo>
                  <a:lnTo>
                    <a:pt x="366675" y="250031"/>
                  </a:lnTo>
                  <a:lnTo>
                    <a:pt x="375605" y="254496"/>
                  </a:lnTo>
                  <a:lnTo>
                    <a:pt x="384535" y="258961"/>
                  </a:lnTo>
                  <a:lnTo>
                    <a:pt x="392906" y="258961"/>
                  </a:lnTo>
                  <a:lnTo>
                    <a:pt x="402394" y="258961"/>
                  </a:lnTo>
                  <a:lnTo>
                    <a:pt x="415789" y="263426"/>
                  </a:lnTo>
                  <a:lnTo>
                    <a:pt x="429183" y="267891"/>
                  </a:lnTo>
                  <a:lnTo>
                    <a:pt x="439229" y="267891"/>
                  </a:lnTo>
                  <a:lnTo>
                    <a:pt x="447042" y="267891"/>
                  </a:lnTo>
                  <a:lnTo>
                    <a:pt x="455972" y="271797"/>
                  </a:lnTo>
                  <a:lnTo>
                    <a:pt x="464902" y="276820"/>
                  </a:lnTo>
                  <a:lnTo>
                    <a:pt x="473832" y="282401"/>
                  </a:lnTo>
                  <a:lnTo>
                    <a:pt x="482761" y="285750"/>
                  </a:lnTo>
                  <a:lnTo>
                    <a:pt x="491133" y="285750"/>
                  </a:lnTo>
                  <a:lnTo>
                    <a:pt x="500621" y="285750"/>
                  </a:lnTo>
                  <a:lnTo>
                    <a:pt x="513457" y="290215"/>
                  </a:lnTo>
                  <a:lnTo>
                    <a:pt x="527410" y="294680"/>
                  </a:lnTo>
                  <a:lnTo>
                    <a:pt x="544153" y="295796"/>
                  </a:lnTo>
                  <a:lnTo>
                    <a:pt x="551408" y="295796"/>
                  </a:lnTo>
                  <a:lnTo>
                    <a:pt x="554199" y="294680"/>
                  </a:lnTo>
                  <a:lnTo>
                    <a:pt x="550850" y="293005"/>
                  </a:lnTo>
                  <a:lnTo>
                    <a:pt x="543595" y="290215"/>
                  </a:lnTo>
                  <a:lnTo>
                    <a:pt x="534665" y="287424"/>
                  </a:lnTo>
                  <a:lnTo>
                    <a:pt x="527410" y="285750"/>
                  </a:lnTo>
                  <a:lnTo>
                    <a:pt x="517922" y="285192"/>
                  </a:lnTo>
                  <a:lnTo>
                    <a:pt x="509550" y="285750"/>
                  </a:lnTo>
                  <a:lnTo>
                    <a:pt x="491691" y="285750"/>
                  </a:lnTo>
                  <a:lnTo>
                    <a:pt x="482761" y="286308"/>
                  </a:lnTo>
                  <a:lnTo>
                    <a:pt x="473832" y="285750"/>
                  </a:lnTo>
                  <a:lnTo>
                    <a:pt x="464902" y="281285"/>
                  </a:lnTo>
                  <a:lnTo>
                    <a:pt x="455972" y="276820"/>
                  </a:lnTo>
                  <a:lnTo>
                    <a:pt x="447042" y="276820"/>
                  </a:lnTo>
                  <a:lnTo>
                    <a:pt x="438113" y="276820"/>
                  </a:lnTo>
                  <a:lnTo>
                    <a:pt x="429183" y="272356"/>
                  </a:lnTo>
                  <a:lnTo>
                    <a:pt x="420253" y="267891"/>
                  </a:lnTo>
                  <a:lnTo>
                    <a:pt x="411324" y="267891"/>
                  </a:lnTo>
                  <a:lnTo>
                    <a:pt x="402394" y="267891"/>
                  </a:lnTo>
                  <a:lnTo>
                    <a:pt x="393464" y="264542"/>
                  </a:lnTo>
                  <a:lnTo>
                    <a:pt x="384535" y="258961"/>
                  </a:lnTo>
                  <a:lnTo>
                    <a:pt x="366675" y="250031"/>
                  </a:lnTo>
                  <a:lnTo>
                    <a:pt x="358862" y="245567"/>
                  </a:lnTo>
                  <a:lnTo>
                    <a:pt x="348816" y="241102"/>
                  </a:lnTo>
                  <a:lnTo>
                    <a:pt x="335421" y="236637"/>
                  </a:lnTo>
                  <a:lnTo>
                    <a:pt x="322027" y="232172"/>
                  </a:lnTo>
                  <a:lnTo>
                    <a:pt x="312539" y="227707"/>
                  </a:lnTo>
                  <a:lnTo>
                    <a:pt x="304167" y="223242"/>
                  </a:lnTo>
                  <a:lnTo>
                    <a:pt x="295238" y="219336"/>
                  </a:lnTo>
                  <a:lnTo>
                    <a:pt x="286308" y="214313"/>
                  </a:lnTo>
                  <a:lnTo>
                    <a:pt x="277378" y="205383"/>
                  </a:lnTo>
                  <a:lnTo>
                    <a:pt x="268449" y="196453"/>
                  </a:lnTo>
                  <a:lnTo>
                    <a:pt x="259519" y="191430"/>
                  </a:lnTo>
                  <a:lnTo>
                    <a:pt x="250589" y="187524"/>
                  </a:lnTo>
                  <a:lnTo>
                    <a:pt x="241660" y="183617"/>
                  </a:lnTo>
                  <a:lnTo>
                    <a:pt x="232730" y="178594"/>
                  </a:lnTo>
                  <a:lnTo>
                    <a:pt x="223800" y="169664"/>
                  </a:lnTo>
                  <a:lnTo>
                    <a:pt x="214871" y="160735"/>
                  </a:lnTo>
                  <a:lnTo>
                    <a:pt x="207057" y="155712"/>
                  </a:lnTo>
                  <a:lnTo>
                    <a:pt x="197011" y="151805"/>
                  </a:lnTo>
                  <a:lnTo>
                    <a:pt x="183617" y="147898"/>
                  </a:lnTo>
                  <a:lnTo>
                    <a:pt x="170222" y="142875"/>
                  </a:lnTo>
                  <a:lnTo>
                    <a:pt x="161292" y="135062"/>
                  </a:lnTo>
                  <a:lnTo>
                    <a:pt x="152363" y="125016"/>
                  </a:lnTo>
                  <a:lnTo>
                    <a:pt x="138968" y="111063"/>
                  </a:lnTo>
                  <a:lnTo>
                    <a:pt x="125574" y="98227"/>
                  </a:lnTo>
                  <a:lnTo>
                    <a:pt x="116086" y="93762"/>
                  </a:lnTo>
                  <a:lnTo>
                    <a:pt x="107714" y="89297"/>
                  </a:lnTo>
                  <a:lnTo>
                    <a:pt x="103249" y="83716"/>
                  </a:lnTo>
                  <a:lnTo>
                    <a:pt x="98785" y="75902"/>
                  </a:lnTo>
                  <a:lnTo>
                    <a:pt x="89855" y="62508"/>
                  </a:lnTo>
                  <a:lnTo>
                    <a:pt x="82041" y="57485"/>
                  </a:lnTo>
                  <a:lnTo>
                    <a:pt x="71996" y="53578"/>
                  </a:lnTo>
                  <a:lnTo>
                    <a:pt x="58601" y="44649"/>
                  </a:lnTo>
                  <a:lnTo>
                    <a:pt x="45207" y="35719"/>
                  </a:lnTo>
                  <a:lnTo>
                    <a:pt x="35719" y="30696"/>
                  </a:lnTo>
                  <a:lnTo>
                    <a:pt x="27347" y="26789"/>
                  </a:lnTo>
                  <a:lnTo>
                    <a:pt x="17859" y="22882"/>
                  </a:lnTo>
                  <a:lnTo>
                    <a:pt x="9488" y="17860"/>
                  </a:lnTo>
                  <a:lnTo>
                    <a:pt x="3907" y="7255"/>
                  </a:lnTo>
                  <a:lnTo>
                    <a:pt x="2232" y="2233"/>
                  </a:lnTo>
                  <a:lnTo>
                    <a:pt x="558" y="0"/>
                  </a:lnTo>
                  <a:lnTo>
                    <a:pt x="0" y="2233"/>
                  </a:lnTo>
                  <a:lnTo>
                    <a:pt x="0" y="6697"/>
                  </a:lnTo>
                  <a:lnTo>
                    <a:pt x="558" y="17860"/>
                  </a:lnTo>
                  <a:lnTo>
                    <a:pt x="3907" y="26231"/>
                  </a:lnTo>
                  <a:lnTo>
                    <a:pt x="9488" y="35719"/>
                  </a:lnTo>
                  <a:lnTo>
                    <a:pt x="18417" y="49113"/>
                  </a:lnTo>
                  <a:lnTo>
                    <a:pt x="27347" y="62508"/>
                  </a:lnTo>
                  <a:lnTo>
                    <a:pt x="32370" y="72554"/>
                  </a:lnTo>
                  <a:lnTo>
                    <a:pt x="36277" y="80367"/>
                  </a:lnTo>
                  <a:lnTo>
                    <a:pt x="41858" y="89297"/>
                  </a:lnTo>
                  <a:lnTo>
                    <a:pt x="45207" y="98227"/>
                  </a:lnTo>
                  <a:lnTo>
                    <a:pt x="45207" y="107156"/>
                  </a:lnTo>
                  <a:lnTo>
                    <a:pt x="45207" y="116086"/>
                  </a:lnTo>
                  <a:lnTo>
                    <a:pt x="49113" y="124458"/>
                  </a:lnTo>
                  <a:lnTo>
                    <a:pt x="54136" y="133945"/>
                  </a:lnTo>
                  <a:lnTo>
                    <a:pt x="63066" y="160735"/>
                  </a:lnTo>
                  <a:lnTo>
                    <a:pt x="67531" y="174687"/>
                  </a:lnTo>
                  <a:lnTo>
                    <a:pt x="71996" y="187524"/>
                  </a:lnTo>
                  <a:lnTo>
                    <a:pt x="76460" y="196453"/>
                  </a:lnTo>
                  <a:lnTo>
                    <a:pt x="80925" y="205383"/>
                  </a:lnTo>
                  <a:lnTo>
                    <a:pt x="89855" y="232172"/>
                  </a:lnTo>
                  <a:lnTo>
                    <a:pt x="94320" y="244450"/>
                  </a:lnTo>
                  <a:lnTo>
                    <a:pt x="98785" y="258961"/>
                  </a:lnTo>
                  <a:lnTo>
                    <a:pt x="103249" y="280727"/>
                  </a:lnTo>
                  <a:lnTo>
                    <a:pt x="107714" y="303610"/>
                  </a:lnTo>
                  <a:lnTo>
                    <a:pt x="113295" y="322585"/>
                  </a:lnTo>
                  <a:lnTo>
                    <a:pt x="116644" y="339328"/>
                  </a:lnTo>
                  <a:lnTo>
                    <a:pt x="116644" y="353281"/>
                  </a:lnTo>
                  <a:lnTo>
                    <a:pt x="116644" y="366117"/>
                  </a:lnTo>
                  <a:lnTo>
                    <a:pt x="121109" y="379512"/>
                  </a:lnTo>
                  <a:lnTo>
                    <a:pt x="125574" y="392906"/>
                  </a:lnTo>
                  <a:lnTo>
                    <a:pt x="126132" y="406859"/>
                  </a:lnTo>
                  <a:lnTo>
                    <a:pt x="125574" y="419695"/>
                  </a:lnTo>
                  <a:lnTo>
                    <a:pt x="126132" y="428625"/>
                  </a:lnTo>
                  <a:lnTo>
                    <a:pt x="125574" y="437555"/>
                  </a:lnTo>
                  <a:lnTo>
                    <a:pt x="121109" y="450391"/>
                  </a:lnTo>
                  <a:lnTo>
                    <a:pt x="116644" y="464344"/>
                  </a:lnTo>
                  <a:lnTo>
                    <a:pt x="116644" y="478297"/>
                  </a:lnTo>
                  <a:lnTo>
                    <a:pt x="116644" y="491133"/>
                  </a:lnTo>
                  <a:lnTo>
                    <a:pt x="112179" y="501737"/>
                  </a:lnTo>
                  <a:lnTo>
                    <a:pt x="107714" y="508992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 bwMode="auto">
            <a:xfrm>
              <a:off x="1491257" y="1980716"/>
              <a:ext cx="348258" cy="55810"/>
            </a:xfrm>
            <a:custGeom>
              <a:avLst/>
              <a:gdLst>
                <a:gd name="connsiteX0" fmla="*/ 8930 w 348258"/>
                <a:gd name="connsiteY0" fmla="*/ 19534 h 55810"/>
                <a:gd name="connsiteX1" fmla="*/ 3907 w 348258"/>
                <a:gd name="connsiteY1" fmla="*/ 10604 h 55810"/>
                <a:gd name="connsiteX2" fmla="*/ 558 w 348258"/>
                <a:gd name="connsiteY2" fmla="*/ 5581 h 55810"/>
                <a:gd name="connsiteX3" fmla="*/ 0 w 348258"/>
                <a:gd name="connsiteY3" fmla="*/ 1674 h 55810"/>
                <a:gd name="connsiteX4" fmla="*/ 7256 w 348258"/>
                <a:gd name="connsiteY4" fmla="*/ 0 h 55810"/>
                <a:gd name="connsiteX5" fmla="*/ 17860 w 348258"/>
                <a:gd name="connsiteY5" fmla="*/ 1674 h 55810"/>
                <a:gd name="connsiteX6" fmla="*/ 26789 w 348258"/>
                <a:gd name="connsiteY6" fmla="*/ 6139 h 55810"/>
                <a:gd name="connsiteX7" fmla="*/ 35719 w 348258"/>
                <a:gd name="connsiteY7" fmla="*/ 10604 h 55810"/>
                <a:gd name="connsiteX8" fmla="*/ 44649 w 348258"/>
                <a:gd name="connsiteY8" fmla="*/ 11162 h 55810"/>
                <a:gd name="connsiteX9" fmla="*/ 53578 w 348258"/>
                <a:gd name="connsiteY9" fmla="*/ 10604 h 55810"/>
                <a:gd name="connsiteX10" fmla="*/ 71438 w 348258"/>
                <a:gd name="connsiteY10" fmla="*/ 10604 h 55810"/>
                <a:gd name="connsiteX11" fmla="*/ 89297 w 348258"/>
                <a:gd name="connsiteY11" fmla="*/ 10604 h 55810"/>
                <a:gd name="connsiteX12" fmla="*/ 97669 w 348258"/>
                <a:gd name="connsiteY12" fmla="*/ 10604 h 55810"/>
                <a:gd name="connsiteX13" fmla="*/ 107157 w 348258"/>
                <a:gd name="connsiteY13" fmla="*/ 10604 h 55810"/>
                <a:gd name="connsiteX14" fmla="*/ 133946 w 348258"/>
                <a:gd name="connsiteY14" fmla="*/ 10604 h 55810"/>
                <a:gd name="connsiteX15" fmla="*/ 147898 w 348258"/>
                <a:gd name="connsiteY15" fmla="*/ 15069 h 55810"/>
                <a:gd name="connsiteX16" fmla="*/ 160735 w 348258"/>
                <a:gd name="connsiteY16" fmla="*/ 19534 h 55810"/>
                <a:gd name="connsiteX17" fmla="*/ 170781 w 348258"/>
                <a:gd name="connsiteY17" fmla="*/ 20092 h 55810"/>
                <a:gd name="connsiteX18" fmla="*/ 178594 w 348258"/>
                <a:gd name="connsiteY18" fmla="*/ 19534 h 55810"/>
                <a:gd name="connsiteX19" fmla="*/ 186966 w 348258"/>
                <a:gd name="connsiteY19" fmla="*/ 19534 h 55810"/>
                <a:gd name="connsiteX20" fmla="*/ 196453 w 348258"/>
                <a:gd name="connsiteY20" fmla="*/ 19534 h 55810"/>
                <a:gd name="connsiteX21" fmla="*/ 209848 w 348258"/>
                <a:gd name="connsiteY21" fmla="*/ 18975 h 55810"/>
                <a:gd name="connsiteX22" fmla="*/ 223243 w 348258"/>
                <a:gd name="connsiteY22" fmla="*/ 19534 h 55810"/>
                <a:gd name="connsiteX23" fmla="*/ 233288 w 348258"/>
                <a:gd name="connsiteY23" fmla="*/ 23998 h 55810"/>
                <a:gd name="connsiteX24" fmla="*/ 241102 w 348258"/>
                <a:gd name="connsiteY24" fmla="*/ 28463 h 55810"/>
                <a:gd name="connsiteX25" fmla="*/ 250032 w 348258"/>
                <a:gd name="connsiteY25" fmla="*/ 28463 h 55810"/>
                <a:gd name="connsiteX26" fmla="*/ 258961 w 348258"/>
                <a:gd name="connsiteY26" fmla="*/ 28463 h 55810"/>
                <a:gd name="connsiteX27" fmla="*/ 267891 w 348258"/>
                <a:gd name="connsiteY27" fmla="*/ 32370 h 55810"/>
                <a:gd name="connsiteX28" fmla="*/ 276821 w 348258"/>
                <a:gd name="connsiteY28" fmla="*/ 37393 h 55810"/>
                <a:gd name="connsiteX29" fmla="*/ 285750 w 348258"/>
                <a:gd name="connsiteY29" fmla="*/ 42974 h 55810"/>
                <a:gd name="connsiteX30" fmla="*/ 294680 w 348258"/>
                <a:gd name="connsiteY30" fmla="*/ 46323 h 55810"/>
                <a:gd name="connsiteX31" fmla="*/ 303610 w 348258"/>
                <a:gd name="connsiteY31" fmla="*/ 46323 h 55810"/>
                <a:gd name="connsiteX32" fmla="*/ 312539 w 348258"/>
                <a:gd name="connsiteY32" fmla="*/ 46323 h 55810"/>
                <a:gd name="connsiteX33" fmla="*/ 321469 w 348258"/>
                <a:gd name="connsiteY33" fmla="*/ 50787 h 55810"/>
                <a:gd name="connsiteX34" fmla="*/ 330399 w 348258"/>
                <a:gd name="connsiteY34" fmla="*/ 55252 h 55810"/>
                <a:gd name="connsiteX35" fmla="*/ 340445 w 348258"/>
                <a:gd name="connsiteY35" fmla="*/ 55810 h 55810"/>
                <a:gd name="connsiteX36" fmla="*/ 348258 w 348258"/>
                <a:gd name="connsiteY36" fmla="*/ 55252 h 55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348258" h="55810">
                  <a:moveTo>
                    <a:pt x="8930" y="19534"/>
                  </a:moveTo>
                  <a:lnTo>
                    <a:pt x="3907" y="10604"/>
                  </a:lnTo>
                  <a:lnTo>
                    <a:pt x="558" y="5581"/>
                  </a:lnTo>
                  <a:lnTo>
                    <a:pt x="0" y="1674"/>
                  </a:lnTo>
                  <a:lnTo>
                    <a:pt x="7256" y="0"/>
                  </a:lnTo>
                  <a:lnTo>
                    <a:pt x="17860" y="1674"/>
                  </a:lnTo>
                  <a:lnTo>
                    <a:pt x="26789" y="6139"/>
                  </a:lnTo>
                  <a:lnTo>
                    <a:pt x="35719" y="10604"/>
                  </a:lnTo>
                  <a:lnTo>
                    <a:pt x="44649" y="11162"/>
                  </a:lnTo>
                  <a:lnTo>
                    <a:pt x="53578" y="10604"/>
                  </a:lnTo>
                  <a:lnTo>
                    <a:pt x="71438" y="10604"/>
                  </a:lnTo>
                  <a:lnTo>
                    <a:pt x="89297" y="10604"/>
                  </a:lnTo>
                  <a:lnTo>
                    <a:pt x="97669" y="10604"/>
                  </a:lnTo>
                  <a:lnTo>
                    <a:pt x="107157" y="10604"/>
                  </a:lnTo>
                  <a:lnTo>
                    <a:pt x="133946" y="10604"/>
                  </a:lnTo>
                  <a:lnTo>
                    <a:pt x="147898" y="15069"/>
                  </a:lnTo>
                  <a:lnTo>
                    <a:pt x="160735" y="19534"/>
                  </a:lnTo>
                  <a:lnTo>
                    <a:pt x="170781" y="20092"/>
                  </a:lnTo>
                  <a:lnTo>
                    <a:pt x="178594" y="19534"/>
                  </a:lnTo>
                  <a:lnTo>
                    <a:pt x="186966" y="19534"/>
                  </a:lnTo>
                  <a:lnTo>
                    <a:pt x="196453" y="19534"/>
                  </a:lnTo>
                  <a:lnTo>
                    <a:pt x="209848" y="18975"/>
                  </a:lnTo>
                  <a:lnTo>
                    <a:pt x="223243" y="19534"/>
                  </a:lnTo>
                  <a:lnTo>
                    <a:pt x="233288" y="23998"/>
                  </a:lnTo>
                  <a:lnTo>
                    <a:pt x="241102" y="28463"/>
                  </a:lnTo>
                  <a:lnTo>
                    <a:pt x="250032" y="28463"/>
                  </a:lnTo>
                  <a:lnTo>
                    <a:pt x="258961" y="28463"/>
                  </a:lnTo>
                  <a:lnTo>
                    <a:pt x="267891" y="32370"/>
                  </a:lnTo>
                  <a:lnTo>
                    <a:pt x="276821" y="37393"/>
                  </a:lnTo>
                  <a:lnTo>
                    <a:pt x="285750" y="42974"/>
                  </a:lnTo>
                  <a:lnTo>
                    <a:pt x="294680" y="46323"/>
                  </a:lnTo>
                  <a:lnTo>
                    <a:pt x="303610" y="46323"/>
                  </a:lnTo>
                  <a:lnTo>
                    <a:pt x="312539" y="46323"/>
                  </a:lnTo>
                  <a:lnTo>
                    <a:pt x="321469" y="50787"/>
                  </a:lnTo>
                  <a:lnTo>
                    <a:pt x="330399" y="55252"/>
                  </a:lnTo>
                  <a:lnTo>
                    <a:pt x="340445" y="55810"/>
                  </a:lnTo>
                  <a:lnTo>
                    <a:pt x="348258" y="55252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 bwMode="auto">
            <a:xfrm>
              <a:off x="1893093" y="2473523"/>
              <a:ext cx="17860" cy="17859"/>
            </a:xfrm>
            <a:custGeom>
              <a:avLst/>
              <a:gdLst>
                <a:gd name="connsiteX0" fmla="*/ 0 w 17860"/>
                <a:gd name="connsiteY0" fmla="*/ 17859 h 17859"/>
                <a:gd name="connsiteX1" fmla="*/ 8930 w 17860"/>
                <a:gd name="connsiteY1" fmla="*/ 8930 h 17859"/>
                <a:gd name="connsiteX2" fmla="*/ 17860 w 17860"/>
                <a:gd name="connsiteY2" fmla="*/ 0 h 17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60" h="17859">
                  <a:moveTo>
                    <a:pt x="0" y="17859"/>
                  </a:moveTo>
                  <a:lnTo>
                    <a:pt x="8930" y="8930"/>
                  </a:lnTo>
                  <a:lnTo>
                    <a:pt x="17860" y="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 bwMode="auto">
            <a:xfrm>
              <a:off x="1544277" y="1982389"/>
              <a:ext cx="10046" cy="330399"/>
            </a:xfrm>
            <a:custGeom>
              <a:avLst/>
              <a:gdLst>
                <a:gd name="connsiteX0" fmla="*/ 558 w 10046"/>
                <a:gd name="connsiteY0" fmla="*/ 8930 h 330399"/>
                <a:gd name="connsiteX1" fmla="*/ 0 w 10046"/>
                <a:gd name="connsiteY1" fmla="*/ 3907 h 330399"/>
                <a:gd name="connsiteX2" fmla="*/ 0 w 10046"/>
                <a:gd name="connsiteY2" fmla="*/ 558 h 330399"/>
                <a:gd name="connsiteX3" fmla="*/ 558 w 10046"/>
                <a:gd name="connsiteY3" fmla="*/ 0 h 330399"/>
                <a:gd name="connsiteX4" fmla="*/ 5023 w 10046"/>
                <a:gd name="connsiteY4" fmla="*/ 7255 h 330399"/>
                <a:gd name="connsiteX5" fmla="*/ 9488 w 10046"/>
                <a:gd name="connsiteY5" fmla="*/ 17860 h 330399"/>
                <a:gd name="connsiteX6" fmla="*/ 10046 w 10046"/>
                <a:gd name="connsiteY6" fmla="*/ 26789 h 330399"/>
                <a:gd name="connsiteX7" fmla="*/ 9488 w 10046"/>
                <a:gd name="connsiteY7" fmla="*/ 35719 h 330399"/>
                <a:gd name="connsiteX8" fmla="*/ 9488 w 10046"/>
                <a:gd name="connsiteY8" fmla="*/ 53578 h 330399"/>
                <a:gd name="connsiteX9" fmla="*/ 9488 w 10046"/>
                <a:gd name="connsiteY9" fmla="*/ 71438 h 330399"/>
                <a:gd name="connsiteX10" fmla="*/ 9488 w 10046"/>
                <a:gd name="connsiteY10" fmla="*/ 89297 h 330399"/>
                <a:gd name="connsiteX11" fmla="*/ 9488 w 10046"/>
                <a:gd name="connsiteY11" fmla="*/ 107156 h 330399"/>
                <a:gd name="connsiteX12" fmla="*/ 9488 w 10046"/>
                <a:gd name="connsiteY12" fmla="*/ 125016 h 330399"/>
                <a:gd name="connsiteX13" fmla="*/ 9488 w 10046"/>
                <a:gd name="connsiteY13" fmla="*/ 142875 h 330399"/>
                <a:gd name="connsiteX14" fmla="*/ 9488 w 10046"/>
                <a:gd name="connsiteY14" fmla="*/ 160735 h 330399"/>
                <a:gd name="connsiteX15" fmla="*/ 9488 w 10046"/>
                <a:gd name="connsiteY15" fmla="*/ 178594 h 330399"/>
                <a:gd name="connsiteX16" fmla="*/ 9488 w 10046"/>
                <a:gd name="connsiteY16" fmla="*/ 186965 h 330399"/>
                <a:gd name="connsiteX17" fmla="*/ 9488 w 10046"/>
                <a:gd name="connsiteY17" fmla="*/ 196453 h 330399"/>
                <a:gd name="connsiteX18" fmla="*/ 9488 w 10046"/>
                <a:gd name="connsiteY18" fmla="*/ 209848 h 330399"/>
                <a:gd name="connsiteX19" fmla="*/ 9488 w 10046"/>
                <a:gd name="connsiteY19" fmla="*/ 223242 h 330399"/>
                <a:gd name="connsiteX20" fmla="*/ 9488 w 10046"/>
                <a:gd name="connsiteY20" fmla="*/ 233288 h 330399"/>
                <a:gd name="connsiteX21" fmla="*/ 9488 w 10046"/>
                <a:gd name="connsiteY21" fmla="*/ 241102 h 330399"/>
                <a:gd name="connsiteX22" fmla="*/ 9488 w 10046"/>
                <a:gd name="connsiteY22" fmla="*/ 258961 h 330399"/>
                <a:gd name="connsiteX23" fmla="*/ 9488 w 10046"/>
                <a:gd name="connsiteY23" fmla="*/ 276820 h 330399"/>
                <a:gd name="connsiteX24" fmla="*/ 9488 w 10046"/>
                <a:gd name="connsiteY24" fmla="*/ 294680 h 330399"/>
                <a:gd name="connsiteX25" fmla="*/ 9488 w 10046"/>
                <a:gd name="connsiteY25" fmla="*/ 312539 h 330399"/>
                <a:gd name="connsiteX26" fmla="*/ 9488 w 10046"/>
                <a:gd name="connsiteY26" fmla="*/ 322585 h 330399"/>
                <a:gd name="connsiteX27" fmla="*/ 9488 w 10046"/>
                <a:gd name="connsiteY27" fmla="*/ 330399 h 33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046" h="330399">
                  <a:moveTo>
                    <a:pt x="558" y="8930"/>
                  </a:moveTo>
                  <a:lnTo>
                    <a:pt x="0" y="3907"/>
                  </a:lnTo>
                  <a:lnTo>
                    <a:pt x="0" y="558"/>
                  </a:lnTo>
                  <a:lnTo>
                    <a:pt x="558" y="0"/>
                  </a:lnTo>
                  <a:lnTo>
                    <a:pt x="5023" y="7255"/>
                  </a:lnTo>
                  <a:lnTo>
                    <a:pt x="9488" y="17860"/>
                  </a:lnTo>
                  <a:lnTo>
                    <a:pt x="10046" y="26789"/>
                  </a:lnTo>
                  <a:lnTo>
                    <a:pt x="9488" y="35719"/>
                  </a:lnTo>
                  <a:lnTo>
                    <a:pt x="9488" y="53578"/>
                  </a:lnTo>
                  <a:lnTo>
                    <a:pt x="9488" y="71438"/>
                  </a:lnTo>
                  <a:lnTo>
                    <a:pt x="9488" y="89297"/>
                  </a:lnTo>
                  <a:lnTo>
                    <a:pt x="9488" y="107156"/>
                  </a:lnTo>
                  <a:lnTo>
                    <a:pt x="9488" y="125016"/>
                  </a:lnTo>
                  <a:lnTo>
                    <a:pt x="9488" y="142875"/>
                  </a:lnTo>
                  <a:lnTo>
                    <a:pt x="9488" y="160735"/>
                  </a:lnTo>
                  <a:lnTo>
                    <a:pt x="9488" y="178594"/>
                  </a:lnTo>
                  <a:lnTo>
                    <a:pt x="9488" y="186965"/>
                  </a:lnTo>
                  <a:lnTo>
                    <a:pt x="9488" y="196453"/>
                  </a:lnTo>
                  <a:lnTo>
                    <a:pt x="9488" y="209848"/>
                  </a:lnTo>
                  <a:lnTo>
                    <a:pt x="9488" y="223242"/>
                  </a:lnTo>
                  <a:lnTo>
                    <a:pt x="9488" y="233288"/>
                  </a:lnTo>
                  <a:lnTo>
                    <a:pt x="9488" y="241102"/>
                  </a:lnTo>
                  <a:lnTo>
                    <a:pt x="9488" y="258961"/>
                  </a:lnTo>
                  <a:lnTo>
                    <a:pt x="9488" y="276820"/>
                  </a:lnTo>
                  <a:lnTo>
                    <a:pt x="9488" y="294680"/>
                  </a:lnTo>
                  <a:lnTo>
                    <a:pt x="9488" y="312539"/>
                  </a:lnTo>
                  <a:lnTo>
                    <a:pt x="9488" y="322585"/>
                  </a:lnTo>
                  <a:lnTo>
                    <a:pt x="9488" y="330399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 bwMode="auto">
            <a:xfrm>
              <a:off x="1910953" y="2500312"/>
              <a:ext cx="117202" cy="232172"/>
            </a:xfrm>
            <a:custGeom>
              <a:avLst/>
              <a:gdLst>
                <a:gd name="connsiteX0" fmla="*/ 0 w 117202"/>
                <a:gd name="connsiteY0" fmla="*/ 232172 h 232172"/>
                <a:gd name="connsiteX1" fmla="*/ 3348 w 117202"/>
                <a:gd name="connsiteY1" fmla="*/ 228823 h 232172"/>
                <a:gd name="connsiteX2" fmla="*/ 8929 w 117202"/>
                <a:gd name="connsiteY2" fmla="*/ 223242 h 232172"/>
                <a:gd name="connsiteX3" fmla="*/ 18417 w 117202"/>
                <a:gd name="connsiteY3" fmla="*/ 219335 h 232172"/>
                <a:gd name="connsiteX4" fmla="*/ 26789 w 117202"/>
                <a:gd name="connsiteY4" fmla="*/ 214313 h 232172"/>
                <a:gd name="connsiteX5" fmla="*/ 27905 w 117202"/>
                <a:gd name="connsiteY5" fmla="*/ 205941 h 232172"/>
                <a:gd name="connsiteX6" fmla="*/ 26789 w 117202"/>
                <a:gd name="connsiteY6" fmla="*/ 196453 h 232172"/>
                <a:gd name="connsiteX7" fmla="*/ 26789 w 117202"/>
                <a:gd name="connsiteY7" fmla="*/ 178594 h 232172"/>
                <a:gd name="connsiteX8" fmla="*/ 30695 w 117202"/>
                <a:gd name="connsiteY8" fmla="*/ 169664 h 232172"/>
                <a:gd name="connsiteX9" fmla="*/ 35718 w 117202"/>
                <a:gd name="connsiteY9" fmla="*/ 160734 h 232172"/>
                <a:gd name="connsiteX10" fmla="*/ 40183 w 117202"/>
                <a:gd name="connsiteY10" fmla="*/ 152921 h 232172"/>
                <a:gd name="connsiteX11" fmla="*/ 44648 w 117202"/>
                <a:gd name="connsiteY11" fmla="*/ 142875 h 232172"/>
                <a:gd name="connsiteX12" fmla="*/ 48555 w 117202"/>
                <a:gd name="connsiteY12" fmla="*/ 129480 h 232172"/>
                <a:gd name="connsiteX13" fmla="*/ 53578 w 117202"/>
                <a:gd name="connsiteY13" fmla="*/ 116086 h 232172"/>
                <a:gd name="connsiteX14" fmla="*/ 62507 w 117202"/>
                <a:gd name="connsiteY14" fmla="*/ 106598 h 232172"/>
                <a:gd name="connsiteX15" fmla="*/ 71437 w 117202"/>
                <a:gd name="connsiteY15" fmla="*/ 98227 h 232172"/>
                <a:gd name="connsiteX16" fmla="*/ 76460 w 117202"/>
                <a:gd name="connsiteY16" fmla="*/ 89297 h 232172"/>
                <a:gd name="connsiteX17" fmla="*/ 80367 w 117202"/>
                <a:gd name="connsiteY17" fmla="*/ 80367 h 232172"/>
                <a:gd name="connsiteX18" fmla="*/ 84832 w 117202"/>
                <a:gd name="connsiteY18" fmla="*/ 72554 h 232172"/>
                <a:gd name="connsiteX19" fmla="*/ 89297 w 117202"/>
                <a:gd name="connsiteY19" fmla="*/ 62508 h 232172"/>
                <a:gd name="connsiteX20" fmla="*/ 93203 w 117202"/>
                <a:gd name="connsiteY20" fmla="*/ 49113 h 232172"/>
                <a:gd name="connsiteX21" fmla="*/ 98226 w 117202"/>
                <a:gd name="connsiteY21" fmla="*/ 35719 h 232172"/>
                <a:gd name="connsiteX22" fmla="*/ 107714 w 117202"/>
                <a:gd name="connsiteY22" fmla="*/ 26231 h 232172"/>
                <a:gd name="connsiteX23" fmla="*/ 116086 w 117202"/>
                <a:gd name="connsiteY23" fmla="*/ 17859 h 232172"/>
                <a:gd name="connsiteX24" fmla="*/ 117202 w 117202"/>
                <a:gd name="connsiteY24" fmla="*/ 8372 h 232172"/>
                <a:gd name="connsiteX25" fmla="*/ 116086 w 117202"/>
                <a:gd name="connsiteY25" fmla="*/ 0 h 232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7202" h="232172">
                  <a:moveTo>
                    <a:pt x="0" y="232172"/>
                  </a:moveTo>
                  <a:lnTo>
                    <a:pt x="3348" y="228823"/>
                  </a:lnTo>
                  <a:lnTo>
                    <a:pt x="8929" y="223242"/>
                  </a:lnTo>
                  <a:lnTo>
                    <a:pt x="18417" y="219335"/>
                  </a:lnTo>
                  <a:lnTo>
                    <a:pt x="26789" y="214313"/>
                  </a:lnTo>
                  <a:lnTo>
                    <a:pt x="27905" y="205941"/>
                  </a:lnTo>
                  <a:lnTo>
                    <a:pt x="26789" y="196453"/>
                  </a:lnTo>
                  <a:lnTo>
                    <a:pt x="26789" y="178594"/>
                  </a:lnTo>
                  <a:lnTo>
                    <a:pt x="30695" y="169664"/>
                  </a:lnTo>
                  <a:lnTo>
                    <a:pt x="35718" y="160734"/>
                  </a:lnTo>
                  <a:lnTo>
                    <a:pt x="40183" y="152921"/>
                  </a:lnTo>
                  <a:lnTo>
                    <a:pt x="44648" y="142875"/>
                  </a:lnTo>
                  <a:lnTo>
                    <a:pt x="48555" y="129480"/>
                  </a:lnTo>
                  <a:lnTo>
                    <a:pt x="53578" y="116086"/>
                  </a:lnTo>
                  <a:lnTo>
                    <a:pt x="62507" y="106598"/>
                  </a:lnTo>
                  <a:lnTo>
                    <a:pt x="71437" y="98227"/>
                  </a:lnTo>
                  <a:lnTo>
                    <a:pt x="76460" y="89297"/>
                  </a:lnTo>
                  <a:lnTo>
                    <a:pt x="80367" y="80367"/>
                  </a:lnTo>
                  <a:lnTo>
                    <a:pt x="84832" y="72554"/>
                  </a:lnTo>
                  <a:lnTo>
                    <a:pt x="89297" y="62508"/>
                  </a:lnTo>
                  <a:lnTo>
                    <a:pt x="93203" y="49113"/>
                  </a:lnTo>
                  <a:lnTo>
                    <a:pt x="98226" y="35719"/>
                  </a:lnTo>
                  <a:lnTo>
                    <a:pt x="107714" y="26231"/>
                  </a:lnTo>
                  <a:lnTo>
                    <a:pt x="116086" y="17859"/>
                  </a:lnTo>
                  <a:lnTo>
                    <a:pt x="117202" y="8372"/>
                  </a:lnTo>
                  <a:lnTo>
                    <a:pt x="116086" y="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 bwMode="auto">
            <a:xfrm>
              <a:off x="2053828" y="2464593"/>
              <a:ext cx="9487" cy="26789"/>
            </a:xfrm>
            <a:custGeom>
              <a:avLst/>
              <a:gdLst>
                <a:gd name="connsiteX0" fmla="*/ 0 w 9487"/>
                <a:gd name="connsiteY0" fmla="*/ 26789 h 26789"/>
                <a:gd name="connsiteX1" fmla="*/ 4464 w 9487"/>
                <a:gd name="connsiteY1" fmla="*/ 23441 h 26789"/>
                <a:gd name="connsiteX2" fmla="*/ 8929 w 9487"/>
                <a:gd name="connsiteY2" fmla="*/ 17860 h 26789"/>
                <a:gd name="connsiteX3" fmla="*/ 9487 w 9487"/>
                <a:gd name="connsiteY3" fmla="*/ 8372 h 26789"/>
                <a:gd name="connsiteX4" fmla="*/ 8929 w 9487"/>
                <a:gd name="connsiteY4" fmla="*/ 0 h 2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87" h="26789">
                  <a:moveTo>
                    <a:pt x="0" y="26789"/>
                  </a:moveTo>
                  <a:lnTo>
                    <a:pt x="4464" y="23441"/>
                  </a:lnTo>
                  <a:lnTo>
                    <a:pt x="8929" y="17860"/>
                  </a:lnTo>
                  <a:lnTo>
                    <a:pt x="9487" y="8372"/>
                  </a:lnTo>
                  <a:lnTo>
                    <a:pt x="8929" y="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Полилиния 36"/>
            <p:cNvSpPr/>
            <p:nvPr/>
          </p:nvSpPr>
          <p:spPr bwMode="auto">
            <a:xfrm>
              <a:off x="2009179" y="2446733"/>
              <a:ext cx="8930" cy="8930"/>
            </a:xfrm>
            <a:custGeom>
              <a:avLst/>
              <a:gdLst>
                <a:gd name="connsiteX0" fmla="*/ 0 w 8930"/>
                <a:gd name="connsiteY0" fmla="*/ 0 h 8930"/>
                <a:gd name="connsiteX1" fmla="*/ 4465 w 8930"/>
                <a:gd name="connsiteY1" fmla="*/ 4465 h 8930"/>
                <a:gd name="connsiteX2" fmla="*/ 8930 w 8930"/>
                <a:gd name="connsiteY2" fmla="*/ 8930 h 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30" h="8930">
                  <a:moveTo>
                    <a:pt x="0" y="0"/>
                  </a:moveTo>
                  <a:lnTo>
                    <a:pt x="4465" y="4465"/>
                  </a:lnTo>
                  <a:lnTo>
                    <a:pt x="8930" y="893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Полилиния 37"/>
            <p:cNvSpPr/>
            <p:nvPr/>
          </p:nvSpPr>
          <p:spPr bwMode="auto">
            <a:xfrm>
              <a:off x="1571624" y="1973459"/>
              <a:ext cx="241101" cy="297471"/>
            </a:xfrm>
            <a:custGeom>
              <a:avLst/>
              <a:gdLst>
                <a:gd name="connsiteX0" fmla="*/ 8929 w 241101"/>
                <a:gd name="connsiteY0" fmla="*/ 17860 h 297471"/>
                <a:gd name="connsiteX1" fmla="*/ 8929 w 241101"/>
                <a:gd name="connsiteY1" fmla="*/ 28464 h 297471"/>
                <a:gd name="connsiteX2" fmla="*/ 8929 w 241101"/>
                <a:gd name="connsiteY2" fmla="*/ 43533 h 297471"/>
                <a:gd name="connsiteX3" fmla="*/ 8929 w 241101"/>
                <a:gd name="connsiteY3" fmla="*/ 59160 h 297471"/>
                <a:gd name="connsiteX4" fmla="*/ 8929 w 241101"/>
                <a:gd name="connsiteY4" fmla="*/ 71438 h 297471"/>
                <a:gd name="connsiteX5" fmla="*/ 8929 w 241101"/>
                <a:gd name="connsiteY5" fmla="*/ 78693 h 297471"/>
                <a:gd name="connsiteX6" fmla="*/ 8929 w 241101"/>
                <a:gd name="connsiteY6" fmla="*/ 83158 h 297471"/>
                <a:gd name="connsiteX7" fmla="*/ 8929 w 241101"/>
                <a:gd name="connsiteY7" fmla="*/ 89297 h 297471"/>
                <a:gd name="connsiteX8" fmla="*/ 9487 w 241101"/>
                <a:gd name="connsiteY8" fmla="*/ 98227 h 297471"/>
                <a:gd name="connsiteX9" fmla="*/ 8929 w 241101"/>
                <a:gd name="connsiteY9" fmla="*/ 107157 h 297471"/>
                <a:gd name="connsiteX10" fmla="*/ 4464 w 241101"/>
                <a:gd name="connsiteY10" fmla="*/ 115528 h 297471"/>
                <a:gd name="connsiteX11" fmla="*/ 0 w 241101"/>
                <a:gd name="connsiteY11" fmla="*/ 125016 h 297471"/>
                <a:gd name="connsiteX12" fmla="*/ 0 w 241101"/>
                <a:gd name="connsiteY12" fmla="*/ 151805 h 297471"/>
                <a:gd name="connsiteX13" fmla="*/ 4464 w 241101"/>
                <a:gd name="connsiteY13" fmla="*/ 165758 h 297471"/>
                <a:gd name="connsiteX14" fmla="*/ 8929 w 241101"/>
                <a:gd name="connsiteY14" fmla="*/ 178594 h 297471"/>
                <a:gd name="connsiteX15" fmla="*/ 9487 w 241101"/>
                <a:gd name="connsiteY15" fmla="*/ 187524 h 297471"/>
                <a:gd name="connsiteX16" fmla="*/ 8929 w 241101"/>
                <a:gd name="connsiteY16" fmla="*/ 196454 h 297471"/>
                <a:gd name="connsiteX17" fmla="*/ 8371 w 241101"/>
                <a:gd name="connsiteY17" fmla="*/ 209848 h 297471"/>
                <a:gd name="connsiteX18" fmla="*/ 8929 w 241101"/>
                <a:gd name="connsiteY18" fmla="*/ 223243 h 297471"/>
                <a:gd name="connsiteX19" fmla="*/ 13394 w 241101"/>
                <a:gd name="connsiteY19" fmla="*/ 233289 h 297471"/>
                <a:gd name="connsiteX20" fmla="*/ 17859 w 241101"/>
                <a:gd name="connsiteY20" fmla="*/ 241102 h 297471"/>
                <a:gd name="connsiteX21" fmla="*/ 18417 w 241101"/>
                <a:gd name="connsiteY21" fmla="*/ 250032 h 297471"/>
                <a:gd name="connsiteX22" fmla="*/ 17859 w 241101"/>
                <a:gd name="connsiteY22" fmla="*/ 258961 h 297471"/>
                <a:gd name="connsiteX23" fmla="*/ 17859 w 241101"/>
                <a:gd name="connsiteY23" fmla="*/ 276821 h 297471"/>
                <a:gd name="connsiteX24" fmla="*/ 16743 w 241101"/>
                <a:gd name="connsiteY24" fmla="*/ 286867 h 297471"/>
                <a:gd name="connsiteX25" fmla="*/ 17859 w 241101"/>
                <a:gd name="connsiteY25" fmla="*/ 294680 h 297471"/>
                <a:gd name="connsiteX26" fmla="*/ 26230 w 241101"/>
                <a:gd name="connsiteY26" fmla="*/ 297471 h 297471"/>
                <a:gd name="connsiteX27" fmla="*/ 35718 w 241101"/>
                <a:gd name="connsiteY27" fmla="*/ 294680 h 297471"/>
                <a:gd name="connsiteX28" fmla="*/ 40741 w 241101"/>
                <a:gd name="connsiteY28" fmla="*/ 286867 h 297471"/>
                <a:gd name="connsiteX29" fmla="*/ 44648 w 241101"/>
                <a:gd name="connsiteY29" fmla="*/ 276821 h 297471"/>
                <a:gd name="connsiteX30" fmla="*/ 49113 w 241101"/>
                <a:gd name="connsiteY30" fmla="*/ 269007 h 297471"/>
                <a:gd name="connsiteX31" fmla="*/ 53578 w 241101"/>
                <a:gd name="connsiteY31" fmla="*/ 258961 h 297471"/>
                <a:gd name="connsiteX32" fmla="*/ 58042 w 241101"/>
                <a:gd name="connsiteY32" fmla="*/ 245567 h 297471"/>
                <a:gd name="connsiteX33" fmla="*/ 62507 w 241101"/>
                <a:gd name="connsiteY33" fmla="*/ 232172 h 297471"/>
                <a:gd name="connsiteX34" fmla="*/ 66972 w 241101"/>
                <a:gd name="connsiteY34" fmla="*/ 222685 h 297471"/>
                <a:gd name="connsiteX35" fmla="*/ 71437 w 241101"/>
                <a:gd name="connsiteY35" fmla="*/ 214313 h 297471"/>
                <a:gd name="connsiteX36" fmla="*/ 75344 w 241101"/>
                <a:gd name="connsiteY36" fmla="*/ 205383 h 297471"/>
                <a:gd name="connsiteX37" fmla="*/ 80367 w 241101"/>
                <a:gd name="connsiteY37" fmla="*/ 196454 h 297471"/>
                <a:gd name="connsiteX38" fmla="*/ 88738 w 241101"/>
                <a:gd name="connsiteY38" fmla="*/ 187524 h 297471"/>
                <a:gd name="connsiteX39" fmla="*/ 98226 w 241101"/>
                <a:gd name="connsiteY39" fmla="*/ 178594 h 297471"/>
                <a:gd name="connsiteX40" fmla="*/ 107156 w 241101"/>
                <a:gd name="connsiteY40" fmla="*/ 170781 h 297471"/>
                <a:gd name="connsiteX41" fmla="*/ 116085 w 241101"/>
                <a:gd name="connsiteY41" fmla="*/ 160735 h 297471"/>
                <a:gd name="connsiteX42" fmla="*/ 125015 w 241101"/>
                <a:gd name="connsiteY42" fmla="*/ 147340 h 297471"/>
                <a:gd name="connsiteX43" fmla="*/ 133945 w 241101"/>
                <a:gd name="connsiteY43" fmla="*/ 133946 h 297471"/>
                <a:gd name="connsiteX44" fmla="*/ 142875 w 241101"/>
                <a:gd name="connsiteY44" fmla="*/ 124458 h 297471"/>
                <a:gd name="connsiteX45" fmla="*/ 151804 w 241101"/>
                <a:gd name="connsiteY45" fmla="*/ 116086 h 297471"/>
                <a:gd name="connsiteX46" fmla="*/ 160176 w 241101"/>
                <a:gd name="connsiteY46" fmla="*/ 107157 h 297471"/>
                <a:gd name="connsiteX47" fmla="*/ 169664 w 241101"/>
                <a:gd name="connsiteY47" fmla="*/ 98227 h 297471"/>
                <a:gd name="connsiteX48" fmla="*/ 183058 w 241101"/>
                <a:gd name="connsiteY48" fmla="*/ 89297 h 297471"/>
                <a:gd name="connsiteX49" fmla="*/ 196453 w 241101"/>
                <a:gd name="connsiteY49" fmla="*/ 80368 h 297471"/>
                <a:gd name="connsiteX50" fmla="*/ 206499 w 241101"/>
                <a:gd name="connsiteY50" fmla="*/ 70880 h 297471"/>
                <a:gd name="connsiteX51" fmla="*/ 214312 w 241101"/>
                <a:gd name="connsiteY51" fmla="*/ 62508 h 297471"/>
                <a:gd name="connsiteX52" fmla="*/ 223800 w 241101"/>
                <a:gd name="connsiteY52" fmla="*/ 58043 h 297471"/>
                <a:gd name="connsiteX53" fmla="*/ 232171 w 241101"/>
                <a:gd name="connsiteY53" fmla="*/ 53579 h 297471"/>
                <a:gd name="connsiteX54" fmla="*/ 238869 w 241101"/>
                <a:gd name="connsiteY54" fmla="*/ 44091 h 297471"/>
                <a:gd name="connsiteX55" fmla="*/ 241101 w 241101"/>
                <a:gd name="connsiteY55" fmla="*/ 35719 h 297471"/>
                <a:gd name="connsiteX56" fmla="*/ 234962 w 241101"/>
                <a:gd name="connsiteY56" fmla="*/ 35161 h 297471"/>
                <a:gd name="connsiteX57" fmla="*/ 223242 w 241101"/>
                <a:gd name="connsiteY57" fmla="*/ 35719 h 297471"/>
                <a:gd name="connsiteX58" fmla="*/ 209847 w 241101"/>
                <a:gd name="connsiteY58" fmla="*/ 31254 h 297471"/>
                <a:gd name="connsiteX59" fmla="*/ 196453 w 241101"/>
                <a:gd name="connsiteY59" fmla="*/ 26790 h 297471"/>
                <a:gd name="connsiteX60" fmla="*/ 186965 w 241101"/>
                <a:gd name="connsiteY60" fmla="*/ 26790 h 297471"/>
                <a:gd name="connsiteX61" fmla="*/ 178593 w 241101"/>
                <a:gd name="connsiteY61" fmla="*/ 26790 h 297471"/>
                <a:gd name="connsiteX62" fmla="*/ 169664 w 241101"/>
                <a:gd name="connsiteY62" fmla="*/ 23441 h 297471"/>
                <a:gd name="connsiteX63" fmla="*/ 160734 w 241101"/>
                <a:gd name="connsiteY63" fmla="*/ 17860 h 297471"/>
                <a:gd name="connsiteX64" fmla="*/ 142875 w 241101"/>
                <a:gd name="connsiteY64" fmla="*/ 8930 h 297471"/>
                <a:gd name="connsiteX65" fmla="*/ 132270 w 241101"/>
                <a:gd name="connsiteY65" fmla="*/ 2791 h 297471"/>
                <a:gd name="connsiteX66" fmla="*/ 125015 w 241101"/>
                <a:gd name="connsiteY66" fmla="*/ 0 h 297471"/>
                <a:gd name="connsiteX67" fmla="*/ 125573 w 241101"/>
                <a:gd name="connsiteY67" fmla="*/ 2791 h 297471"/>
                <a:gd name="connsiteX68" fmla="*/ 128922 w 241101"/>
                <a:gd name="connsiteY68" fmla="*/ 7256 h 297471"/>
                <a:gd name="connsiteX69" fmla="*/ 133945 w 241101"/>
                <a:gd name="connsiteY69" fmla="*/ 17860 h 297471"/>
                <a:gd name="connsiteX70" fmla="*/ 132829 w 241101"/>
                <a:gd name="connsiteY70" fmla="*/ 26790 h 297471"/>
                <a:gd name="connsiteX71" fmla="*/ 132270 w 241101"/>
                <a:gd name="connsiteY71" fmla="*/ 31254 h 297471"/>
                <a:gd name="connsiteX72" fmla="*/ 133945 w 241101"/>
                <a:gd name="connsiteY72" fmla="*/ 35719 h 297471"/>
                <a:gd name="connsiteX73" fmla="*/ 145665 w 241101"/>
                <a:gd name="connsiteY73" fmla="*/ 44091 h 297471"/>
                <a:gd name="connsiteX74" fmla="*/ 160734 w 241101"/>
                <a:gd name="connsiteY74" fmla="*/ 53579 h 297471"/>
                <a:gd name="connsiteX75" fmla="*/ 174687 w 241101"/>
                <a:gd name="connsiteY75" fmla="*/ 68089 h 297471"/>
                <a:gd name="connsiteX76" fmla="*/ 187523 w 241101"/>
                <a:gd name="connsiteY76" fmla="*/ 80368 h 297471"/>
                <a:gd name="connsiteX77" fmla="*/ 199243 w 241101"/>
                <a:gd name="connsiteY77" fmla="*/ 87623 h 297471"/>
                <a:gd name="connsiteX78" fmla="*/ 205382 w 241101"/>
                <a:gd name="connsiteY78" fmla="*/ 89297 h 297471"/>
                <a:gd name="connsiteX79" fmla="*/ 205382 w 241101"/>
                <a:gd name="connsiteY79" fmla="*/ 87065 h 297471"/>
                <a:gd name="connsiteX80" fmla="*/ 203708 w 241101"/>
                <a:gd name="connsiteY80" fmla="*/ 82042 h 297471"/>
                <a:gd name="connsiteX81" fmla="*/ 196453 w 241101"/>
                <a:gd name="connsiteY81" fmla="*/ 71438 h 297471"/>
                <a:gd name="connsiteX82" fmla="*/ 184174 w 241101"/>
                <a:gd name="connsiteY82" fmla="*/ 61950 h 297471"/>
                <a:gd name="connsiteX83" fmla="*/ 169664 w 241101"/>
                <a:gd name="connsiteY83" fmla="*/ 53579 h 297471"/>
                <a:gd name="connsiteX84" fmla="*/ 160176 w 241101"/>
                <a:gd name="connsiteY84" fmla="*/ 49114 h 297471"/>
                <a:gd name="connsiteX85" fmla="*/ 151804 w 241101"/>
                <a:gd name="connsiteY85" fmla="*/ 44649 h 297471"/>
                <a:gd name="connsiteX86" fmla="*/ 142875 w 241101"/>
                <a:gd name="connsiteY86" fmla="*/ 35161 h 297471"/>
                <a:gd name="connsiteX87" fmla="*/ 133945 w 241101"/>
                <a:gd name="connsiteY87" fmla="*/ 26790 h 297471"/>
                <a:gd name="connsiteX88" fmla="*/ 125015 w 241101"/>
                <a:gd name="connsiteY88" fmla="*/ 24557 h 297471"/>
                <a:gd name="connsiteX89" fmla="*/ 116085 w 241101"/>
                <a:gd name="connsiteY89" fmla="*/ 26790 h 297471"/>
                <a:gd name="connsiteX90" fmla="*/ 106598 w 241101"/>
                <a:gd name="connsiteY90" fmla="*/ 35161 h 297471"/>
                <a:gd name="connsiteX91" fmla="*/ 98226 w 241101"/>
                <a:gd name="connsiteY91" fmla="*/ 44649 h 297471"/>
                <a:gd name="connsiteX92" fmla="*/ 96552 w 241101"/>
                <a:gd name="connsiteY92" fmla="*/ 53020 h 297471"/>
                <a:gd name="connsiteX93" fmla="*/ 98226 w 241101"/>
                <a:gd name="connsiteY93" fmla="*/ 62508 h 297471"/>
                <a:gd name="connsiteX94" fmla="*/ 102133 w 241101"/>
                <a:gd name="connsiteY94" fmla="*/ 75903 h 297471"/>
                <a:gd name="connsiteX95" fmla="*/ 107156 w 241101"/>
                <a:gd name="connsiteY95" fmla="*/ 89297 h 297471"/>
                <a:gd name="connsiteX96" fmla="*/ 112737 w 241101"/>
                <a:gd name="connsiteY96" fmla="*/ 101018 h 297471"/>
                <a:gd name="connsiteX97" fmla="*/ 114969 w 241101"/>
                <a:gd name="connsiteY97" fmla="*/ 105482 h 297471"/>
                <a:gd name="connsiteX98" fmla="*/ 116085 w 241101"/>
                <a:gd name="connsiteY98" fmla="*/ 107157 h 297471"/>
                <a:gd name="connsiteX99" fmla="*/ 117202 w 241101"/>
                <a:gd name="connsiteY99" fmla="*/ 105482 h 297471"/>
                <a:gd name="connsiteX100" fmla="*/ 117760 w 241101"/>
                <a:gd name="connsiteY100" fmla="*/ 100459 h 297471"/>
                <a:gd name="connsiteX101" fmla="*/ 116085 w 241101"/>
                <a:gd name="connsiteY101" fmla="*/ 89297 h 297471"/>
                <a:gd name="connsiteX102" fmla="*/ 108272 w 241101"/>
                <a:gd name="connsiteY102" fmla="*/ 80368 h 297471"/>
                <a:gd name="connsiteX103" fmla="*/ 98226 w 241101"/>
                <a:gd name="connsiteY103" fmla="*/ 71438 h 297471"/>
                <a:gd name="connsiteX104" fmla="*/ 89296 w 241101"/>
                <a:gd name="connsiteY104" fmla="*/ 61950 h 297471"/>
                <a:gd name="connsiteX105" fmla="*/ 80367 w 241101"/>
                <a:gd name="connsiteY105" fmla="*/ 53579 h 297471"/>
                <a:gd name="connsiteX106" fmla="*/ 71437 w 241101"/>
                <a:gd name="connsiteY106" fmla="*/ 47439 h 297471"/>
                <a:gd name="connsiteX107" fmla="*/ 62507 w 241101"/>
                <a:gd name="connsiteY107" fmla="*/ 44649 h 297471"/>
                <a:gd name="connsiteX108" fmla="*/ 53020 w 241101"/>
                <a:gd name="connsiteY108" fmla="*/ 47439 h 297471"/>
                <a:gd name="connsiteX109" fmla="*/ 44648 w 241101"/>
                <a:gd name="connsiteY109" fmla="*/ 53579 h 297471"/>
                <a:gd name="connsiteX110" fmla="*/ 42974 w 241101"/>
                <a:gd name="connsiteY110" fmla="*/ 61950 h 297471"/>
                <a:gd name="connsiteX111" fmla="*/ 44648 w 241101"/>
                <a:gd name="connsiteY111" fmla="*/ 71438 h 297471"/>
                <a:gd name="connsiteX112" fmla="*/ 48555 w 241101"/>
                <a:gd name="connsiteY112" fmla="*/ 80368 h 297471"/>
                <a:gd name="connsiteX113" fmla="*/ 53578 w 241101"/>
                <a:gd name="connsiteY113" fmla="*/ 89297 h 297471"/>
                <a:gd name="connsiteX114" fmla="*/ 57484 w 241101"/>
                <a:gd name="connsiteY114" fmla="*/ 98227 h 297471"/>
                <a:gd name="connsiteX115" fmla="*/ 62507 w 241101"/>
                <a:gd name="connsiteY115" fmla="*/ 107157 h 297471"/>
                <a:gd name="connsiteX116" fmla="*/ 71437 w 241101"/>
                <a:gd name="connsiteY116" fmla="*/ 116086 h 297471"/>
                <a:gd name="connsiteX117" fmla="*/ 80367 w 241101"/>
                <a:gd name="connsiteY117" fmla="*/ 125016 h 297471"/>
                <a:gd name="connsiteX118" fmla="*/ 84832 w 241101"/>
                <a:gd name="connsiteY118" fmla="*/ 134504 h 297471"/>
                <a:gd name="connsiteX119" fmla="*/ 89296 w 241101"/>
                <a:gd name="connsiteY119" fmla="*/ 142875 h 297471"/>
                <a:gd name="connsiteX120" fmla="*/ 97668 w 241101"/>
                <a:gd name="connsiteY120" fmla="*/ 147898 h 297471"/>
                <a:gd name="connsiteX121" fmla="*/ 107156 w 241101"/>
                <a:gd name="connsiteY121" fmla="*/ 151805 h 297471"/>
                <a:gd name="connsiteX122" fmla="*/ 116644 w 241101"/>
                <a:gd name="connsiteY122" fmla="*/ 157944 h 297471"/>
                <a:gd name="connsiteX123" fmla="*/ 125015 w 241101"/>
                <a:gd name="connsiteY123" fmla="*/ 160735 h 297471"/>
                <a:gd name="connsiteX124" fmla="*/ 128364 w 241101"/>
                <a:gd name="connsiteY124" fmla="*/ 158502 h 297471"/>
                <a:gd name="connsiteX125" fmla="*/ 130596 w 241101"/>
                <a:gd name="connsiteY125" fmla="*/ 153479 h 297471"/>
                <a:gd name="connsiteX126" fmla="*/ 133945 w 241101"/>
                <a:gd name="connsiteY126" fmla="*/ 142875 h 297471"/>
                <a:gd name="connsiteX127" fmla="*/ 134503 w 241101"/>
                <a:gd name="connsiteY127" fmla="*/ 133946 h 297471"/>
                <a:gd name="connsiteX128" fmla="*/ 133945 w 241101"/>
                <a:gd name="connsiteY128" fmla="*/ 125016 h 297471"/>
                <a:gd name="connsiteX129" fmla="*/ 133945 w 241101"/>
                <a:gd name="connsiteY129" fmla="*/ 107157 h 297471"/>
                <a:gd name="connsiteX130" fmla="*/ 135061 w 241101"/>
                <a:gd name="connsiteY130" fmla="*/ 99343 h 297471"/>
                <a:gd name="connsiteX131" fmla="*/ 133945 w 241101"/>
                <a:gd name="connsiteY131" fmla="*/ 89297 h 297471"/>
                <a:gd name="connsiteX132" fmla="*/ 126131 w 241101"/>
                <a:gd name="connsiteY132" fmla="*/ 75345 h 297471"/>
                <a:gd name="connsiteX133" fmla="*/ 116085 w 241101"/>
                <a:gd name="connsiteY133" fmla="*/ 62508 h 297471"/>
                <a:gd name="connsiteX134" fmla="*/ 106598 w 241101"/>
                <a:gd name="connsiteY134" fmla="*/ 55811 h 297471"/>
                <a:gd name="connsiteX135" fmla="*/ 98226 w 241101"/>
                <a:gd name="connsiteY135" fmla="*/ 53579 h 297471"/>
                <a:gd name="connsiteX136" fmla="*/ 92645 w 241101"/>
                <a:gd name="connsiteY136" fmla="*/ 60834 h 297471"/>
                <a:gd name="connsiteX137" fmla="*/ 89296 w 241101"/>
                <a:gd name="connsiteY137" fmla="*/ 71438 h 297471"/>
                <a:gd name="connsiteX138" fmla="*/ 89296 w 241101"/>
                <a:gd name="connsiteY138" fmla="*/ 89297 h 297471"/>
                <a:gd name="connsiteX139" fmla="*/ 89296 w 241101"/>
                <a:gd name="connsiteY139" fmla="*/ 107157 h 297471"/>
                <a:gd name="connsiteX140" fmla="*/ 89296 w 241101"/>
                <a:gd name="connsiteY140" fmla="*/ 125016 h 297471"/>
                <a:gd name="connsiteX141" fmla="*/ 93761 w 241101"/>
                <a:gd name="connsiteY141" fmla="*/ 133946 h 297471"/>
                <a:gd name="connsiteX142" fmla="*/ 98226 w 241101"/>
                <a:gd name="connsiteY142" fmla="*/ 142875 h 297471"/>
                <a:gd name="connsiteX143" fmla="*/ 98784 w 241101"/>
                <a:gd name="connsiteY143" fmla="*/ 151805 h 297471"/>
                <a:gd name="connsiteX144" fmla="*/ 98226 w 241101"/>
                <a:gd name="connsiteY144" fmla="*/ 160735 h 297471"/>
                <a:gd name="connsiteX145" fmla="*/ 99900 w 241101"/>
                <a:gd name="connsiteY145" fmla="*/ 171897 h 297471"/>
                <a:gd name="connsiteX146" fmla="*/ 99900 w 241101"/>
                <a:gd name="connsiteY146" fmla="*/ 176920 h 297471"/>
                <a:gd name="connsiteX147" fmla="*/ 98226 w 241101"/>
                <a:gd name="connsiteY147" fmla="*/ 178594 h 297471"/>
                <a:gd name="connsiteX148" fmla="*/ 93203 w 241101"/>
                <a:gd name="connsiteY148" fmla="*/ 176920 h 297471"/>
                <a:gd name="connsiteX149" fmla="*/ 85948 w 241101"/>
                <a:gd name="connsiteY149" fmla="*/ 171897 h 297471"/>
                <a:gd name="connsiteX150" fmla="*/ 71437 w 241101"/>
                <a:gd name="connsiteY150" fmla="*/ 160735 h 297471"/>
                <a:gd name="connsiteX151" fmla="*/ 61949 w 241101"/>
                <a:gd name="connsiteY151" fmla="*/ 151805 h 297471"/>
                <a:gd name="connsiteX152" fmla="*/ 53578 w 241101"/>
                <a:gd name="connsiteY152" fmla="*/ 142875 h 297471"/>
                <a:gd name="connsiteX153" fmla="*/ 44648 w 241101"/>
                <a:gd name="connsiteY153" fmla="*/ 133388 h 297471"/>
                <a:gd name="connsiteX154" fmla="*/ 35718 w 241101"/>
                <a:gd name="connsiteY154" fmla="*/ 125016 h 297471"/>
                <a:gd name="connsiteX155" fmla="*/ 26230 w 241101"/>
                <a:gd name="connsiteY155" fmla="*/ 122784 h 297471"/>
                <a:gd name="connsiteX156" fmla="*/ 17859 w 241101"/>
                <a:gd name="connsiteY156" fmla="*/ 125016 h 297471"/>
                <a:gd name="connsiteX157" fmla="*/ 16185 w 241101"/>
                <a:gd name="connsiteY157" fmla="*/ 133388 h 297471"/>
                <a:gd name="connsiteX158" fmla="*/ 17859 w 241101"/>
                <a:gd name="connsiteY158" fmla="*/ 142875 h 297471"/>
                <a:gd name="connsiteX159" fmla="*/ 21208 w 241101"/>
                <a:gd name="connsiteY159" fmla="*/ 151247 h 297471"/>
                <a:gd name="connsiteX160" fmla="*/ 26789 w 241101"/>
                <a:gd name="connsiteY160" fmla="*/ 160735 h 297471"/>
                <a:gd name="connsiteX161" fmla="*/ 35160 w 241101"/>
                <a:gd name="connsiteY161" fmla="*/ 174129 h 297471"/>
                <a:gd name="connsiteX162" fmla="*/ 44648 w 241101"/>
                <a:gd name="connsiteY162" fmla="*/ 187524 h 297471"/>
                <a:gd name="connsiteX163" fmla="*/ 53578 w 241101"/>
                <a:gd name="connsiteY163" fmla="*/ 196454 h 297471"/>
                <a:gd name="connsiteX164" fmla="*/ 62507 w 241101"/>
                <a:gd name="connsiteY164" fmla="*/ 205383 h 297471"/>
                <a:gd name="connsiteX165" fmla="*/ 72553 w 241101"/>
                <a:gd name="connsiteY165" fmla="*/ 219894 h 297471"/>
                <a:gd name="connsiteX166" fmla="*/ 77018 w 241101"/>
                <a:gd name="connsiteY166" fmla="*/ 227149 h 297471"/>
                <a:gd name="connsiteX167" fmla="*/ 80367 w 241101"/>
                <a:gd name="connsiteY167" fmla="*/ 232172 h 29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241101" h="297471">
                  <a:moveTo>
                    <a:pt x="8929" y="17860"/>
                  </a:moveTo>
                  <a:lnTo>
                    <a:pt x="8929" y="28464"/>
                  </a:lnTo>
                  <a:lnTo>
                    <a:pt x="8929" y="43533"/>
                  </a:lnTo>
                  <a:lnTo>
                    <a:pt x="8929" y="59160"/>
                  </a:lnTo>
                  <a:lnTo>
                    <a:pt x="8929" y="71438"/>
                  </a:lnTo>
                  <a:lnTo>
                    <a:pt x="8929" y="78693"/>
                  </a:lnTo>
                  <a:lnTo>
                    <a:pt x="8929" y="83158"/>
                  </a:lnTo>
                  <a:lnTo>
                    <a:pt x="8929" y="89297"/>
                  </a:lnTo>
                  <a:lnTo>
                    <a:pt x="9487" y="98227"/>
                  </a:lnTo>
                  <a:lnTo>
                    <a:pt x="8929" y="107157"/>
                  </a:lnTo>
                  <a:lnTo>
                    <a:pt x="4464" y="115528"/>
                  </a:lnTo>
                  <a:lnTo>
                    <a:pt x="0" y="125016"/>
                  </a:lnTo>
                  <a:lnTo>
                    <a:pt x="0" y="151805"/>
                  </a:lnTo>
                  <a:lnTo>
                    <a:pt x="4464" y="165758"/>
                  </a:lnTo>
                  <a:lnTo>
                    <a:pt x="8929" y="178594"/>
                  </a:lnTo>
                  <a:lnTo>
                    <a:pt x="9487" y="187524"/>
                  </a:lnTo>
                  <a:lnTo>
                    <a:pt x="8929" y="196454"/>
                  </a:lnTo>
                  <a:lnTo>
                    <a:pt x="8371" y="209848"/>
                  </a:lnTo>
                  <a:lnTo>
                    <a:pt x="8929" y="223243"/>
                  </a:lnTo>
                  <a:lnTo>
                    <a:pt x="13394" y="233289"/>
                  </a:lnTo>
                  <a:lnTo>
                    <a:pt x="17859" y="241102"/>
                  </a:lnTo>
                  <a:lnTo>
                    <a:pt x="18417" y="250032"/>
                  </a:lnTo>
                  <a:lnTo>
                    <a:pt x="17859" y="258961"/>
                  </a:lnTo>
                  <a:lnTo>
                    <a:pt x="17859" y="276821"/>
                  </a:lnTo>
                  <a:lnTo>
                    <a:pt x="16743" y="286867"/>
                  </a:lnTo>
                  <a:lnTo>
                    <a:pt x="17859" y="294680"/>
                  </a:lnTo>
                  <a:lnTo>
                    <a:pt x="26230" y="297471"/>
                  </a:lnTo>
                  <a:lnTo>
                    <a:pt x="35718" y="294680"/>
                  </a:lnTo>
                  <a:lnTo>
                    <a:pt x="40741" y="286867"/>
                  </a:lnTo>
                  <a:lnTo>
                    <a:pt x="44648" y="276821"/>
                  </a:lnTo>
                  <a:lnTo>
                    <a:pt x="49113" y="269007"/>
                  </a:lnTo>
                  <a:lnTo>
                    <a:pt x="53578" y="258961"/>
                  </a:lnTo>
                  <a:lnTo>
                    <a:pt x="58042" y="245567"/>
                  </a:lnTo>
                  <a:lnTo>
                    <a:pt x="62507" y="232172"/>
                  </a:lnTo>
                  <a:lnTo>
                    <a:pt x="66972" y="222685"/>
                  </a:lnTo>
                  <a:lnTo>
                    <a:pt x="71437" y="214313"/>
                  </a:lnTo>
                  <a:lnTo>
                    <a:pt x="75344" y="205383"/>
                  </a:lnTo>
                  <a:lnTo>
                    <a:pt x="80367" y="196454"/>
                  </a:lnTo>
                  <a:lnTo>
                    <a:pt x="88738" y="187524"/>
                  </a:lnTo>
                  <a:lnTo>
                    <a:pt x="98226" y="178594"/>
                  </a:lnTo>
                  <a:lnTo>
                    <a:pt x="107156" y="170781"/>
                  </a:lnTo>
                  <a:lnTo>
                    <a:pt x="116085" y="160735"/>
                  </a:lnTo>
                  <a:lnTo>
                    <a:pt x="125015" y="147340"/>
                  </a:lnTo>
                  <a:lnTo>
                    <a:pt x="133945" y="133946"/>
                  </a:lnTo>
                  <a:lnTo>
                    <a:pt x="142875" y="124458"/>
                  </a:lnTo>
                  <a:lnTo>
                    <a:pt x="151804" y="116086"/>
                  </a:lnTo>
                  <a:lnTo>
                    <a:pt x="160176" y="107157"/>
                  </a:lnTo>
                  <a:lnTo>
                    <a:pt x="169664" y="98227"/>
                  </a:lnTo>
                  <a:lnTo>
                    <a:pt x="183058" y="89297"/>
                  </a:lnTo>
                  <a:lnTo>
                    <a:pt x="196453" y="80368"/>
                  </a:lnTo>
                  <a:lnTo>
                    <a:pt x="206499" y="70880"/>
                  </a:lnTo>
                  <a:lnTo>
                    <a:pt x="214312" y="62508"/>
                  </a:lnTo>
                  <a:lnTo>
                    <a:pt x="223800" y="58043"/>
                  </a:lnTo>
                  <a:lnTo>
                    <a:pt x="232171" y="53579"/>
                  </a:lnTo>
                  <a:lnTo>
                    <a:pt x="238869" y="44091"/>
                  </a:lnTo>
                  <a:lnTo>
                    <a:pt x="241101" y="35719"/>
                  </a:lnTo>
                  <a:lnTo>
                    <a:pt x="234962" y="35161"/>
                  </a:lnTo>
                  <a:lnTo>
                    <a:pt x="223242" y="35719"/>
                  </a:lnTo>
                  <a:lnTo>
                    <a:pt x="209847" y="31254"/>
                  </a:lnTo>
                  <a:lnTo>
                    <a:pt x="196453" y="26790"/>
                  </a:lnTo>
                  <a:lnTo>
                    <a:pt x="186965" y="26790"/>
                  </a:lnTo>
                  <a:lnTo>
                    <a:pt x="178593" y="26790"/>
                  </a:lnTo>
                  <a:lnTo>
                    <a:pt x="169664" y="23441"/>
                  </a:lnTo>
                  <a:lnTo>
                    <a:pt x="160734" y="17860"/>
                  </a:lnTo>
                  <a:lnTo>
                    <a:pt x="142875" y="8930"/>
                  </a:lnTo>
                  <a:lnTo>
                    <a:pt x="132270" y="2791"/>
                  </a:lnTo>
                  <a:lnTo>
                    <a:pt x="125015" y="0"/>
                  </a:lnTo>
                  <a:lnTo>
                    <a:pt x="125573" y="2791"/>
                  </a:lnTo>
                  <a:lnTo>
                    <a:pt x="128922" y="7256"/>
                  </a:lnTo>
                  <a:lnTo>
                    <a:pt x="133945" y="17860"/>
                  </a:lnTo>
                  <a:lnTo>
                    <a:pt x="132829" y="26790"/>
                  </a:lnTo>
                  <a:lnTo>
                    <a:pt x="132270" y="31254"/>
                  </a:lnTo>
                  <a:lnTo>
                    <a:pt x="133945" y="35719"/>
                  </a:lnTo>
                  <a:lnTo>
                    <a:pt x="145665" y="44091"/>
                  </a:lnTo>
                  <a:lnTo>
                    <a:pt x="160734" y="53579"/>
                  </a:lnTo>
                  <a:lnTo>
                    <a:pt x="174687" y="68089"/>
                  </a:lnTo>
                  <a:lnTo>
                    <a:pt x="187523" y="80368"/>
                  </a:lnTo>
                  <a:lnTo>
                    <a:pt x="199243" y="87623"/>
                  </a:lnTo>
                  <a:lnTo>
                    <a:pt x="205382" y="89297"/>
                  </a:lnTo>
                  <a:lnTo>
                    <a:pt x="205382" y="87065"/>
                  </a:lnTo>
                  <a:lnTo>
                    <a:pt x="203708" y="82042"/>
                  </a:lnTo>
                  <a:lnTo>
                    <a:pt x="196453" y="71438"/>
                  </a:lnTo>
                  <a:lnTo>
                    <a:pt x="184174" y="61950"/>
                  </a:lnTo>
                  <a:lnTo>
                    <a:pt x="169664" y="53579"/>
                  </a:lnTo>
                  <a:lnTo>
                    <a:pt x="160176" y="49114"/>
                  </a:lnTo>
                  <a:lnTo>
                    <a:pt x="151804" y="44649"/>
                  </a:lnTo>
                  <a:lnTo>
                    <a:pt x="142875" y="35161"/>
                  </a:lnTo>
                  <a:lnTo>
                    <a:pt x="133945" y="26790"/>
                  </a:lnTo>
                  <a:lnTo>
                    <a:pt x="125015" y="24557"/>
                  </a:lnTo>
                  <a:lnTo>
                    <a:pt x="116085" y="26790"/>
                  </a:lnTo>
                  <a:lnTo>
                    <a:pt x="106598" y="35161"/>
                  </a:lnTo>
                  <a:lnTo>
                    <a:pt x="98226" y="44649"/>
                  </a:lnTo>
                  <a:lnTo>
                    <a:pt x="96552" y="53020"/>
                  </a:lnTo>
                  <a:lnTo>
                    <a:pt x="98226" y="62508"/>
                  </a:lnTo>
                  <a:lnTo>
                    <a:pt x="102133" y="75903"/>
                  </a:lnTo>
                  <a:lnTo>
                    <a:pt x="107156" y="89297"/>
                  </a:lnTo>
                  <a:lnTo>
                    <a:pt x="112737" y="101018"/>
                  </a:lnTo>
                  <a:lnTo>
                    <a:pt x="114969" y="105482"/>
                  </a:lnTo>
                  <a:lnTo>
                    <a:pt x="116085" y="107157"/>
                  </a:lnTo>
                  <a:lnTo>
                    <a:pt x="117202" y="105482"/>
                  </a:lnTo>
                  <a:lnTo>
                    <a:pt x="117760" y="100459"/>
                  </a:lnTo>
                  <a:lnTo>
                    <a:pt x="116085" y="89297"/>
                  </a:lnTo>
                  <a:lnTo>
                    <a:pt x="108272" y="80368"/>
                  </a:lnTo>
                  <a:lnTo>
                    <a:pt x="98226" y="71438"/>
                  </a:lnTo>
                  <a:lnTo>
                    <a:pt x="89296" y="61950"/>
                  </a:lnTo>
                  <a:lnTo>
                    <a:pt x="80367" y="53579"/>
                  </a:lnTo>
                  <a:lnTo>
                    <a:pt x="71437" y="47439"/>
                  </a:lnTo>
                  <a:lnTo>
                    <a:pt x="62507" y="44649"/>
                  </a:lnTo>
                  <a:lnTo>
                    <a:pt x="53020" y="47439"/>
                  </a:lnTo>
                  <a:lnTo>
                    <a:pt x="44648" y="53579"/>
                  </a:lnTo>
                  <a:lnTo>
                    <a:pt x="42974" y="61950"/>
                  </a:lnTo>
                  <a:lnTo>
                    <a:pt x="44648" y="71438"/>
                  </a:lnTo>
                  <a:lnTo>
                    <a:pt x="48555" y="80368"/>
                  </a:lnTo>
                  <a:lnTo>
                    <a:pt x="53578" y="89297"/>
                  </a:lnTo>
                  <a:lnTo>
                    <a:pt x="57484" y="98227"/>
                  </a:lnTo>
                  <a:lnTo>
                    <a:pt x="62507" y="107157"/>
                  </a:lnTo>
                  <a:lnTo>
                    <a:pt x="71437" y="116086"/>
                  </a:lnTo>
                  <a:lnTo>
                    <a:pt x="80367" y="125016"/>
                  </a:lnTo>
                  <a:lnTo>
                    <a:pt x="84832" y="134504"/>
                  </a:lnTo>
                  <a:lnTo>
                    <a:pt x="89296" y="142875"/>
                  </a:lnTo>
                  <a:lnTo>
                    <a:pt x="97668" y="147898"/>
                  </a:lnTo>
                  <a:lnTo>
                    <a:pt x="107156" y="151805"/>
                  </a:lnTo>
                  <a:lnTo>
                    <a:pt x="116644" y="157944"/>
                  </a:lnTo>
                  <a:lnTo>
                    <a:pt x="125015" y="160735"/>
                  </a:lnTo>
                  <a:lnTo>
                    <a:pt x="128364" y="158502"/>
                  </a:lnTo>
                  <a:lnTo>
                    <a:pt x="130596" y="153479"/>
                  </a:lnTo>
                  <a:lnTo>
                    <a:pt x="133945" y="142875"/>
                  </a:lnTo>
                  <a:lnTo>
                    <a:pt x="134503" y="133946"/>
                  </a:lnTo>
                  <a:lnTo>
                    <a:pt x="133945" y="125016"/>
                  </a:lnTo>
                  <a:lnTo>
                    <a:pt x="133945" y="107157"/>
                  </a:lnTo>
                  <a:lnTo>
                    <a:pt x="135061" y="99343"/>
                  </a:lnTo>
                  <a:lnTo>
                    <a:pt x="133945" y="89297"/>
                  </a:lnTo>
                  <a:lnTo>
                    <a:pt x="126131" y="75345"/>
                  </a:lnTo>
                  <a:lnTo>
                    <a:pt x="116085" y="62508"/>
                  </a:lnTo>
                  <a:lnTo>
                    <a:pt x="106598" y="55811"/>
                  </a:lnTo>
                  <a:lnTo>
                    <a:pt x="98226" y="53579"/>
                  </a:lnTo>
                  <a:lnTo>
                    <a:pt x="92645" y="60834"/>
                  </a:lnTo>
                  <a:lnTo>
                    <a:pt x="89296" y="71438"/>
                  </a:lnTo>
                  <a:lnTo>
                    <a:pt x="89296" y="89297"/>
                  </a:lnTo>
                  <a:lnTo>
                    <a:pt x="89296" y="107157"/>
                  </a:lnTo>
                  <a:lnTo>
                    <a:pt x="89296" y="125016"/>
                  </a:lnTo>
                  <a:lnTo>
                    <a:pt x="93761" y="133946"/>
                  </a:lnTo>
                  <a:lnTo>
                    <a:pt x="98226" y="142875"/>
                  </a:lnTo>
                  <a:lnTo>
                    <a:pt x="98784" y="151805"/>
                  </a:lnTo>
                  <a:lnTo>
                    <a:pt x="98226" y="160735"/>
                  </a:lnTo>
                  <a:lnTo>
                    <a:pt x="99900" y="171897"/>
                  </a:lnTo>
                  <a:lnTo>
                    <a:pt x="99900" y="176920"/>
                  </a:lnTo>
                  <a:lnTo>
                    <a:pt x="98226" y="178594"/>
                  </a:lnTo>
                  <a:lnTo>
                    <a:pt x="93203" y="176920"/>
                  </a:lnTo>
                  <a:lnTo>
                    <a:pt x="85948" y="171897"/>
                  </a:lnTo>
                  <a:lnTo>
                    <a:pt x="71437" y="160735"/>
                  </a:lnTo>
                  <a:lnTo>
                    <a:pt x="61949" y="151805"/>
                  </a:lnTo>
                  <a:lnTo>
                    <a:pt x="53578" y="142875"/>
                  </a:lnTo>
                  <a:lnTo>
                    <a:pt x="44648" y="133388"/>
                  </a:lnTo>
                  <a:lnTo>
                    <a:pt x="35718" y="125016"/>
                  </a:lnTo>
                  <a:lnTo>
                    <a:pt x="26230" y="122784"/>
                  </a:lnTo>
                  <a:lnTo>
                    <a:pt x="17859" y="125016"/>
                  </a:lnTo>
                  <a:lnTo>
                    <a:pt x="16185" y="133388"/>
                  </a:lnTo>
                  <a:lnTo>
                    <a:pt x="17859" y="142875"/>
                  </a:lnTo>
                  <a:lnTo>
                    <a:pt x="21208" y="151247"/>
                  </a:lnTo>
                  <a:lnTo>
                    <a:pt x="26789" y="160735"/>
                  </a:lnTo>
                  <a:lnTo>
                    <a:pt x="35160" y="174129"/>
                  </a:lnTo>
                  <a:lnTo>
                    <a:pt x="44648" y="187524"/>
                  </a:lnTo>
                  <a:lnTo>
                    <a:pt x="53578" y="196454"/>
                  </a:lnTo>
                  <a:lnTo>
                    <a:pt x="62507" y="205383"/>
                  </a:lnTo>
                  <a:lnTo>
                    <a:pt x="72553" y="219894"/>
                  </a:lnTo>
                  <a:lnTo>
                    <a:pt x="77018" y="227149"/>
                  </a:lnTo>
                  <a:lnTo>
                    <a:pt x="80367" y="232172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Полилиния 38"/>
            <p:cNvSpPr/>
            <p:nvPr/>
          </p:nvSpPr>
          <p:spPr bwMode="auto">
            <a:xfrm>
              <a:off x="4732733" y="5197078"/>
              <a:ext cx="3393281" cy="634566"/>
            </a:xfrm>
            <a:custGeom>
              <a:avLst/>
              <a:gdLst>
                <a:gd name="connsiteX0" fmla="*/ 0 w 3393281"/>
                <a:gd name="connsiteY0" fmla="*/ 8929 h 634566"/>
                <a:gd name="connsiteX1" fmla="*/ 11162 w 3393281"/>
                <a:gd name="connsiteY1" fmla="*/ 8371 h 634566"/>
                <a:gd name="connsiteX2" fmla="*/ 26231 w 3393281"/>
                <a:gd name="connsiteY2" fmla="*/ 7255 h 634566"/>
                <a:gd name="connsiteX3" fmla="*/ 64740 w 3393281"/>
                <a:gd name="connsiteY3" fmla="*/ 3906 h 634566"/>
                <a:gd name="connsiteX4" fmla="*/ 104366 w 3393281"/>
                <a:gd name="connsiteY4" fmla="*/ 1116 h 634566"/>
                <a:gd name="connsiteX5" fmla="*/ 121109 w 3393281"/>
                <a:gd name="connsiteY5" fmla="*/ 558 h 634566"/>
                <a:gd name="connsiteX6" fmla="*/ 133945 w 3393281"/>
                <a:gd name="connsiteY6" fmla="*/ 0 h 634566"/>
                <a:gd name="connsiteX7" fmla="*/ 149572 w 3393281"/>
                <a:gd name="connsiteY7" fmla="*/ 1116 h 634566"/>
                <a:gd name="connsiteX8" fmla="*/ 157386 w 3393281"/>
                <a:gd name="connsiteY8" fmla="*/ 3906 h 634566"/>
                <a:gd name="connsiteX9" fmla="*/ 162409 w 3393281"/>
                <a:gd name="connsiteY9" fmla="*/ 7255 h 634566"/>
                <a:gd name="connsiteX10" fmla="*/ 169664 w 3393281"/>
                <a:gd name="connsiteY10" fmla="*/ 8929 h 634566"/>
                <a:gd name="connsiteX11" fmla="*/ 191430 w 3393281"/>
                <a:gd name="connsiteY11" fmla="*/ 8929 h 634566"/>
                <a:gd name="connsiteX12" fmla="*/ 214312 w 3393281"/>
                <a:gd name="connsiteY12" fmla="*/ 8929 h 634566"/>
                <a:gd name="connsiteX13" fmla="*/ 236637 w 3393281"/>
                <a:gd name="connsiteY13" fmla="*/ 13394 h 634566"/>
                <a:gd name="connsiteX14" fmla="*/ 258961 w 3393281"/>
                <a:gd name="connsiteY14" fmla="*/ 17859 h 634566"/>
                <a:gd name="connsiteX15" fmla="*/ 281285 w 3393281"/>
                <a:gd name="connsiteY15" fmla="*/ 17859 h 634566"/>
                <a:gd name="connsiteX16" fmla="*/ 303609 w 3393281"/>
                <a:gd name="connsiteY16" fmla="*/ 17859 h 634566"/>
                <a:gd name="connsiteX17" fmla="*/ 325933 w 3393281"/>
                <a:gd name="connsiteY17" fmla="*/ 22324 h 634566"/>
                <a:gd name="connsiteX18" fmla="*/ 348258 w 3393281"/>
                <a:gd name="connsiteY18" fmla="*/ 26789 h 634566"/>
                <a:gd name="connsiteX19" fmla="*/ 370582 w 3393281"/>
                <a:gd name="connsiteY19" fmla="*/ 26789 h 634566"/>
                <a:gd name="connsiteX20" fmla="*/ 392906 w 3393281"/>
                <a:gd name="connsiteY20" fmla="*/ 26789 h 634566"/>
                <a:gd name="connsiteX21" fmla="*/ 414672 w 3393281"/>
                <a:gd name="connsiteY21" fmla="*/ 30695 h 634566"/>
                <a:gd name="connsiteX22" fmla="*/ 437555 w 3393281"/>
                <a:gd name="connsiteY22" fmla="*/ 35718 h 634566"/>
                <a:gd name="connsiteX23" fmla="*/ 491133 w 3393281"/>
                <a:gd name="connsiteY23" fmla="*/ 44648 h 634566"/>
                <a:gd name="connsiteX24" fmla="*/ 544711 w 3393281"/>
                <a:gd name="connsiteY24" fmla="*/ 53578 h 634566"/>
                <a:gd name="connsiteX25" fmla="*/ 571500 w 3393281"/>
                <a:gd name="connsiteY25" fmla="*/ 59159 h 634566"/>
                <a:gd name="connsiteX26" fmla="*/ 598289 w 3393281"/>
                <a:gd name="connsiteY26" fmla="*/ 62507 h 634566"/>
                <a:gd name="connsiteX27" fmla="*/ 625078 w 3393281"/>
                <a:gd name="connsiteY27" fmla="*/ 61949 h 634566"/>
                <a:gd name="connsiteX28" fmla="*/ 651867 w 3393281"/>
                <a:gd name="connsiteY28" fmla="*/ 62507 h 634566"/>
                <a:gd name="connsiteX29" fmla="*/ 678098 w 3393281"/>
                <a:gd name="connsiteY29" fmla="*/ 70879 h 634566"/>
                <a:gd name="connsiteX30" fmla="*/ 705445 w 3393281"/>
                <a:gd name="connsiteY30" fmla="*/ 80367 h 634566"/>
                <a:gd name="connsiteX31" fmla="*/ 736699 w 3393281"/>
                <a:gd name="connsiteY31" fmla="*/ 85390 h 634566"/>
                <a:gd name="connsiteX32" fmla="*/ 767953 w 3393281"/>
                <a:gd name="connsiteY32" fmla="*/ 89297 h 634566"/>
                <a:gd name="connsiteX33" fmla="*/ 795300 w 3393281"/>
                <a:gd name="connsiteY33" fmla="*/ 93203 h 634566"/>
                <a:gd name="connsiteX34" fmla="*/ 821531 w 3393281"/>
                <a:gd name="connsiteY34" fmla="*/ 98226 h 634566"/>
                <a:gd name="connsiteX35" fmla="*/ 848320 w 3393281"/>
                <a:gd name="connsiteY35" fmla="*/ 107156 h 634566"/>
                <a:gd name="connsiteX36" fmla="*/ 875109 w 3393281"/>
                <a:gd name="connsiteY36" fmla="*/ 116086 h 634566"/>
                <a:gd name="connsiteX37" fmla="*/ 902456 w 3393281"/>
                <a:gd name="connsiteY37" fmla="*/ 120550 h 634566"/>
                <a:gd name="connsiteX38" fmla="*/ 928687 w 3393281"/>
                <a:gd name="connsiteY38" fmla="*/ 125015 h 634566"/>
                <a:gd name="connsiteX39" fmla="*/ 951012 w 3393281"/>
                <a:gd name="connsiteY39" fmla="*/ 133945 h 634566"/>
                <a:gd name="connsiteX40" fmla="*/ 973336 w 3393281"/>
                <a:gd name="connsiteY40" fmla="*/ 142875 h 634566"/>
                <a:gd name="connsiteX41" fmla="*/ 999567 w 3393281"/>
                <a:gd name="connsiteY41" fmla="*/ 147339 h 634566"/>
                <a:gd name="connsiteX42" fmla="*/ 1026914 w 3393281"/>
                <a:gd name="connsiteY42" fmla="*/ 151804 h 634566"/>
                <a:gd name="connsiteX43" fmla="*/ 1054261 w 3393281"/>
                <a:gd name="connsiteY43" fmla="*/ 160176 h 634566"/>
                <a:gd name="connsiteX44" fmla="*/ 1080492 w 3393281"/>
                <a:gd name="connsiteY44" fmla="*/ 169664 h 634566"/>
                <a:gd name="connsiteX45" fmla="*/ 1102816 w 3393281"/>
                <a:gd name="connsiteY45" fmla="*/ 178593 h 634566"/>
                <a:gd name="connsiteX46" fmla="*/ 1125141 w 3393281"/>
                <a:gd name="connsiteY46" fmla="*/ 187523 h 634566"/>
                <a:gd name="connsiteX47" fmla="*/ 1178719 w 3393281"/>
                <a:gd name="connsiteY47" fmla="*/ 205382 h 634566"/>
                <a:gd name="connsiteX48" fmla="*/ 1232297 w 3393281"/>
                <a:gd name="connsiteY48" fmla="*/ 223242 h 634566"/>
                <a:gd name="connsiteX49" fmla="*/ 1259644 w 3393281"/>
                <a:gd name="connsiteY49" fmla="*/ 231613 h 634566"/>
                <a:gd name="connsiteX50" fmla="*/ 1285875 w 3393281"/>
                <a:gd name="connsiteY50" fmla="*/ 241101 h 634566"/>
                <a:gd name="connsiteX51" fmla="*/ 1308199 w 3393281"/>
                <a:gd name="connsiteY51" fmla="*/ 254496 h 634566"/>
                <a:gd name="connsiteX52" fmla="*/ 1330523 w 3393281"/>
                <a:gd name="connsiteY52" fmla="*/ 267890 h 634566"/>
                <a:gd name="connsiteX53" fmla="*/ 1357312 w 3393281"/>
                <a:gd name="connsiteY53" fmla="*/ 277936 h 634566"/>
                <a:gd name="connsiteX54" fmla="*/ 1384101 w 3393281"/>
                <a:gd name="connsiteY54" fmla="*/ 285750 h 634566"/>
                <a:gd name="connsiteX55" fmla="*/ 1407542 w 3393281"/>
                <a:gd name="connsiteY55" fmla="*/ 294679 h 634566"/>
                <a:gd name="connsiteX56" fmla="*/ 1428750 w 3393281"/>
                <a:gd name="connsiteY56" fmla="*/ 303609 h 634566"/>
                <a:gd name="connsiteX57" fmla="*/ 1450516 w 3393281"/>
                <a:gd name="connsiteY57" fmla="*/ 312539 h 634566"/>
                <a:gd name="connsiteX58" fmla="*/ 1473398 w 3393281"/>
                <a:gd name="connsiteY58" fmla="*/ 321468 h 634566"/>
                <a:gd name="connsiteX59" fmla="*/ 1500187 w 3393281"/>
                <a:gd name="connsiteY59" fmla="*/ 330398 h 634566"/>
                <a:gd name="connsiteX60" fmla="*/ 1526976 w 3393281"/>
                <a:gd name="connsiteY60" fmla="*/ 339328 h 634566"/>
                <a:gd name="connsiteX61" fmla="*/ 1549301 w 3393281"/>
                <a:gd name="connsiteY61" fmla="*/ 348257 h 634566"/>
                <a:gd name="connsiteX62" fmla="*/ 1571625 w 3393281"/>
                <a:gd name="connsiteY62" fmla="*/ 357187 h 634566"/>
                <a:gd name="connsiteX63" fmla="*/ 1598414 w 3393281"/>
                <a:gd name="connsiteY63" fmla="*/ 366117 h 634566"/>
                <a:gd name="connsiteX64" fmla="*/ 1625203 w 3393281"/>
                <a:gd name="connsiteY64" fmla="*/ 375047 h 634566"/>
                <a:gd name="connsiteX65" fmla="*/ 1647527 w 3393281"/>
                <a:gd name="connsiteY65" fmla="*/ 383976 h 634566"/>
                <a:gd name="connsiteX66" fmla="*/ 1669851 w 3393281"/>
                <a:gd name="connsiteY66" fmla="*/ 392906 h 634566"/>
                <a:gd name="connsiteX67" fmla="*/ 1696641 w 3393281"/>
                <a:gd name="connsiteY67" fmla="*/ 401277 h 634566"/>
                <a:gd name="connsiteX68" fmla="*/ 1723430 w 3393281"/>
                <a:gd name="connsiteY68" fmla="*/ 410765 h 634566"/>
                <a:gd name="connsiteX69" fmla="*/ 1745754 w 3393281"/>
                <a:gd name="connsiteY69" fmla="*/ 424160 h 634566"/>
                <a:gd name="connsiteX70" fmla="*/ 1768078 w 3393281"/>
                <a:gd name="connsiteY70" fmla="*/ 437554 h 634566"/>
                <a:gd name="connsiteX71" fmla="*/ 1794309 w 3393281"/>
                <a:gd name="connsiteY71" fmla="*/ 447600 h 634566"/>
                <a:gd name="connsiteX72" fmla="*/ 1821656 w 3393281"/>
                <a:gd name="connsiteY72" fmla="*/ 455414 h 634566"/>
                <a:gd name="connsiteX73" fmla="*/ 1875234 w 3393281"/>
                <a:gd name="connsiteY73" fmla="*/ 473273 h 634566"/>
                <a:gd name="connsiteX74" fmla="*/ 1902581 w 3393281"/>
                <a:gd name="connsiteY74" fmla="*/ 482203 h 634566"/>
                <a:gd name="connsiteX75" fmla="*/ 1928812 w 3393281"/>
                <a:gd name="connsiteY75" fmla="*/ 491132 h 634566"/>
                <a:gd name="connsiteX76" fmla="*/ 1951137 w 3393281"/>
                <a:gd name="connsiteY76" fmla="*/ 500062 h 634566"/>
                <a:gd name="connsiteX77" fmla="*/ 1973461 w 3393281"/>
                <a:gd name="connsiteY77" fmla="*/ 508992 h 634566"/>
                <a:gd name="connsiteX78" fmla="*/ 1999692 w 3393281"/>
                <a:gd name="connsiteY78" fmla="*/ 518480 h 634566"/>
                <a:gd name="connsiteX79" fmla="*/ 2027039 w 3393281"/>
                <a:gd name="connsiteY79" fmla="*/ 526851 h 634566"/>
                <a:gd name="connsiteX80" fmla="*/ 2054386 w 3393281"/>
                <a:gd name="connsiteY80" fmla="*/ 531316 h 634566"/>
                <a:gd name="connsiteX81" fmla="*/ 2080617 w 3393281"/>
                <a:gd name="connsiteY81" fmla="*/ 535781 h 634566"/>
                <a:gd name="connsiteX82" fmla="*/ 2104057 w 3393281"/>
                <a:gd name="connsiteY82" fmla="*/ 544152 h 634566"/>
                <a:gd name="connsiteX83" fmla="*/ 2125266 w 3393281"/>
                <a:gd name="connsiteY83" fmla="*/ 553640 h 634566"/>
                <a:gd name="connsiteX84" fmla="*/ 2147590 w 3393281"/>
                <a:gd name="connsiteY84" fmla="*/ 563128 h 634566"/>
                <a:gd name="connsiteX85" fmla="*/ 2169914 w 3393281"/>
                <a:gd name="connsiteY85" fmla="*/ 571500 h 634566"/>
                <a:gd name="connsiteX86" fmla="*/ 2192238 w 3393281"/>
                <a:gd name="connsiteY86" fmla="*/ 575964 h 634566"/>
                <a:gd name="connsiteX87" fmla="*/ 2214562 w 3393281"/>
                <a:gd name="connsiteY87" fmla="*/ 580429 h 634566"/>
                <a:gd name="connsiteX88" fmla="*/ 2236328 w 3393281"/>
                <a:gd name="connsiteY88" fmla="*/ 589359 h 634566"/>
                <a:gd name="connsiteX89" fmla="*/ 2259211 w 3393281"/>
                <a:gd name="connsiteY89" fmla="*/ 598289 h 634566"/>
                <a:gd name="connsiteX90" fmla="*/ 2287116 w 3393281"/>
                <a:gd name="connsiteY90" fmla="*/ 603312 h 634566"/>
                <a:gd name="connsiteX91" fmla="*/ 2312789 w 3393281"/>
                <a:gd name="connsiteY91" fmla="*/ 607218 h 634566"/>
                <a:gd name="connsiteX92" fmla="*/ 2331206 w 3393281"/>
                <a:gd name="connsiteY92" fmla="*/ 611683 h 634566"/>
                <a:gd name="connsiteX93" fmla="*/ 2348508 w 3393281"/>
                <a:gd name="connsiteY93" fmla="*/ 616148 h 634566"/>
                <a:gd name="connsiteX94" fmla="*/ 2370274 w 3393281"/>
                <a:gd name="connsiteY94" fmla="*/ 620613 h 634566"/>
                <a:gd name="connsiteX95" fmla="*/ 2393156 w 3393281"/>
                <a:gd name="connsiteY95" fmla="*/ 625078 h 634566"/>
                <a:gd name="connsiteX96" fmla="*/ 2415480 w 3393281"/>
                <a:gd name="connsiteY96" fmla="*/ 630659 h 634566"/>
                <a:gd name="connsiteX97" fmla="*/ 2437805 w 3393281"/>
                <a:gd name="connsiteY97" fmla="*/ 634007 h 634566"/>
                <a:gd name="connsiteX98" fmla="*/ 2460129 w 3393281"/>
                <a:gd name="connsiteY98" fmla="*/ 634566 h 634566"/>
                <a:gd name="connsiteX99" fmla="*/ 2482453 w 3393281"/>
                <a:gd name="connsiteY99" fmla="*/ 634007 h 634566"/>
                <a:gd name="connsiteX100" fmla="*/ 2505335 w 3393281"/>
                <a:gd name="connsiteY100" fmla="*/ 634007 h 634566"/>
                <a:gd name="connsiteX101" fmla="*/ 2527101 w 3393281"/>
                <a:gd name="connsiteY101" fmla="*/ 634007 h 634566"/>
                <a:gd name="connsiteX102" fmla="*/ 2545519 w 3393281"/>
                <a:gd name="connsiteY102" fmla="*/ 634566 h 634566"/>
                <a:gd name="connsiteX103" fmla="*/ 2562820 w 3393281"/>
                <a:gd name="connsiteY103" fmla="*/ 634007 h 634566"/>
                <a:gd name="connsiteX104" fmla="*/ 2580680 w 3393281"/>
                <a:gd name="connsiteY104" fmla="*/ 629543 h 634566"/>
                <a:gd name="connsiteX105" fmla="*/ 2598539 w 3393281"/>
                <a:gd name="connsiteY105" fmla="*/ 625078 h 634566"/>
                <a:gd name="connsiteX106" fmla="*/ 2616398 w 3393281"/>
                <a:gd name="connsiteY106" fmla="*/ 625078 h 634566"/>
                <a:gd name="connsiteX107" fmla="*/ 2634258 w 3393281"/>
                <a:gd name="connsiteY107" fmla="*/ 625078 h 634566"/>
                <a:gd name="connsiteX108" fmla="*/ 2652117 w 3393281"/>
                <a:gd name="connsiteY108" fmla="*/ 621729 h 634566"/>
                <a:gd name="connsiteX109" fmla="*/ 2669976 w 3393281"/>
                <a:gd name="connsiteY109" fmla="*/ 616148 h 634566"/>
                <a:gd name="connsiteX110" fmla="*/ 2687836 w 3393281"/>
                <a:gd name="connsiteY110" fmla="*/ 612241 h 634566"/>
                <a:gd name="connsiteX111" fmla="*/ 2705695 w 3393281"/>
                <a:gd name="connsiteY111" fmla="*/ 607218 h 634566"/>
                <a:gd name="connsiteX112" fmla="*/ 2724671 w 3393281"/>
                <a:gd name="connsiteY112" fmla="*/ 598289 h 634566"/>
                <a:gd name="connsiteX113" fmla="*/ 2741414 w 3393281"/>
                <a:gd name="connsiteY113" fmla="*/ 589359 h 634566"/>
                <a:gd name="connsiteX114" fmla="*/ 2754808 w 3393281"/>
                <a:gd name="connsiteY114" fmla="*/ 584336 h 634566"/>
                <a:gd name="connsiteX115" fmla="*/ 2768203 w 3393281"/>
                <a:gd name="connsiteY115" fmla="*/ 580429 h 634566"/>
                <a:gd name="connsiteX116" fmla="*/ 2785504 w 3393281"/>
                <a:gd name="connsiteY116" fmla="*/ 576523 h 634566"/>
                <a:gd name="connsiteX117" fmla="*/ 2803922 w 3393281"/>
                <a:gd name="connsiteY117" fmla="*/ 571500 h 634566"/>
                <a:gd name="connsiteX118" fmla="*/ 2822897 w 3393281"/>
                <a:gd name="connsiteY118" fmla="*/ 563128 h 634566"/>
                <a:gd name="connsiteX119" fmla="*/ 2839641 w 3393281"/>
                <a:gd name="connsiteY119" fmla="*/ 553640 h 634566"/>
                <a:gd name="connsiteX120" fmla="*/ 2853035 w 3393281"/>
                <a:gd name="connsiteY120" fmla="*/ 544152 h 634566"/>
                <a:gd name="connsiteX121" fmla="*/ 2866430 w 3393281"/>
                <a:gd name="connsiteY121" fmla="*/ 535781 h 634566"/>
                <a:gd name="connsiteX122" fmla="*/ 2884289 w 3393281"/>
                <a:gd name="connsiteY122" fmla="*/ 531316 h 634566"/>
                <a:gd name="connsiteX123" fmla="*/ 2902148 w 3393281"/>
                <a:gd name="connsiteY123" fmla="*/ 526851 h 634566"/>
                <a:gd name="connsiteX124" fmla="*/ 2916101 w 3393281"/>
                <a:gd name="connsiteY124" fmla="*/ 518480 h 634566"/>
                <a:gd name="connsiteX125" fmla="*/ 2928937 w 3393281"/>
                <a:gd name="connsiteY125" fmla="*/ 508992 h 634566"/>
                <a:gd name="connsiteX126" fmla="*/ 2955726 w 3393281"/>
                <a:gd name="connsiteY126" fmla="*/ 491132 h 634566"/>
                <a:gd name="connsiteX127" fmla="*/ 2982516 w 3393281"/>
                <a:gd name="connsiteY127" fmla="*/ 473273 h 634566"/>
                <a:gd name="connsiteX128" fmla="*/ 2996468 w 3393281"/>
                <a:gd name="connsiteY128" fmla="*/ 464343 h 634566"/>
                <a:gd name="connsiteX129" fmla="*/ 3009305 w 3393281"/>
                <a:gd name="connsiteY129" fmla="*/ 455414 h 634566"/>
                <a:gd name="connsiteX130" fmla="*/ 3018234 w 3393281"/>
                <a:gd name="connsiteY130" fmla="*/ 446484 h 634566"/>
                <a:gd name="connsiteX131" fmla="*/ 3027164 w 3393281"/>
                <a:gd name="connsiteY131" fmla="*/ 437554 h 634566"/>
                <a:gd name="connsiteX132" fmla="*/ 3040558 w 3393281"/>
                <a:gd name="connsiteY132" fmla="*/ 428625 h 634566"/>
                <a:gd name="connsiteX133" fmla="*/ 3053953 w 3393281"/>
                <a:gd name="connsiteY133" fmla="*/ 419695 h 634566"/>
                <a:gd name="connsiteX134" fmla="*/ 3071812 w 3393281"/>
                <a:gd name="connsiteY134" fmla="*/ 401836 h 634566"/>
                <a:gd name="connsiteX135" fmla="*/ 3076277 w 3393281"/>
                <a:gd name="connsiteY135" fmla="*/ 392348 h 634566"/>
                <a:gd name="connsiteX136" fmla="*/ 3080742 w 3393281"/>
                <a:gd name="connsiteY136" fmla="*/ 383976 h 634566"/>
                <a:gd name="connsiteX137" fmla="*/ 3089114 w 3393281"/>
                <a:gd name="connsiteY137" fmla="*/ 379511 h 634566"/>
                <a:gd name="connsiteX138" fmla="*/ 3098601 w 3393281"/>
                <a:gd name="connsiteY138" fmla="*/ 375047 h 634566"/>
                <a:gd name="connsiteX139" fmla="*/ 3108089 w 3393281"/>
                <a:gd name="connsiteY139" fmla="*/ 366675 h 634566"/>
                <a:gd name="connsiteX140" fmla="*/ 3116461 w 3393281"/>
                <a:gd name="connsiteY140" fmla="*/ 357187 h 634566"/>
                <a:gd name="connsiteX141" fmla="*/ 3120926 w 3393281"/>
                <a:gd name="connsiteY141" fmla="*/ 348257 h 634566"/>
                <a:gd name="connsiteX142" fmla="*/ 3125391 w 3393281"/>
                <a:gd name="connsiteY142" fmla="*/ 339328 h 634566"/>
                <a:gd name="connsiteX143" fmla="*/ 3133204 w 3393281"/>
                <a:gd name="connsiteY143" fmla="*/ 331514 h 634566"/>
                <a:gd name="connsiteX144" fmla="*/ 3143250 w 3393281"/>
                <a:gd name="connsiteY144" fmla="*/ 321468 h 634566"/>
                <a:gd name="connsiteX145" fmla="*/ 3157761 w 3393281"/>
                <a:gd name="connsiteY145" fmla="*/ 308074 h 634566"/>
                <a:gd name="connsiteX146" fmla="*/ 3170039 w 3393281"/>
                <a:gd name="connsiteY146" fmla="*/ 294679 h 634566"/>
                <a:gd name="connsiteX147" fmla="*/ 3175062 w 3393281"/>
                <a:gd name="connsiteY147" fmla="*/ 285192 h 634566"/>
                <a:gd name="connsiteX148" fmla="*/ 3178969 w 3393281"/>
                <a:gd name="connsiteY148" fmla="*/ 276820 h 634566"/>
                <a:gd name="connsiteX149" fmla="*/ 3187898 w 3393281"/>
                <a:gd name="connsiteY149" fmla="*/ 269006 h 634566"/>
                <a:gd name="connsiteX150" fmla="*/ 3196828 w 3393281"/>
                <a:gd name="connsiteY150" fmla="*/ 258961 h 634566"/>
                <a:gd name="connsiteX151" fmla="*/ 3201851 w 3393281"/>
                <a:gd name="connsiteY151" fmla="*/ 245566 h 634566"/>
                <a:gd name="connsiteX152" fmla="*/ 3205758 w 3393281"/>
                <a:gd name="connsiteY152" fmla="*/ 232172 h 634566"/>
                <a:gd name="connsiteX153" fmla="*/ 3210223 w 3393281"/>
                <a:gd name="connsiteY153" fmla="*/ 222684 h 634566"/>
                <a:gd name="connsiteX154" fmla="*/ 3214687 w 3393281"/>
                <a:gd name="connsiteY154" fmla="*/ 214312 h 634566"/>
                <a:gd name="connsiteX155" fmla="*/ 3223617 w 3393281"/>
                <a:gd name="connsiteY155" fmla="*/ 196453 h 634566"/>
                <a:gd name="connsiteX156" fmla="*/ 3228082 w 3393281"/>
                <a:gd name="connsiteY156" fmla="*/ 188639 h 634566"/>
                <a:gd name="connsiteX157" fmla="*/ 3232547 w 3393281"/>
                <a:gd name="connsiteY157" fmla="*/ 178593 h 634566"/>
                <a:gd name="connsiteX158" fmla="*/ 3238128 w 3393281"/>
                <a:gd name="connsiteY158" fmla="*/ 165199 h 634566"/>
                <a:gd name="connsiteX159" fmla="*/ 3241476 w 3393281"/>
                <a:gd name="connsiteY159" fmla="*/ 151804 h 634566"/>
                <a:gd name="connsiteX160" fmla="*/ 3241476 w 3393281"/>
                <a:gd name="connsiteY160" fmla="*/ 142317 h 634566"/>
                <a:gd name="connsiteX161" fmla="*/ 3241476 w 3393281"/>
                <a:gd name="connsiteY161" fmla="*/ 133945 h 634566"/>
                <a:gd name="connsiteX162" fmla="*/ 3245941 w 3393281"/>
                <a:gd name="connsiteY162" fmla="*/ 126131 h 634566"/>
                <a:gd name="connsiteX163" fmla="*/ 3250406 w 3393281"/>
                <a:gd name="connsiteY163" fmla="*/ 116086 h 634566"/>
                <a:gd name="connsiteX164" fmla="*/ 3250406 w 3393281"/>
                <a:gd name="connsiteY164" fmla="*/ 102691 h 634566"/>
                <a:gd name="connsiteX165" fmla="*/ 3250406 w 3393281"/>
                <a:gd name="connsiteY165" fmla="*/ 89297 h 634566"/>
                <a:gd name="connsiteX166" fmla="*/ 3254871 w 3393281"/>
                <a:gd name="connsiteY166" fmla="*/ 79809 h 634566"/>
                <a:gd name="connsiteX167" fmla="*/ 3259336 w 3393281"/>
                <a:gd name="connsiteY167" fmla="*/ 71437 h 634566"/>
                <a:gd name="connsiteX168" fmla="*/ 3259894 w 3393281"/>
                <a:gd name="connsiteY168" fmla="*/ 60275 h 634566"/>
                <a:gd name="connsiteX169" fmla="*/ 3259336 w 3393281"/>
                <a:gd name="connsiteY169" fmla="*/ 55810 h 634566"/>
                <a:gd name="connsiteX170" fmla="*/ 3259336 w 3393281"/>
                <a:gd name="connsiteY170" fmla="*/ 53578 h 634566"/>
                <a:gd name="connsiteX171" fmla="*/ 3259336 w 3393281"/>
                <a:gd name="connsiteY171" fmla="*/ 55810 h 634566"/>
                <a:gd name="connsiteX172" fmla="*/ 3259894 w 3393281"/>
                <a:gd name="connsiteY172" fmla="*/ 60275 h 634566"/>
                <a:gd name="connsiteX173" fmla="*/ 3259336 w 3393281"/>
                <a:gd name="connsiteY173" fmla="*/ 71437 h 634566"/>
                <a:gd name="connsiteX174" fmla="*/ 3255987 w 3393281"/>
                <a:gd name="connsiteY174" fmla="*/ 81483 h 634566"/>
                <a:gd name="connsiteX175" fmla="*/ 3250406 w 3393281"/>
                <a:gd name="connsiteY175" fmla="*/ 89297 h 634566"/>
                <a:gd name="connsiteX176" fmla="*/ 3242593 w 3393281"/>
                <a:gd name="connsiteY176" fmla="*/ 90413 h 634566"/>
                <a:gd name="connsiteX177" fmla="*/ 3232547 w 3393281"/>
                <a:gd name="connsiteY177" fmla="*/ 89297 h 634566"/>
                <a:gd name="connsiteX178" fmla="*/ 3219152 w 3393281"/>
                <a:gd name="connsiteY178" fmla="*/ 88738 h 634566"/>
                <a:gd name="connsiteX179" fmla="*/ 3205758 w 3393281"/>
                <a:gd name="connsiteY179" fmla="*/ 89297 h 634566"/>
                <a:gd name="connsiteX180" fmla="*/ 3196828 w 3393281"/>
                <a:gd name="connsiteY180" fmla="*/ 93203 h 634566"/>
                <a:gd name="connsiteX181" fmla="*/ 3187898 w 3393281"/>
                <a:gd name="connsiteY181" fmla="*/ 98226 h 634566"/>
                <a:gd name="connsiteX182" fmla="*/ 3174504 w 3393281"/>
                <a:gd name="connsiteY182" fmla="*/ 102691 h 634566"/>
                <a:gd name="connsiteX183" fmla="*/ 3161109 w 3393281"/>
                <a:gd name="connsiteY183" fmla="*/ 107156 h 634566"/>
                <a:gd name="connsiteX184" fmla="*/ 3152180 w 3393281"/>
                <a:gd name="connsiteY184" fmla="*/ 112737 h 634566"/>
                <a:gd name="connsiteX185" fmla="*/ 3143250 w 3393281"/>
                <a:gd name="connsiteY185" fmla="*/ 116086 h 634566"/>
                <a:gd name="connsiteX186" fmla="*/ 3129855 w 3393281"/>
                <a:gd name="connsiteY186" fmla="*/ 116086 h 634566"/>
                <a:gd name="connsiteX187" fmla="*/ 3116461 w 3393281"/>
                <a:gd name="connsiteY187" fmla="*/ 116086 h 634566"/>
                <a:gd name="connsiteX188" fmla="*/ 3106973 w 3393281"/>
                <a:gd name="connsiteY188" fmla="*/ 120550 h 634566"/>
                <a:gd name="connsiteX189" fmla="*/ 3098601 w 3393281"/>
                <a:gd name="connsiteY189" fmla="*/ 125015 h 634566"/>
                <a:gd name="connsiteX190" fmla="*/ 3090788 w 3393281"/>
                <a:gd name="connsiteY190" fmla="*/ 125015 h 634566"/>
                <a:gd name="connsiteX191" fmla="*/ 3080742 w 3393281"/>
                <a:gd name="connsiteY191" fmla="*/ 125015 h 634566"/>
                <a:gd name="connsiteX192" fmla="*/ 3067348 w 3393281"/>
                <a:gd name="connsiteY192" fmla="*/ 129480 h 634566"/>
                <a:gd name="connsiteX193" fmla="*/ 3053953 w 3393281"/>
                <a:gd name="connsiteY193" fmla="*/ 133945 h 634566"/>
                <a:gd name="connsiteX194" fmla="*/ 3045023 w 3393281"/>
                <a:gd name="connsiteY194" fmla="*/ 133945 h 634566"/>
                <a:gd name="connsiteX195" fmla="*/ 3036094 w 3393281"/>
                <a:gd name="connsiteY195" fmla="*/ 133945 h 634566"/>
                <a:gd name="connsiteX196" fmla="*/ 3022699 w 3393281"/>
                <a:gd name="connsiteY196" fmla="*/ 138410 h 634566"/>
                <a:gd name="connsiteX197" fmla="*/ 3009305 w 3393281"/>
                <a:gd name="connsiteY197" fmla="*/ 142875 h 634566"/>
                <a:gd name="connsiteX198" fmla="*/ 2997584 w 3393281"/>
                <a:gd name="connsiteY198" fmla="*/ 143991 h 634566"/>
                <a:gd name="connsiteX199" fmla="*/ 2993120 w 3393281"/>
                <a:gd name="connsiteY199" fmla="*/ 143991 h 634566"/>
                <a:gd name="connsiteX200" fmla="*/ 2991445 w 3393281"/>
                <a:gd name="connsiteY200" fmla="*/ 142875 h 634566"/>
                <a:gd name="connsiteX201" fmla="*/ 2993678 w 3393281"/>
                <a:gd name="connsiteY201" fmla="*/ 141200 h 634566"/>
                <a:gd name="connsiteX202" fmla="*/ 2998142 w 3393281"/>
                <a:gd name="connsiteY202" fmla="*/ 138410 h 634566"/>
                <a:gd name="connsiteX203" fmla="*/ 3009305 w 3393281"/>
                <a:gd name="connsiteY203" fmla="*/ 133945 h 634566"/>
                <a:gd name="connsiteX204" fmla="*/ 3017676 w 3393281"/>
                <a:gd name="connsiteY204" fmla="*/ 133945 h 634566"/>
                <a:gd name="connsiteX205" fmla="*/ 3027164 w 3393281"/>
                <a:gd name="connsiteY205" fmla="*/ 133945 h 634566"/>
                <a:gd name="connsiteX206" fmla="*/ 3040558 w 3393281"/>
                <a:gd name="connsiteY206" fmla="*/ 130596 h 634566"/>
                <a:gd name="connsiteX207" fmla="*/ 3053953 w 3393281"/>
                <a:gd name="connsiteY207" fmla="*/ 125015 h 634566"/>
                <a:gd name="connsiteX208" fmla="*/ 3063999 w 3393281"/>
                <a:gd name="connsiteY208" fmla="*/ 120550 h 634566"/>
                <a:gd name="connsiteX209" fmla="*/ 3071812 w 3393281"/>
                <a:gd name="connsiteY209" fmla="*/ 116086 h 634566"/>
                <a:gd name="connsiteX210" fmla="*/ 3089672 w 3393281"/>
                <a:gd name="connsiteY210" fmla="*/ 107156 h 634566"/>
                <a:gd name="connsiteX211" fmla="*/ 3107531 w 3393281"/>
                <a:gd name="connsiteY211" fmla="*/ 98226 h 634566"/>
                <a:gd name="connsiteX212" fmla="*/ 3125391 w 3393281"/>
                <a:gd name="connsiteY212" fmla="*/ 89297 h 634566"/>
                <a:gd name="connsiteX213" fmla="*/ 3143250 w 3393281"/>
                <a:gd name="connsiteY213" fmla="*/ 80367 h 634566"/>
                <a:gd name="connsiteX214" fmla="*/ 3161109 w 3393281"/>
                <a:gd name="connsiteY214" fmla="*/ 71437 h 634566"/>
                <a:gd name="connsiteX215" fmla="*/ 3178969 w 3393281"/>
                <a:gd name="connsiteY215" fmla="*/ 62507 h 634566"/>
                <a:gd name="connsiteX216" fmla="*/ 3196828 w 3393281"/>
                <a:gd name="connsiteY216" fmla="*/ 53578 h 634566"/>
                <a:gd name="connsiteX217" fmla="*/ 3214687 w 3393281"/>
                <a:gd name="connsiteY217" fmla="*/ 44648 h 634566"/>
                <a:gd name="connsiteX218" fmla="*/ 3223059 w 3393281"/>
                <a:gd name="connsiteY218" fmla="*/ 40183 h 634566"/>
                <a:gd name="connsiteX219" fmla="*/ 3232547 w 3393281"/>
                <a:gd name="connsiteY219" fmla="*/ 35718 h 634566"/>
                <a:gd name="connsiteX220" fmla="*/ 3245941 w 3393281"/>
                <a:gd name="connsiteY220" fmla="*/ 31254 h 634566"/>
                <a:gd name="connsiteX221" fmla="*/ 3259336 w 3393281"/>
                <a:gd name="connsiteY221" fmla="*/ 26789 h 634566"/>
                <a:gd name="connsiteX222" fmla="*/ 3269382 w 3393281"/>
                <a:gd name="connsiteY222" fmla="*/ 22324 h 634566"/>
                <a:gd name="connsiteX223" fmla="*/ 3277195 w 3393281"/>
                <a:gd name="connsiteY223" fmla="*/ 17859 h 634566"/>
                <a:gd name="connsiteX224" fmla="*/ 3287241 w 3393281"/>
                <a:gd name="connsiteY224" fmla="*/ 11720 h 634566"/>
                <a:gd name="connsiteX225" fmla="*/ 3295055 w 3393281"/>
                <a:gd name="connsiteY225" fmla="*/ 8929 h 634566"/>
                <a:gd name="connsiteX226" fmla="*/ 3296171 w 3393281"/>
                <a:gd name="connsiteY226" fmla="*/ 16185 h 634566"/>
                <a:gd name="connsiteX227" fmla="*/ 3295055 w 3393281"/>
                <a:gd name="connsiteY227" fmla="*/ 26789 h 634566"/>
                <a:gd name="connsiteX228" fmla="*/ 3298961 w 3393281"/>
                <a:gd name="connsiteY228" fmla="*/ 35718 h 634566"/>
                <a:gd name="connsiteX229" fmla="*/ 3303984 w 3393281"/>
                <a:gd name="connsiteY229" fmla="*/ 44648 h 634566"/>
                <a:gd name="connsiteX230" fmla="*/ 3309565 w 3393281"/>
                <a:gd name="connsiteY230" fmla="*/ 53578 h 634566"/>
                <a:gd name="connsiteX231" fmla="*/ 3312914 w 3393281"/>
                <a:gd name="connsiteY231" fmla="*/ 62507 h 634566"/>
                <a:gd name="connsiteX232" fmla="*/ 3312356 w 3393281"/>
                <a:gd name="connsiteY232" fmla="*/ 70879 h 634566"/>
                <a:gd name="connsiteX233" fmla="*/ 3312914 w 3393281"/>
                <a:gd name="connsiteY233" fmla="*/ 80367 h 634566"/>
                <a:gd name="connsiteX234" fmla="*/ 3321286 w 3393281"/>
                <a:gd name="connsiteY234" fmla="*/ 93761 h 634566"/>
                <a:gd name="connsiteX235" fmla="*/ 3330773 w 3393281"/>
                <a:gd name="connsiteY235" fmla="*/ 107156 h 634566"/>
                <a:gd name="connsiteX236" fmla="*/ 3335796 w 3393281"/>
                <a:gd name="connsiteY236" fmla="*/ 117202 h 634566"/>
                <a:gd name="connsiteX237" fmla="*/ 3339703 w 3393281"/>
                <a:gd name="connsiteY237" fmla="*/ 125015 h 634566"/>
                <a:gd name="connsiteX238" fmla="*/ 3345284 w 3393281"/>
                <a:gd name="connsiteY238" fmla="*/ 133945 h 634566"/>
                <a:gd name="connsiteX239" fmla="*/ 3348633 w 3393281"/>
                <a:gd name="connsiteY239" fmla="*/ 142875 h 634566"/>
                <a:gd name="connsiteX240" fmla="*/ 3348633 w 3393281"/>
                <a:gd name="connsiteY240" fmla="*/ 151804 h 634566"/>
                <a:gd name="connsiteX241" fmla="*/ 3348633 w 3393281"/>
                <a:gd name="connsiteY241" fmla="*/ 160734 h 634566"/>
                <a:gd name="connsiteX242" fmla="*/ 3352539 w 3393281"/>
                <a:gd name="connsiteY242" fmla="*/ 169106 h 634566"/>
                <a:gd name="connsiteX243" fmla="*/ 3357562 w 3393281"/>
                <a:gd name="connsiteY243" fmla="*/ 178593 h 634566"/>
                <a:gd name="connsiteX244" fmla="*/ 3362027 w 3393281"/>
                <a:gd name="connsiteY244" fmla="*/ 191988 h 634566"/>
                <a:gd name="connsiteX245" fmla="*/ 3366492 w 3393281"/>
                <a:gd name="connsiteY245" fmla="*/ 205382 h 634566"/>
                <a:gd name="connsiteX246" fmla="*/ 3370957 w 3393281"/>
                <a:gd name="connsiteY246" fmla="*/ 215428 h 634566"/>
                <a:gd name="connsiteX247" fmla="*/ 3375422 w 3393281"/>
                <a:gd name="connsiteY247" fmla="*/ 223242 h 634566"/>
                <a:gd name="connsiteX248" fmla="*/ 3381003 w 3393281"/>
                <a:gd name="connsiteY248" fmla="*/ 232172 h 634566"/>
                <a:gd name="connsiteX249" fmla="*/ 3384351 w 3393281"/>
                <a:gd name="connsiteY249" fmla="*/ 241101 h 634566"/>
                <a:gd name="connsiteX250" fmla="*/ 3384351 w 3393281"/>
                <a:gd name="connsiteY250" fmla="*/ 250031 h 634566"/>
                <a:gd name="connsiteX251" fmla="*/ 3384351 w 3393281"/>
                <a:gd name="connsiteY251" fmla="*/ 258961 h 634566"/>
                <a:gd name="connsiteX252" fmla="*/ 3389374 w 3393281"/>
                <a:gd name="connsiteY252" fmla="*/ 270123 h 634566"/>
                <a:gd name="connsiteX253" fmla="*/ 3392165 w 3393281"/>
                <a:gd name="connsiteY253" fmla="*/ 275146 h 634566"/>
                <a:gd name="connsiteX254" fmla="*/ 3393281 w 3393281"/>
                <a:gd name="connsiteY254" fmla="*/ 276820 h 634566"/>
                <a:gd name="connsiteX255" fmla="*/ 3392723 w 3393281"/>
                <a:gd name="connsiteY255" fmla="*/ 275146 h 634566"/>
                <a:gd name="connsiteX256" fmla="*/ 3390491 w 3393281"/>
                <a:gd name="connsiteY256" fmla="*/ 270123 h 634566"/>
                <a:gd name="connsiteX257" fmla="*/ 3384351 w 3393281"/>
                <a:gd name="connsiteY257" fmla="*/ 258961 h 634566"/>
                <a:gd name="connsiteX258" fmla="*/ 3375980 w 3393281"/>
                <a:gd name="connsiteY258" fmla="*/ 249473 h 634566"/>
                <a:gd name="connsiteX259" fmla="*/ 3366492 w 3393281"/>
                <a:gd name="connsiteY259" fmla="*/ 241101 h 634566"/>
                <a:gd name="connsiteX260" fmla="*/ 3357562 w 3393281"/>
                <a:gd name="connsiteY260" fmla="*/ 236636 h 634566"/>
                <a:gd name="connsiteX261" fmla="*/ 3348633 w 3393281"/>
                <a:gd name="connsiteY261" fmla="*/ 232172 h 634566"/>
                <a:gd name="connsiteX262" fmla="*/ 3339703 w 3393281"/>
                <a:gd name="connsiteY262" fmla="*/ 223242 h 634566"/>
                <a:gd name="connsiteX263" fmla="*/ 3330773 w 3393281"/>
                <a:gd name="connsiteY263" fmla="*/ 214312 h 634566"/>
                <a:gd name="connsiteX264" fmla="*/ 3321844 w 3393281"/>
                <a:gd name="connsiteY264" fmla="*/ 209289 h 634566"/>
                <a:gd name="connsiteX265" fmla="*/ 3312914 w 3393281"/>
                <a:gd name="connsiteY265" fmla="*/ 205382 h 634566"/>
                <a:gd name="connsiteX266" fmla="*/ 3295055 w 3393281"/>
                <a:gd name="connsiteY266" fmla="*/ 196453 h 634566"/>
                <a:gd name="connsiteX267" fmla="*/ 3277195 w 3393281"/>
                <a:gd name="connsiteY267" fmla="*/ 187523 h 634566"/>
                <a:gd name="connsiteX268" fmla="*/ 3259336 w 3393281"/>
                <a:gd name="connsiteY268" fmla="*/ 178593 h 634566"/>
                <a:gd name="connsiteX269" fmla="*/ 3241476 w 3393281"/>
                <a:gd name="connsiteY269" fmla="*/ 169664 h 634566"/>
                <a:gd name="connsiteX270" fmla="*/ 3233663 w 3393281"/>
                <a:gd name="connsiteY270" fmla="*/ 165199 h 634566"/>
                <a:gd name="connsiteX271" fmla="*/ 3223617 w 3393281"/>
                <a:gd name="connsiteY271" fmla="*/ 160734 h 634566"/>
                <a:gd name="connsiteX272" fmla="*/ 3210223 w 3393281"/>
                <a:gd name="connsiteY272" fmla="*/ 156269 h 634566"/>
                <a:gd name="connsiteX273" fmla="*/ 3196828 w 3393281"/>
                <a:gd name="connsiteY273" fmla="*/ 151804 h 634566"/>
                <a:gd name="connsiteX274" fmla="*/ 3187340 w 3393281"/>
                <a:gd name="connsiteY274" fmla="*/ 147339 h 634566"/>
                <a:gd name="connsiteX275" fmla="*/ 3178969 w 3393281"/>
                <a:gd name="connsiteY275" fmla="*/ 142875 h 634566"/>
                <a:gd name="connsiteX276" fmla="*/ 3161109 w 3393281"/>
                <a:gd name="connsiteY276" fmla="*/ 133945 h 634566"/>
                <a:gd name="connsiteX277" fmla="*/ 3143250 w 3393281"/>
                <a:gd name="connsiteY277" fmla="*/ 125015 h 634566"/>
                <a:gd name="connsiteX278" fmla="*/ 3132088 w 3393281"/>
                <a:gd name="connsiteY278" fmla="*/ 119434 h 634566"/>
                <a:gd name="connsiteX279" fmla="*/ 3127623 w 3393281"/>
                <a:gd name="connsiteY279" fmla="*/ 117202 h 634566"/>
                <a:gd name="connsiteX280" fmla="*/ 3125391 w 3393281"/>
                <a:gd name="connsiteY280" fmla="*/ 116086 h 634566"/>
                <a:gd name="connsiteX281" fmla="*/ 3127623 w 3393281"/>
                <a:gd name="connsiteY281" fmla="*/ 117202 h 634566"/>
                <a:gd name="connsiteX282" fmla="*/ 3132088 w 3393281"/>
                <a:gd name="connsiteY282" fmla="*/ 119434 h 634566"/>
                <a:gd name="connsiteX283" fmla="*/ 3143250 w 3393281"/>
                <a:gd name="connsiteY283" fmla="*/ 125015 h 634566"/>
                <a:gd name="connsiteX284" fmla="*/ 3152180 w 3393281"/>
                <a:gd name="connsiteY284" fmla="*/ 130596 h 634566"/>
                <a:gd name="connsiteX285" fmla="*/ 3161109 w 3393281"/>
                <a:gd name="connsiteY285" fmla="*/ 133945 h 634566"/>
                <a:gd name="connsiteX286" fmla="*/ 3170039 w 3393281"/>
                <a:gd name="connsiteY286" fmla="*/ 134503 h 634566"/>
                <a:gd name="connsiteX287" fmla="*/ 3178969 w 3393281"/>
                <a:gd name="connsiteY287" fmla="*/ 133945 h 634566"/>
                <a:gd name="connsiteX288" fmla="*/ 3196828 w 3393281"/>
                <a:gd name="connsiteY288" fmla="*/ 133945 h 634566"/>
                <a:gd name="connsiteX289" fmla="*/ 3214687 w 3393281"/>
                <a:gd name="connsiteY289" fmla="*/ 133945 h 634566"/>
                <a:gd name="connsiteX290" fmla="*/ 3223617 w 3393281"/>
                <a:gd name="connsiteY290" fmla="*/ 134503 h 634566"/>
                <a:gd name="connsiteX291" fmla="*/ 3232547 w 3393281"/>
                <a:gd name="connsiteY291" fmla="*/ 133945 h 634566"/>
                <a:gd name="connsiteX292" fmla="*/ 3241476 w 3393281"/>
                <a:gd name="connsiteY292" fmla="*/ 130596 h 634566"/>
                <a:gd name="connsiteX293" fmla="*/ 3250406 w 3393281"/>
                <a:gd name="connsiteY293" fmla="*/ 125015 h 634566"/>
                <a:gd name="connsiteX294" fmla="*/ 3268266 w 3393281"/>
                <a:gd name="connsiteY294" fmla="*/ 116086 h 634566"/>
                <a:gd name="connsiteX295" fmla="*/ 3286125 w 3393281"/>
                <a:gd name="connsiteY295" fmla="*/ 107156 h 634566"/>
                <a:gd name="connsiteX296" fmla="*/ 3297287 w 3393281"/>
                <a:gd name="connsiteY296" fmla="*/ 101575 h 634566"/>
                <a:gd name="connsiteX297" fmla="*/ 3302310 w 3393281"/>
                <a:gd name="connsiteY297" fmla="*/ 99342 h 634566"/>
                <a:gd name="connsiteX298" fmla="*/ 3303984 w 3393281"/>
                <a:gd name="connsiteY298" fmla="*/ 98226 h 634566"/>
                <a:gd name="connsiteX299" fmla="*/ 3302310 w 3393281"/>
                <a:gd name="connsiteY299" fmla="*/ 99342 h 634566"/>
                <a:gd name="connsiteX300" fmla="*/ 3297287 w 3393281"/>
                <a:gd name="connsiteY300" fmla="*/ 102133 h 634566"/>
                <a:gd name="connsiteX301" fmla="*/ 3286125 w 3393281"/>
                <a:gd name="connsiteY301" fmla="*/ 107156 h 634566"/>
                <a:gd name="connsiteX302" fmla="*/ 3277195 w 3393281"/>
                <a:gd name="connsiteY302" fmla="*/ 107714 h 634566"/>
                <a:gd name="connsiteX303" fmla="*/ 3268266 w 3393281"/>
                <a:gd name="connsiteY303" fmla="*/ 107156 h 634566"/>
                <a:gd name="connsiteX304" fmla="*/ 3250406 w 3393281"/>
                <a:gd name="connsiteY304" fmla="*/ 107156 h 634566"/>
                <a:gd name="connsiteX305" fmla="*/ 3241476 w 3393281"/>
                <a:gd name="connsiteY305" fmla="*/ 111621 h 634566"/>
                <a:gd name="connsiteX306" fmla="*/ 3232547 w 3393281"/>
                <a:gd name="connsiteY306" fmla="*/ 116086 h 634566"/>
                <a:gd name="connsiteX307" fmla="*/ 3223617 w 3393281"/>
                <a:gd name="connsiteY307" fmla="*/ 116644 h 634566"/>
                <a:gd name="connsiteX308" fmla="*/ 3214687 w 3393281"/>
                <a:gd name="connsiteY308" fmla="*/ 116086 h 634566"/>
                <a:gd name="connsiteX309" fmla="*/ 3196828 w 3393281"/>
                <a:gd name="connsiteY309" fmla="*/ 116086 h 634566"/>
                <a:gd name="connsiteX310" fmla="*/ 3187898 w 3393281"/>
                <a:gd name="connsiteY310" fmla="*/ 120550 h 634566"/>
                <a:gd name="connsiteX311" fmla="*/ 3178969 w 3393281"/>
                <a:gd name="connsiteY311" fmla="*/ 125015 h 634566"/>
                <a:gd name="connsiteX312" fmla="*/ 3167807 w 3393281"/>
                <a:gd name="connsiteY312" fmla="*/ 125015 h 634566"/>
                <a:gd name="connsiteX313" fmla="*/ 3163342 w 3393281"/>
                <a:gd name="connsiteY313" fmla="*/ 125015 h 634566"/>
                <a:gd name="connsiteX314" fmla="*/ 3161109 w 3393281"/>
                <a:gd name="connsiteY314" fmla="*/ 125015 h 634566"/>
                <a:gd name="connsiteX315" fmla="*/ 3162784 w 3393281"/>
                <a:gd name="connsiteY315" fmla="*/ 126690 h 634566"/>
                <a:gd name="connsiteX316" fmla="*/ 3167248 w 3393281"/>
                <a:gd name="connsiteY316" fmla="*/ 129480 h 634566"/>
                <a:gd name="connsiteX317" fmla="*/ 3178969 w 3393281"/>
                <a:gd name="connsiteY317" fmla="*/ 133945 h 634566"/>
                <a:gd name="connsiteX318" fmla="*/ 3191805 w 3393281"/>
                <a:gd name="connsiteY318" fmla="*/ 134503 h 634566"/>
                <a:gd name="connsiteX319" fmla="*/ 3205758 w 3393281"/>
                <a:gd name="connsiteY319" fmla="*/ 133945 h 634566"/>
                <a:gd name="connsiteX320" fmla="*/ 3219710 w 3393281"/>
                <a:gd name="connsiteY320" fmla="*/ 133945 h 634566"/>
                <a:gd name="connsiteX321" fmla="*/ 3232547 w 3393281"/>
                <a:gd name="connsiteY321" fmla="*/ 133945 h 634566"/>
                <a:gd name="connsiteX322" fmla="*/ 3244267 w 3393281"/>
                <a:gd name="connsiteY322" fmla="*/ 133387 h 634566"/>
                <a:gd name="connsiteX323" fmla="*/ 3248732 w 3393281"/>
                <a:gd name="connsiteY323" fmla="*/ 133387 h 634566"/>
                <a:gd name="connsiteX324" fmla="*/ 3250406 w 3393281"/>
                <a:gd name="connsiteY324" fmla="*/ 133945 h 634566"/>
                <a:gd name="connsiteX325" fmla="*/ 3248732 w 3393281"/>
                <a:gd name="connsiteY325" fmla="*/ 135619 h 634566"/>
                <a:gd name="connsiteX326" fmla="*/ 3243709 w 3393281"/>
                <a:gd name="connsiteY326" fmla="*/ 138410 h 634566"/>
                <a:gd name="connsiteX327" fmla="*/ 3232547 w 3393281"/>
                <a:gd name="connsiteY327" fmla="*/ 142875 h 634566"/>
                <a:gd name="connsiteX328" fmla="*/ 3224733 w 3393281"/>
                <a:gd name="connsiteY328" fmla="*/ 142875 h 634566"/>
                <a:gd name="connsiteX329" fmla="*/ 3214687 w 3393281"/>
                <a:gd name="connsiteY329" fmla="*/ 142875 h 634566"/>
                <a:gd name="connsiteX330" fmla="*/ 3201293 w 3393281"/>
                <a:gd name="connsiteY330" fmla="*/ 147339 h 634566"/>
                <a:gd name="connsiteX331" fmla="*/ 3187898 w 3393281"/>
                <a:gd name="connsiteY331" fmla="*/ 151804 h 634566"/>
                <a:gd name="connsiteX332" fmla="*/ 3178411 w 3393281"/>
                <a:gd name="connsiteY332" fmla="*/ 151804 h 634566"/>
                <a:gd name="connsiteX333" fmla="*/ 3170039 w 3393281"/>
                <a:gd name="connsiteY333" fmla="*/ 151804 h 634566"/>
                <a:gd name="connsiteX334" fmla="*/ 3161109 w 3393281"/>
                <a:gd name="connsiteY334" fmla="*/ 156269 h 634566"/>
                <a:gd name="connsiteX335" fmla="*/ 3152180 w 3393281"/>
                <a:gd name="connsiteY335" fmla="*/ 160734 h 634566"/>
                <a:gd name="connsiteX336" fmla="*/ 3141017 w 3393281"/>
                <a:gd name="connsiteY336" fmla="*/ 160734 h 634566"/>
                <a:gd name="connsiteX337" fmla="*/ 3136553 w 3393281"/>
                <a:gd name="connsiteY337" fmla="*/ 160734 h 634566"/>
                <a:gd name="connsiteX338" fmla="*/ 3134320 w 3393281"/>
                <a:gd name="connsiteY338" fmla="*/ 160734 h 634566"/>
                <a:gd name="connsiteX339" fmla="*/ 3136553 w 3393281"/>
                <a:gd name="connsiteY339" fmla="*/ 162408 h 634566"/>
                <a:gd name="connsiteX340" fmla="*/ 3141017 w 3393281"/>
                <a:gd name="connsiteY340" fmla="*/ 165199 h 634566"/>
                <a:gd name="connsiteX341" fmla="*/ 3152180 w 3393281"/>
                <a:gd name="connsiteY341" fmla="*/ 169664 h 634566"/>
                <a:gd name="connsiteX342" fmla="*/ 3160551 w 3393281"/>
                <a:gd name="connsiteY342" fmla="*/ 170222 h 634566"/>
                <a:gd name="connsiteX343" fmla="*/ 3170039 w 3393281"/>
                <a:gd name="connsiteY343" fmla="*/ 169664 h 634566"/>
                <a:gd name="connsiteX344" fmla="*/ 3183433 w 3393281"/>
                <a:gd name="connsiteY344" fmla="*/ 169106 h 634566"/>
                <a:gd name="connsiteX345" fmla="*/ 3196828 w 3393281"/>
                <a:gd name="connsiteY345" fmla="*/ 169664 h 634566"/>
                <a:gd name="connsiteX346" fmla="*/ 3206874 w 3393281"/>
                <a:gd name="connsiteY346" fmla="*/ 174129 h 634566"/>
                <a:gd name="connsiteX347" fmla="*/ 3214687 w 3393281"/>
                <a:gd name="connsiteY347" fmla="*/ 178593 h 634566"/>
                <a:gd name="connsiteX348" fmla="*/ 3223617 w 3393281"/>
                <a:gd name="connsiteY348" fmla="*/ 179151 h 634566"/>
                <a:gd name="connsiteX349" fmla="*/ 3232547 w 3393281"/>
                <a:gd name="connsiteY349" fmla="*/ 178593 h 634566"/>
                <a:gd name="connsiteX350" fmla="*/ 3250406 w 3393281"/>
                <a:gd name="connsiteY350" fmla="*/ 178593 h 634566"/>
                <a:gd name="connsiteX351" fmla="*/ 3268266 w 3393281"/>
                <a:gd name="connsiteY351" fmla="*/ 178593 h 634566"/>
                <a:gd name="connsiteX352" fmla="*/ 3286125 w 3393281"/>
                <a:gd name="connsiteY352" fmla="*/ 178593 h 634566"/>
                <a:gd name="connsiteX353" fmla="*/ 3297287 w 3393281"/>
                <a:gd name="connsiteY353" fmla="*/ 183058 h 634566"/>
                <a:gd name="connsiteX354" fmla="*/ 3302310 w 3393281"/>
                <a:gd name="connsiteY354" fmla="*/ 185849 h 634566"/>
                <a:gd name="connsiteX355" fmla="*/ 3303984 w 3393281"/>
                <a:gd name="connsiteY355" fmla="*/ 187523 h 634566"/>
                <a:gd name="connsiteX356" fmla="*/ 3302310 w 3393281"/>
                <a:gd name="connsiteY356" fmla="*/ 188081 h 634566"/>
                <a:gd name="connsiteX357" fmla="*/ 3297845 w 3393281"/>
                <a:gd name="connsiteY357" fmla="*/ 188081 h 634566"/>
                <a:gd name="connsiteX358" fmla="*/ 3286125 w 3393281"/>
                <a:gd name="connsiteY358" fmla="*/ 187523 h 634566"/>
                <a:gd name="connsiteX359" fmla="*/ 3272730 w 3393281"/>
                <a:gd name="connsiteY359" fmla="*/ 188081 h 634566"/>
                <a:gd name="connsiteX360" fmla="*/ 3259336 w 3393281"/>
                <a:gd name="connsiteY360" fmla="*/ 187523 h 634566"/>
                <a:gd name="connsiteX361" fmla="*/ 3250406 w 3393281"/>
                <a:gd name="connsiteY361" fmla="*/ 183058 h 634566"/>
                <a:gd name="connsiteX362" fmla="*/ 3241476 w 3393281"/>
                <a:gd name="connsiteY362" fmla="*/ 178593 h 634566"/>
                <a:gd name="connsiteX363" fmla="*/ 3228082 w 3393281"/>
                <a:gd name="connsiteY363" fmla="*/ 178035 h 634566"/>
                <a:gd name="connsiteX364" fmla="*/ 3214687 w 3393281"/>
                <a:gd name="connsiteY364" fmla="*/ 178593 h 634566"/>
                <a:gd name="connsiteX365" fmla="*/ 3205200 w 3393281"/>
                <a:gd name="connsiteY365" fmla="*/ 178593 h 634566"/>
                <a:gd name="connsiteX366" fmla="*/ 3196828 w 3393281"/>
                <a:gd name="connsiteY366" fmla="*/ 178593 h 634566"/>
                <a:gd name="connsiteX367" fmla="*/ 3178969 w 3393281"/>
                <a:gd name="connsiteY367" fmla="*/ 178593 h 634566"/>
                <a:gd name="connsiteX368" fmla="*/ 3169481 w 3393281"/>
                <a:gd name="connsiteY368" fmla="*/ 178593 h 634566"/>
                <a:gd name="connsiteX369" fmla="*/ 3161109 w 3393281"/>
                <a:gd name="connsiteY369" fmla="*/ 178593 h 634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</a:cxnLst>
              <a:rect l="l" t="t" r="r" b="b"/>
              <a:pathLst>
                <a:path w="3393281" h="634566">
                  <a:moveTo>
                    <a:pt x="0" y="8929"/>
                  </a:moveTo>
                  <a:lnTo>
                    <a:pt x="11162" y="8371"/>
                  </a:lnTo>
                  <a:lnTo>
                    <a:pt x="26231" y="7255"/>
                  </a:lnTo>
                  <a:lnTo>
                    <a:pt x="64740" y="3906"/>
                  </a:lnTo>
                  <a:lnTo>
                    <a:pt x="104366" y="1116"/>
                  </a:lnTo>
                  <a:lnTo>
                    <a:pt x="121109" y="558"/>
                  </a:lnTo>
                  <a:lnTo>
                    <a:pt x="133945" y="0"/>
                  </a:lnTo>
                  <a:lnTo>
                    <a:pt x="149572" y="1116"/>
                  </a:lnTo>
                  <a:lnTo>
                    <a:pt x="157386" y="3906"/>
                  </a:lnTo>
                  <a:lnTo>
                    <a:pt x="162409" y="7255"/>
                  </a:lnTo>
                  <a:lnTo>
                    <a:pt x="169664" y="8929"/>
                  </a:lnTo>
                  <a:lnTo>
                    <a:pt x="191430" y="8929"/>
                  </a:lnTo>
                  <a:lnTo>
                    <a:pt x="214312" y="8929"/>
                  </a:lnTo>
                  <a:lnTo>
                    <a:pt x="236637" y="13394"/>
                  </a:lnTo>
                  <a:lnTo>
                    <a:pt x="258961" y="17859"/>
                  </a:lnTo>
                  <a:lnTo>
                    <a:pt x="281285" y="17859"/>
                  </a:lnTo>
                  <a:lnTo>
                    <a:pt x="303609" y="17859"/>
                  </a:lnTo>
                  <a:lnTo>
                    <a:pt x="325933" y="22324"/>
                  </a:lnTo>
                  <a:lnTo>
                    <a:pt x="348258" y="26789"/>
                  </a:lnTo>
                  <a:lnTo>
                    <a:pt x="370582" y="26789"/>
                  </a:lnTo>
                  <a:lnTo>
                    <a:pt x="392906" y="26789"/>
                  </a:lnTo>
                  <a:lnTo>
                    <a:pt x="414672" y="30695"/>
                  </a:lnTo>
                  <a:lnTo>
                    <a:pt x="437555" y="35718"/>
                  </a:lnTo>
                  <a:lnTo>
                    <a:pt x="491133" y="44648"/>
                  </a:lnTo>
                  <a:lnTo>
                    <a:pt x="544711" y="53578"/>
                  </a:lnTo>
                  <a:lnTo>
                    <a:pt x="571500" y="59159"/>
                  </a:lnTo>
                  <a:lnTo>
                    <a:pt x="598289" y="62507"/>
                  </a:lnTo>
                  <a:lnTo>
                    <a:pt x="625078" y="61949"/>
                  </a:lnTo>
                  <a:lnTo>
                    <a:pt x="651867" y="62507"/>
                  </a:lnTo>
                  <a:lnTo>
                    <a:pt x="678098" y="70879"/>
                  </a:lnTo>
                  <a:lnTo>
                    <a:pt x="705445" y="80367"/>
                  </a:lnTo>
                  <a:lnTo>
                    <a:pt x="736699" y="85390"/>
                  </a:lnTo>
                  <a:lnTo>
                    <a:pt x="767953" y="89297"/>
                  </a:lnTo>
                  <a:lnTo>
                    <a:pt x="795300" y="93203"/>
                  </a:lnTo>
                  <a:lnTo>
                    <a:pt x="821531" y="98226"/>
                  </a:lnTo>
                  <a:lnTo>
                    <a:pt x="848320" y="107156"/>
                  </a:lnTo>
                  <a:lnTo>
                    <a:pt x="875109" y="116086"/>
                  </a:lnTo>
                  <a:lnTo>
                    <a:pt x="902456" y="120550"/>
                  </a:lnTo>
                  <a:lnTo>
                    <a:pt x="928687" y="125015"/>
                  </a:lnTo>
                  <a:lnTo>
                    <a:pt x="951012" y="133945"/>
                  </a:lnTo>
                  <a:lnTo>
                    <a:pt x="973336" y="142875"/>
                  </a:lnTo>
                  <a:lnTo>
                    <a:pt x="999567" y="147339"/>
                  </a:lnTo>
                  <a:lnTo>
                    <a:pt x="1026914" y="151804"/>
                  </a:lnTo>
                  <a:lnTo>
                    <a:pt x="1054261" y="160176"/>
                  </a:lnTo>
                  <a:lnTo>
                    <a:pt x="1080492" y="169664"/>
                  </a:lnTo>
                  <a:lnTo>
                    <a:pt x="1102816" y="178593"/>
                  </a:lnTo>
                  <a:lnTo>
                    <a:pt x="1125141" y="187523"/>
                  </a:lnTo>
                  <a:lnTo>
                    <a:pt x="1178719" y="205382"/>
                  </a:lnTo>
                  <a:lnTo>
                    <a:pt x="1232297" y="223242"/>
                  </a:lnTo>
                  <a:lnTo>
                    <a:pt x="1259644" y="231613"/>
                  </a:lnTo>
                  <a:lnTo>
                    <a:pt x="1285875" y="241101"/>
                  </a:lnTo>
                  <a:lnTo>
                    <a:pt x="1308199" y="254496"/>
                  </a:lnTo>
                  <a:lnTo>
                    <a:pt x="1330523" y="267890"/>
                  </a:lnTo>
                  <a:lnTo>
                    <a:pt x="1357312" y="277936"/>
                  </a:lnTo>
                  <a:lnTo>
                    <a:pt x="1384101" y="285750"/>
                  </a:lnTo>
                  <a:lnTo>
                    <a:pt x="1407542" y="294679"/>
                  </a:lnTo>
                  <a:lnTo>
                    <a:pt x="1428750" y="303609"/>
                  </a:lnTo>
                  <a:lnTo>
                    <a:pt x="1450516" y="312539"/>
                  </a:lnTo>
                  <a:lnTo>
                    <a:pt x="1473398" y="321468"/>
                  </a:lnTo>
                  <a:lnTo>
                    <a:pt x="1500187" y="330398"/>
                  </a:lnTo>
                  <a:lnTo>
                    <a:pt x="1526976" y="339328"/>
                  </a:lnTo>
                  <a:lnTo>
                    <a:pt x="1549301" y="348257"/>
                  </a:lnTo>
                  <a:lnTo>
                    <a:pt x="1571625" y="357187"/>
                  </a:lnTo>
                  <a:lnTo>
                    <a:pt x="1598414" y="366117"/>
                  </a:lnTo>
                  <a:lnTo>
                    <a:pt x="1625203" y="375047"/>
                  </a:lnTo>
                  <a:lnTo>
                    <a:pt x="1647527" y="383976"/>
                  </a:lnTo>
                  <a:lnTo>
                    <a:pt x="1669851" y="392906"/>
                  </a:lnTo>
                  <a:lnTo>
                    <a:pt x="1696641" y="401277"/>
                  </a:lnTo>
                  <a:lnTo>
                    <a:pt x="1723430" y="410765"/>
                  </a:lnTo>
                  <a:lnTo>
                    <a:pt x="1745754" y="424160"/>
                  </a:lnTo>
                  <a:lnTo>
                    <a:pt x="1768078" y="437554"/>
                  </a:lnTo>
                  <a:lnTo>
                    <a:pt x="1794309" y="447600"/>
                  </a:lnTo>
                  <a:lnTo>
                    <a:pt x="1821656" y="455414"/>
                  </a:lnTo>
                  <a:lnTo>
                    <a:pt x="1875234" y="473273"/>
                  </a:lnTo>
                  <a:lnTo>
                    <a:pt x="1902581" y="482203"/>
                  </a:lnTo>
                  <a:lnTo>
                    <a:pt x="1928812" y="491132"/>
                  </a:lnTo>
                  <a:lnTo>
                    <a:pt x="1951137" y="500062"/>
                  </a:lnTo>
                  <a:lnTo>
                    <a:pt x="1973461" y="508992"/>
                  </a:lnTo>
                  <a:lnTo>
                    <a:pt x="1999692" y="518480"/>
                  </a:lnTo>
                  <a:lnTo>
                    <a:pt x="2027039" y="526851"/>
                  </a:lnTo>
                  <a:lnTo>
                    <a:pt x="2054386" y="531316"/>
                  </a:lnTo>
                  <a:lnTo>
                    <a:pt x="2080617" y="535781"/>
                  </a:lnTo>
                  <a:lnTo>
                    <a:pt x="2104057" y="544152"/>
                  </a:lnTo>
                  <a:lnTo>
                    <a:pt x="2125266" y="553640"/>
                  </a:lnTo>
                  <a:lnTo>
                    <a:pt x="2147590" y="563128"/>
                  </a:lnTo>
                  <a:lnTo>
                    <a:pt x="2169914" y="571500"/>
                  </a:lnTo>
                  <a:lnTo>
                    <a:pt x="2192238" y="575964"/>
                  </a:lnTo>
                  <a:lnTo>
                    <a:pt x="2214562" y="580429"/>
                  </a:lnTo>
                  <a:lnTo>
                    <a:pt x="2236328" y="589359"/>
                  </a:lnTo>
                  <a:lnTo>
                    <a:pt x="2259211" y="598289"/>
                  </a:lnTo>
                  <a:lnTo>
                    <a:pt x="2287116" y="603312"/>
                  </a:lnTo>
                  <a:lnTo>
                    <a:pt x="2312789" y="607218"/>
                  </a:lnTo>
                  <a:lnTo>
                    <a:pt x="2331206" y="611683"/>
                  </a:lnTo>
                  <a:lnTo>
                    <a:pt x="2348508" y="616148"/>
                  </a:lnTo>
                  <a:lnTo>
                    <a:pt x="2370274" y="620613"/>
                  </a:lnTo>
                  <a:lnTo>
                    <a:pt x="2393156" y="625078"/>
                  </a:lnTo>
                  <a:lnTo>
                    <a:pt x="2415480" y="630659"/>
                  </a:lnTo>
                  <a:lnTo>
                    <a:pt x="2437805" y="634007"/>
                  </a:lnTo>
                  <a:lnTo>
                    <a:pt x="2460129" y="634566"/>
                  </a:lnTo>
                  <a:lnTo>
                    <a:pt x="2482453" y="634007"/>
                  </a:lnTo>
                  <a:lnTo>
                    <a:pt x="2505335" y="634007"/>
                  </a:lnTo>
                  <a:lnTo>
                    <a:pt x="2527101" y="634007"/>
                  </a:lnTo>
                  <a:lnTo>
                    <a:pt x="2545519" y="634566"/>
                  </a:lnTo>
                  <a:lnTo>
                    <a:pt x="2562820" y="634007"/>
                  </a:lnTo>
                  <a:lnTo>
                    <a:pt x="2580680" y="629543"/>
                  </a:lnTo>
                  <a:lnTo>
                    <a:pt x="2598539" y="625078"/>
                  </a:lnTo>
                  <a:lnTo>
                    <a:pt x="2616398" y="625078"/>
                  </a:lnTo>
                  <a:lnTo>
                    <a:pt x="2634258" y="625078"/>
                  </a:lnTo>
                  <a:lnTo>
                    <a:pt x="2652117" y="621729"/>
                  </a:lnTo>
                  <a:lnTo>
                    <a:pt x="2669976" y="616148"/>
                  </a:lnTo>
                  <a:lnTo>
                    <a:pt x="2687836" y="612241"/>
                  </a:lnTo>
                  <a:lnTo>
                    <a:pt x="2705695" y="607218"/>
                  </a:lnTo>
                  <a:lnTo>
                    <a:pt x="2724671" y="598289"/>
                  </a:lnTo>
                  <a:lnTo>
                    <a:pt x="2741414" y="589359"/>
                  </a:lnTo>
                  <a:lnTo>
                    <a:pt x="2754808" y="584336"/>
                  </a:lnTo>
                  <a:lnTo>
                    <a:pt x="2768203" y="580429"/>
                  </a:lnTo>
                  <a:lnTo>
                    <a:pt x="2785504" y="576523"/>
                  </a:lnTo>
                  <a:lnTo>
                    <a:pt x="2803922" y="571500"/>
                  </a:lnTo>
                  <a:lnTo>
                    <a:pt x="2822897" y="563128"/>
                  </a:lnTo>
                  <a:lnTo>
                    <a:pt x="2839641" y="553640"/>
                  </a:lnTo>
                  <a:lnTo>
                    <a:pt x="2853035" y="544152"/>
                  </a:lnTo>
                  <a:lnTo>
                    <a:pt x="2866430" y="535781"/>
                  </a:lnTo>
                  <a:lnTo>
                    <a:pt x="2884289" y="531316"/>
                  </a:lnTo>
                  <a:lnTo>
                    <a:pt x="2902148" y="526851"/>
                  </a:lnTo>
                  <a:lnTo>
                    <a:pt x="2916101" y="518480"/>
                  </a:lnTo>
                  <a:lnTo>
                    <a:pt x="2928937" y="508992"/>
                  </a:lnTo>
                  <a:lnTo>
                    <a:pt x="2955726" y="491132"/>
                  </a:lnTo>
                  <a:lnTo>
                    <a:pt x="2982516" y="473273"/>
                  </a:lnTo>
                  <a:lnTo>
                    <a:pt x="2996468" y="464343"/>
                  </a:lnTo>
                  <a:lnTo>
                    <a:pt x="3009305" y="455414"/>
                  </a:lnTo>
                  <a:lnTo>
                    <a:pt x="3018234" y="446484"/>
                  </a:lnTo>
                  <a:lnTo>
                    <a:pt x="3027164" y="437554"/>
                  </a:lnTo>
                  <a:lnTo>
                    <a:pt x="3040558" y="428625"/>
                  </a:lnTo>
                  <a:lnTo>
                    <a:pt x="3053953" y="419695"/>
                  </a:lnTo>
                  <a:lnTo>
                    <a:pt x="3071812" y="401836"/>
                  </a:lnTo>
                  <a:lnTo>
                    <a:pt x="3076277" y="392348"/>
                  </a:lnTo>
                  <a:lnTo>
                    <a:pt x="3080742" y="383976"/>
                  </a:lnTo>
                  <a:lnTo>
                    <a:pt x="3089114" y="379511"/>
                  </a:lnTo>
                  <a:lnTo>
                    <a:pt x="3098601" y="375047"/>
                  </a:lnTo>
                  <a:lnTo>
                    <a:pt x="3108089" y="366675"/>
                  </a:lnTo>
                  <a:lnTo>
                    <a:pt x="3116461" y="357187"/>
                  </a:lnTo>
                  <a:lnTo>
                    <a:pt x="3120926" y="348257"/>
                  </a:lnTo>
                  <a:lnTo>
                    <a:pt x="3125391" y="339328"/>
                  </a:lnTo>
                  <a:lnTo>
                    <a:pt x="3133204" y="331514"/>
                  </a:lnTo>
                  <a:lnTo>
                    <a:pt x="3143250" y="321468"/>
                  </a:lnTo>
                  <a:lnTo>
                    <a:pt x="3157761" y="308074"/>
                  </a:lnTo>
                  <a:lnTo>
                    <a:pt x="3170039" y="294679"/>
                  </a:lnTo>
                  <a:lnTo>
                    <a:pt x="3175062" y="285192"/>
                  </a:lnTo>
                  <a:lnTo>
                    <a:pt x="3178969" y="276820"/>
                  </a:lnTo>
                  <a:lnTo>
                    <a:pt x="3187898" y="269006"/>
                  </a:lnTo>
                  <a:lnTo>
                    <a:pt x="3196828" y="258961"/>
                  </a:lnTo>
                  <a:lnTo>
                    <a:pt x="3201851" y="245566"/>
                  </a:lnTo>
                  <a:lnTo>
                    <a:pt x="3205758" y="232172"/>
                  </a:lnTo>
                  <a:lnTo>
                    <a:pt x="3210223" y="222684"/>
                  </a:lnTo>
                  <a:lnTo>
                    <a:pt x="3214687" y="214312"/>
                  </a:lnTo>
                  <a:lnTo>
                    <a:pt x="3223617" y="196453"/>
                  </a:lnTo>
                  <a:lnTo>
                    <a:pt x="3228082" y="188639"/>
                  </a:lnTo>
                  <a:lnTo>
                    <a:pt x="3232547" y="178593"/>
                  </a:lnTo>
                  <a:lnTo>
                    <a:pt x="3238128" y="165199"/>
                  </a:lnTo>
                  <a:lnTo>
                    <a:pt x="3241476" y="151804"/>
                  </a:lnTo>
                  <a:lnTo>
                    <a:pt x="3241476" y="142317"/>
                  </a:lnTo>
                  <a:lnTo>
                    <a:pt x="3241476" y="133945"/>
                  </a:lnTo>
                  <a:lnTo>
                    <a:pt x="3245941" y="126131"/>
                  </a:lnTo>
                  <a:lnTo>
                    <a:pt x="3250406" y="116086"/>
                  </a:lnTo>
                  <a:lnTo>
                    <a:pt x="3250406" y="102691"/>
                  </a:lnTo>
                  <a:lnTo>
                    <a:pt x="3250406" y="89297"/>
                  </a:lnTo>
                  <a:lnTo>
                    <a:pt x="3254871" y="79809"/>
                  </a:lnTo>
                  <a:lnTo>
                    <a:pt x="3259336" y="71437"/>
                  </a:lnTo>
                  <a:lnTo>
                    <a:pt x="3259894" y="60275"/>
                  </a:lnTo>
                  <a:lnTo>
                    <a:pt x="3259336" y="55810"/>
                  </a:lnTo>
                  <a:lnTo>
                    <a:pt x="3259336" y="53578"/>
                  </a:lnTo>
                  <a:lnTo>
                    <a:pt x="3259336" y="55810"/>
                  </a:lnTo>
                  <a:lnTo>
                    <a:pt x="3259894" y="60275"/>
                  </a:lnTo>
                  <a:lnTo>
                    <a:pt x="3259336" y="71437"/>
                  </a:lnTo>
                  <a:lnTo>
                    <a:pt x="3255987" y="81483"/>
                  </a:lnTo>
                  <a:lnTo>
                    <a:pt x="3250406" y="89297"/>
                  </a:lnTo>
                  <a:lnTo>
                    <a:pt x="3242593" y="90413"/>
                  </a:lnTo>
                  <a:lnTo>
                    <a:pt x="3232547" y="89297"/>
                  </a:lnTo>
                  <a:lnTo>
                    <a:pt x="3219152" y="88738"/>
                  </a:lnTo>
                  <a:lnTo>
                    <a:pt x="3205758" y="89297"/>
                  </a:lnTo>
                  <a:lnTo>
                    <a:pt x="3196828" y="93203"/>
                  </a:lnTo>
                  <a:lnTo>
                    <a:pt x="3187898" y="98226"/>
                  </a:lnTo>
                  <a:lnTo>
                    <a:pt x="3174504" y="102691"/>
                  </a:lnTo>
                  <a:lnTo>
                    <a:pt x="3161109" y="107156"/>
                  </a:lnTo>
                  <a:lnTo>
                    <a:pt x="3152180" y="112737"/>
                  </a:lnTo>
                  <a:lnTo>
                    <a:pt x="3143250" y="116086"/>
                  </a:lnTo>
                  <a:lnTo>
                    <a:pt x="3129855" y="116086"/>
                  </a:lnTo>
                  <a:lnTo>
                    <a:pt x="3116461" y="116086"/>
                  </a:lnTo>
                  <a:lnTo>
                    <a:pt x="3106973" y="120550"/>
                  </a:lnTo>
                  <a:lnTo>
                    <a:pt x="3098601" y="125015"/>
                  </a:lnTo>
                  <a:lnTo>
                    <a:pt x="3090788" y="125015"/>
                  </a:lnTo>
                  <a:lnTo>
                    <a:pt x="3080742" y="125015"/>
                  </a:lnTo>
                  <a:lnTo>
                    <a:pt x="3067348" y="129480"/>
                  </a:lnTo>
                  <a:lnTo>
                    <a:pt x="3053953" y="133945"/>
                  </a:lnTo>
                  <a:lnTo>
                    <a:pt x="3045023" y="133945"/>
                  </a:lnTo>
                  <a:lnTo>
                    <a:pt x="3036094" y="133945"/>
                  </a:lnTo>
                  <a:lnTo>
                    <a:pt x="3022699" y="138410"/>
                  </a:lnTo>
                  <a:lnTo>
                    <a:pt x="3009305" y="142875"/>
                  </a:lnTo>
                  <a:lnTo>
                    <a:pt x="2997584" y="143991"/>
                  </a:lnTo>
                  <a:lnTo>
                    <a:pt x="2993120" y="143991"/>
                  </a:lnTo>
                  <a:lnTo>
                    <a:pt x="2991445" y="142875"/>
                  </a:lnTo>
                  <a:lnTo>
                    <a:pt x="2993678" y="141200"/>
                  </a:lnTo>
                  <a:lnTo>
                    <a:pt x="2998142" y="138410"/>
                  </a:lnTo>
                  <a:lnTo>
                    <a:pt x="3009305" y="133945"/>
                  </a:lnTo>
                  <a:lnTo>
                    <a:pt x="3017676" y="133945"/>
                  </a:lnTo>
                  <a:lnTo>
                    <a:pt x="3027164" y="133945"/>
                  </a:lnTo>
                  <a:lnTo>
                    <a:pt x="3040558" y="130596"/>
                  </a:lnTo>
                  <a:lnTo>
                    <a:pt x="3053953" y="125015"/>
                  </a:lnTo>
                  <a:lnTo>
                    <a:pt x="3063999" y="120550"/>
                  </a:lnTo>
                  <a:lnTo>
                    <a:pt x="3071812" y="116086"/>
                  </a:lnTo>
                  <a:lnTo>
                    <a:pt x="3089672" y="107156"/>
                  </a:lnTo>
                  <a:lnTo>
                    <a:pt x="3107531" y="98226"/>
                  </a:lnTo>
                  <a:lnTo>
                    <a:pt x="3125391" y="89297"/>
                  </a:lnTo>
                  <a:lnTo>
                    <a:pt x="3143250" y="80367"/>
                  </a:lnTo>
                  <a:lnTo>
                    <a:pt x="3161109" y="71437"/>
                  </a:lnTo>
                  <a:lnTo>
                    <a:pt x="3178969" y="62507"/>
                  </a:lnTo>
                  <a:lnTo>
                    <a:pt x="3196828" y="53578"/>
                  </a:lnTo>
                  <a:lnTo>
                    <a:pt x="3214687" y="44648"/>
                  </a:lnTo>
                  <a:lnTo>
                    <a:pt x="3223059" y="40183"/>
                  </a:lnTo>
                  <a:lnTo>
                    <a:pt x="3232547" y="35718"/>
                  </a:lnTo>
                  <a:lnTo>
                    <a:pt x="3245941" y="31254"/>
                  </a:lnTo>
                  <a:lnTo>
                    <a:pt x="3259336" y="26789"/>
                  </a:lnTo>
                  <a:lnTo>
                    <a:pt x="3269382" y="22324"/>
                  </a:lnTo>
                  <a:lnTo>
                    <a:pt x="3277195" y="17859"/>
                  </a:lnTo>
                  <a:lnTo>
                    <a:pt x="3287241" y="11720"/>
                  </a:lnTo>
                  <a:lnTo>
                    <a:pt x="3295055" y="8929"/>
                  </a:lnTo>
                  <a:lnTo>
                    <a:pt x="3296171" y="16185"/>
                  </a:lnTo>
                  <a:lnTo>
                    <a:pt x="3295055" y="26789"/>
                  </a:lnTo>
                  <a:lnTo>
                    <a:pt x="3298961" y="35718"/>
                  </a:lnTo>
                  <a:lnTo>
                    <a:pt x="3303984" y="44648"/>
                  </a:lnTo>
                  <a:lnTo>
                    <a:pt x="3309565" y="53578"/>
                  </a:lnTo>
                  <a:lnTo>
                    <a:pt x="3312914" y="62507"/>
                  </a:lnTo>
                  <a:lnTo>
                    <a:pt x="3312356" y="70879"/>
                  </a:lnTo>
                  <a:lnTo>
                    <a:pt x="3312914" y="80367"/>
                  </a:lnTo>
                  <a:lnTo>
                    <a:pt x="3321286" y="93761"/>
                  </a:lnTo>
                  <a:lnTo>
                    <a:pt x="3330773" y="107156"/>
                  </a:lnTo>
                  <a:lnTo>
                    <a:pt x="3335796" y="117202"/>
                  </a:lnTo>
                  <a:lnTo>
                    <a:pt x="3339703" y="125015"/>
                  </a:lnTo>
                  <a:lnTo>
                    <a:pt x="3345284" y="133945"/>
                  </a:lnTo>
                  <a:lnTo>
                    <a:pt x="3348633" y="142875"/>
                  </a:lnTo>
                  <a:lnTo>
                    <a:pt x="3348633" y="151804"/>
                  </a:lnTo>
                  <a:lnTo>
                    <a:pt x="3348633" y="160734"/>
                  </a:lnTo>
                  <a:lnTo>
                    <a:pt x="3352539" y="169106"/>
                  </a:lnTo>
                  <a:lnTo>
                    <a:pt x="3357562" y="178593"/>
                  </a:lnTo>
                  <a:lnTo>
                    <a:pt x="3362027" y="191988"/>
                  </a:lnTo>
                  <a:lnTo>
                    <a:pt x="3366492" y="205382"/>
                  </a:lnTo>
                  <a:lnTo>
                    <a:pt x="3370957" y="215428"/>
                  </a:lnTo>
                  <a:lnTo>
                    <a:pt x="3375422" y="223242"/>
                  </a:lnTo>
                  <a:lnTo>
                    <a:pt x="3381003" y="232172"/>
                  </a:lnTo>
                  <a:lnTo>
                    <a:pt x="3384351" y="241101"/>
                  </a:lnTo>
                  <a:lnTo>
                    <a:pt x="3384351" y="250031"/>
                  </a:lnTo>
                  <a:lnTo>
                    <a:pt x="3384351" y="258961"/>
                  </a:lnTo>
                  <a:lnTo>
                    <a:pt x="3389374" y="270123"/>
                  </a:lnTo>
                  <a:lnTo>
                    <a:pt x="3392165" y="275146"/>
                  </a:lnTo>
                  <a:lnTo>
                    <a:pt x="3393281" y="276820"/>
                  </a:lnTo>
                  <a:lnTo>
                    <a:pt x="3392723" y="275146"/>
                  </a:lnTo>
                  <a:lnTo>
                    <a:pt x="3390491" y="270123"/>
                  </a:lnTo>
                  <a:lnTo>
                    <a:pt x="3384351" y="258961"/>
                  </a:lnTo>
                  <a:lnTo>
                    <a:pt x="3375980" y="249473"/>
                  </a:lnTo>
                  <a:lnTo>
                    <a:pt x="3366492" y="241101"/>
                  </a:lnTo>
                  <a:lnTo>
                    <a:pt x="3357562" y="236636"/>
                  </a:lnTo>
                  <a:lnTo>
                    <a:pt x="3348633" y="232172"/>
                  </a:lnTo>
                  <a:lnTo>
                    <a:pt x="3339703" y="223242"/>
                  </a:lnTo>
                  <a:lnTo>
                    <a:pt x="3330773" y="214312"/>
                  </a:lnTo>
                  <a:lnTo>
                    <a:pt x="3321844" y="209289"/>
                  </a:lnTo>
                  <a:lnTo>
                    <a:pt x="3312914" y="205382"/>
                  </a:lnTo>
                  <a:lnTo>
                    <a:pt x="3295055" y="196453"/>
                  </a:lnTo>
                  <a:lnTo>
                    <a:pt x="3277195" y="187523"/>
                  </a:lnTo>
                  <a:lnTo>
                    <a:pt x="3259336" y="178593"/>
                  </a:lnTo>
                  <a:lnTo>
                    <a:pt x="3241476" y="169664"/>
                  </a:lnTo>
                  <a:lnTo>
                    <a:pt x="3233663" y="165199"/>
                  </a:lnTo>
                  <a:lnTo>
                    <a:pt x="3223617" y="160734"/>
                  </a:lnTo>
                  <a:lnTo>
                    <a:pt x="3210223" y="156269"/>
                  </a:lnTo>
                  <a:lnTo>
                    <a:pt x="3196828" y="151804"/>
                  </a:lnTo>
                  <a:lnTo>
                    <a:pt x="3187340" y="147339"/>
                  </a:lnTo>
                  <a:lnTo>
                    <a:pt x="3178969" y="142875"/>
                  </a:lnTo>
                  <a:lnTo>
                    <a:pt x="3161109" y="133945"/>
                  </a:lnTo>
                  <a:lnTo>
                    <a:pt x="3143250" y="125015"/>
                  </a:lnTo>
                  <a:lnTo>
                    <a:pt x="3132088" y="119434"/>
                  </a:lnTo>
                  <a:lnTo>
                    <a:pt x="3127623" y="117202"/>
                  </a:lnTo>
                  <a:lnTo>
                    <a:pt x="3125391" y="116086"/>
                  </a:lnTo>
                  <a:lnTo>
                    <a:pt x="3127623" y="117202"/>
                  </a:lnTo>
                  <a:lnTo>
                    <a:pt x="3132088" y="119434"/>
                  </a:lnTo>
                  <a:lnTo>
                    <a:pt x="3143250" y="125015"/>
                  </a:lnTo>
                  <a:lnTo>
                    <a:pt x="3152180" y="130596"/>
                  </a:lnTo>
                  <a:lnTo>
                    <a:pt x="3161109" y="133945"/>
                  </a:lnTo>
                  <a:lnTo>
                    <a:pt x="3170039" y="134503"/>
                  </a:lnTo>
                  <a:lnTo>
                    <a:pt x="3178969" y="133945"/>
                  </a:lnTo>
                  <a:lnTo>
                    <a:pt x="3196828" y="133945"/>
                  </a:lnTo>
                  <a:lnTo>
                    <a:pt x="3214687" y="133945"/>
                  </a:lnTo>
                  <a:lnTo>
                    <a:pt x="3223617" y="134503"/>
                  </a:lnTo>
                  <a:lnTo>
                    <a:pt x="3232547" y="133945"/>
                  </a:lnTo>
                  <a:lnTo>
                    <a:pt x="3241476" y="130596"/>
                  </a:lnTo>
                  <a:lnTo>
                    <a:pt x="3250406" y="125015"/>
                  </a:lnTo>
                  <a:lnTo>
                    <a:pt x="3268266" y="116086"/>
                  </a:lnTo>
                  <a:lnTo>
                    <a:pt x="3286125" y="107156"/>
                  </a:lnTo>
                  <a:lnTo>
                    <a:pt x="3297287" y="101575"/>
                  </a:lnTo>
                  <a:lnTo>
                    <a:pt x="3302310" y="99342"/>
                  </a:lnTo>
                  <a:lnTo>
                    <a:pt x="3303984" y="98226"/>
                  </a:lnTo>
                  <a:lnTo>
                    <a:pt x="3302310" y="99342"/>
                  </a:lnTo>
                  <a:lnTo>
                    <a:pt x="3297287" y="102133"/>
                  </a:lnTo>
                  <a:lnTo>
                    <a:pt x="3286125" y="107156"/>
                  </a:lnTo>
                  <a:lnTo>
                    <a:pt x="3277195" y="107714"/>
                  </a:lnTo>
                  <a:lnTo>
                    <a:pt x="3268266" y="107156"/>
                  </a:lnTo>
                  <a:lnTo>
                    <a:pt x="3250406" y="107156"/>
                  </a:lnTo>
                  <a:lnTo>
                    <a:pt x="3241476" y="111621"/>
                  </a:lnTo>
                  <a:lnTo>
                    <a:pt x="3232547" y="116086"/>
                  </a:lnTo>
                  <a:lnTo>
                    <a:pt x="3223617" y="116644"/>
                  </a:lnTo>
                  <a:lnTo>
                    <a:pt x="3214687" y="116086"/>
                  </a:lnTo>
                  <a:lnTo>
                    <a:pt x="3196828" y="116086"/>
                  </a:lnTo>
                  <a:lnTo>
                    <a:pt x="3187898" y="120550"/>
                  </a:lnTo>
                  <a:lnTo>
                    <a:pt x="3178969" y="125015"/>
                  </a:lnTo>
                  <a:lnTo>
                    <a:pt x="3167807" y="125015"/>
                  </a:lnTo>
                  <a:lnTo>
                    <a:pt x="3163342" y="125015"/>
                  </a:lnTo>
                  <a:lnTo>
                    <a:pt x="3161109" y="125015"/>
                  </a:lnTo>
                  <a:lnTo>
                    <a:pt x="3162784" y="126690"/>
                  </a:lnTo>
                  <a:lnTo>
                    <a:pt x="3167248" y="129480"/>
                  </a:lnTo>
                  <a:lnTo>
                    <a:pt x="3178969" y="133945"/>
                  </a:lnTo>
                  <a:lnTo>
                    <a:pt x="3191805" y="134503"/>
                  </a:lnTo>
                  <a:lnTo>
                    <a:pt x="3205758" y="133945"/>
                  </a:lnTo>
                  <a:lnTo>
                    <a:pt x="3219710" y="133945"/>
                  </a:lnTo>
                  <a:lnTo>
                    <a:pt x="3232547" y="133945"/>
                  </a:lnTo>
                  <a:lnTo>
                    <a:pt x="3244267" y="133387"/>
                  </a:lnTo>
                  <a:lnTo>
                    <a:pt x="3248732" y="133387"/>
                  </a:lnTo>
                  <a:lnTo>
                    <a:pt x="3250406" y="133945"/>
                  </a:lnTo>
                  <a:lnTo>
                    <a:pt x="3248732" y="135619"/>
                  </a:lnTo>
                  <a:lnTo>
                    <a:pt x="3243709" y="138410"/>
                  </a:lnTo>
                  <a:lnTo>
                    <a:pt x="3232547" y="142875"/>
                  </a:lnTo>
                  <a:lnTo>
                    <a:pt x="3224733" y="142875"/>
                  </a:lnTo>
                  <a:lnTo>
                    <a:pt x="3214687" y="142875"/>
                  </a:lnTo>
                  <a:lnTo>
                    <a:pt x="3201293" y="147339"/>
                  </a:lnTo>
                  <a:lnTo>
                    <a:pt x="3187898" y="151804"/>
                  </a:lnTo>
                  <a:lnTo>
                    <a:pt x="3178411" y="151804"/>
                  </a:lnTo>
                  <a:lnTo>
                    <a:pt x="3170039" y="151804"/>
                  </a:lnTo>
                  <a:lnTo>
                    <a:pt x="3161109" y="156269"/>
                  </a:lnTo>
                  <a:lnTo>
                    <a:pt x="3152180" y="160734"/>
                  </a:lnTo>
                  <a:lnTo>
                    <a:pt x="3141017" y="160734"/>
                  </a:lnTo>
                  <a:lnTo>
                    <a:pt x="3136553" y="160734"/>
                  </a:lnTo>
                  <a:lnTo>
                    <a:pt x="3134320" y="160734"/>
                  </a:lnTo>
                  <a:lnTo>
                    <a:pt x="3136553" y="162408"/>
                  </a:lnTo>
                  <a:lnTo>
                    <a:pt x="3141017" y="165199"/>
                  </a:lnTo>
                  <a:lnTo>
                    <a:pt x="3152180" y="169664"/>
                  </a:lnTo>
                  <a:lnTo>
                    <a:pt x="3160551" y="170222"/>
                  </a:lnTo>
                  <a:lnTo>
                    <a:pt x="3170039" y="169664"/>
                  </a:lnTo>
                  <a:lnTo>
                    <a:pt x="3183433" y="169106"/>
                  </a:lnTo>
                  <a:lnTo>
                    <a:pt x="3196828" y="169664"/>
                  </a:lnTo>
                  <a:lnTo>
                    <a:pt x="3206874" y="174129"/>
                  </a:lnTo>
                  <a:lnTo>
                    <a:pt x="3214687" y="178593"/>
                  </a:lnTo>
                  <a:lnTo>
                    <a:pt x="3223617" y="179151"/>
                  </a:lnTo>
                  <a:lnTo>
                    <a:pt x="3232547" y="178593"/>
                  </a:lnTo>
                  <a:lnTo>
                    <a:pt x="3250406" y="178593"/>
                  </a:lnTo>
                  <a:lnTo>
                    <a:pt x="3268266" y="178593"/>
                  </a:lnTo>
                  <a:lnTo>
                    <a:pt x="3286125" y="178593"/>
                  </a:lnTo>
                  <a:lnTo>
                    <a:pt x="3297287" y="183058"/>
                  </a:lnTo>
                  <a:lnTo>
                    <a:pt x="3302310" y="185849"/>
                  </a:lnTo>
                  <a:lnTo>
                    <a:pt x="3303984" y="187523"/>
                  </a:lnTo>
                  <a:lnTo>
                    <a:pt x="3302310" y="188081"/>
                  </a:lnTo>
                  <a:lnTo>
                    <a:pt x="3297845" y="188081"/>
                  </a:lnTo>
                  <a:lnTo>
                    <a:pt x="3286125" y="187523"/>
                  </a:lnTo>
                  <a:lnTo>
                    <a:pt x="3272730" y="188081"/>
                  </a:lnTo>
                  <a:lnTo>
                    <a:pt x="3259336" y="187523"/>
                  </a:lnTo>
                  <a:lnTo>
                    <a:pt x="3250406" y="183058"/>
                  </a:lnTo>
                  <a:lnTo>
                    <a:pt x="3241476" y="178593"/>
                  </a:lnTo>
                  <a:lnTo>
                    <a:pt x="3228082" y="178035"/>
                  </a:lnTo>
                  <a:lnTo>
                    <a:pt x="3214687" y="178593"/>
                  </a:lnTo>
                  <a:lnTo>
                    <a:pt x="3205200" y="178593"/>
                  </a:lnTo>
                  <a:lnTo>
                    <a:pt x="3196828" y="178593"/>
                  </a:lnTo>
                  <a:lnTo>
                    <a:pt x="3178969" y="178593"/>
                  </a:lnTo>
                  <a:lnTo>
                    <a:pt x="3169481" y="178593"/>
                  </a:lnTo>
                  <a:lnTo>
                    <a:pt x="3161109" y="178593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Полилиния 39"/>
            <p:cNvSpPr/>
            <p:nvPr/>
          </p:nvSpPr>
          <p:spPr bwMode="auto">
            <a:xfrm>
              <a:off x="4563069" y="5054202"/>
              <a:ext cx="1562695" cy="205941"/>
            </a:xfrm>
            <a:custGeom>
              <a:avLst/>
              <a:gdLst>
                <a:gd name="connsiteX0" fmla="*/ 0 w 1562695"/>
                <a:gd name="connsiteY0" fmla="*/ 151804 h 205941"/>
                <a:gd name="connsiteX1" fmla="*/ 13952 w 1562695"/>
                <a:gd name="connsiteY1" fmla="*/ 155153 h 205941"/>
                <a:gd name="connsiteX2" fmla="*/ 34044 w 1562695"/>
                <a:gd name="connsiteY2" fmla="*/ 160176 h 205941"/>
                <a:gd name="connsiteX3" fmla="*/ 55252 w 1562695"/>
                <a:gd name="connsiteY3" fmla="*/ 165199 h 205941"/>
                <a:gd name="connsiteX4" fmla="*/ 71437 w 1562695"/>
                <a:gd name="connsiteY4" fmla="*/ 169664 h 205941"/>
                <a:gd name="connsiteX5" fmla="*/ 81483 w 1562695"/>
                <a:gd name="connsiteY5" fmla="*/ 172454 h 205941"/>
                <a:gd name="connsiteX6" fmla="*/ 87622 w 1562695"/>
                <a:gd name="connsiteY6" fmla="*/ 174687 h 205941"/>
                <a:gd name="connsiteX7" fmla="*/ 98226 w 1562695"/>
                <a:gd name="connsiteY7" fmla="*/ 178593 h 205941"/>
                <a:gd name="connsiteX8" fmla="*/ 112179 w 1562695"/>
                <a:gd name="connsiteY8" fmla="*/ 184174 h 205941"/>
                <a:gd name="connsiteX9" fmla="*/ 125015 w 1562695"/>
                <a:gd name="connsiteY9" fmla="*/ 187523 h 205941"/>
                <a:gd name="connsiteX10" fmla="*/ 135061 w 1562695"/>
                <a:gd name="connsiteY10" fmla="*/ 187523 h 205941"/>
                <a:gd name="connsiteX11" fmla="*/ 142875 w 1562695"/>
                <a:gd name="connsiteY11" fmla="*/ 187523 h 205941"/>
                <a:gd name="connsiteX12" fmla="*/ 151805 w 1562695"/>
                <a:gd name="connsiteY12" fmla="*/ 191988 h 205941"/>
                <a:gd name="connsiteX13" fmla="*/ 160734 w 1562695"/>
                <a:gd name="connsiteY13" fmla="*/ 196453 h 205941"/>
                <a:gd name="connsiteX14" fmla="*/ 169106 w 1562695"/>
                <a:gd name="connsiteY14" fmla="*/ 197011 h 205941"/>
                <a:gd name="connsiteX15" fmla="*/ 178594 w 1562695"/>
                <a:gd name="connsiteY15" fmla="*/ 196453 h 205941"/>
                <a:gd name="connsiteX16" fmla="*/ 191988 w 1562695"/>
                <a:gd name="connsiteY16" fmla="*/ 196453 h 205941"/>
                <a:gd name="connsiteX17" fmla="*/ 205383 w 1562695"/>
                <a:gd name="connsiteY17" fmla="*/ 196453 h 205941"/>
                <a:gd name="connsiteX18" fmla="*/ 214312 w 1562695"/>
                <a:gd name="connsiteY18" fmla="*/ 195895 h 205941"/>
                <a:gd name="connsiteX19" fmla="*/ 223242 w 1562695"/>
                <a:gd name="connsiteY19" fmla="*/ 196453 h 205941"/>
                <a:gd name="connsiteX20" fmla="*/ 236637 w 1562695"/>
                <a:gd name="connsiteY20" fmla="*/ 200918 h 205941"/>
                <a:gd name="connsiteX21" fmla="*/ 250031 w 1562695"/>
                <a:gd name="connsiteY21" fmla="*/ 205382 h 205941"/>
                <a:gd name="connsiteX22" fmla="*/ 258961 w 1562695"/>
                <a:gd name="connsiteY22" fmla="*/ 205941 h 205941"/>
                <a:gd name="connsiteX23" fmla="*/ 267890 w 1562695"/>
                <a:gd name="connsiteY23" fmla="*/ 205382 h 205941"/>
                <a:gd name="connsiteX24" fmla="*/ 294680 w 1562695"/>
                <a:gd name="connsiteY24" fmla="*/ 205382 h 205941"/>
                <a:gd name="connsiteX25" fmla="*/ 321469 w 1562695"/>
                <a:gd name="connsiteY25" fmla="*/ 205382 h 205941"/>
                <a:gd name="connsiteX26" fmla="*/ 348258 w 1562695"/>
                <a:gd name="connsiteY26" fmla="*/ 205382 h 205941"/>
                <a:gd name="connsiteX27" fmla="*/ 375047 w 1562695"/>
                <a:gd name="connsiteY27" fmla="*/ 205382 h 205941"/>
                <a:gd name="connsiteX28" fmla="*/ 401836 w 1562695"/>
                <a:gd name="connsiteY28" fmla="*/ 205382 h 205941"/>
                <a:gd name="connsiteX29" fmla="*/ 419695 w 1562695"/>
                <a:gd name="connsiteY29" fmla="*/ 205941 h 205941"/>
                <a:gd name="connsiteX30" fmla="*/ 437555 w 1562695"/>
                <a:gd name="connsiteY30" fmla="*/ 205382 h 205941"/>
                <a:gd name="connsiteX31" fmla="*/ 450949 w 1562695"/>
                <a:gd name="connsiteY31" fmla="*/ 200918 h 205941"/>
                <a:gd name="connsiteX32" fmla="*/ 464344 w 1562695"/>
                <a:gd name="connsiteY32" fmla="*/ 196453 h 205941"/>
                <a:gd name="connsiteX33" fmla="*/ 482203 w 1562695"/>
                <a:gd name="connsiteY33" fmla="*/ 195895 h 205941"/>
                <a:gd name="connsiteX34" fmla="*/ 500062 w 1562695"/>
                <a:gd name="connsiteY34" fmla="*/ 196453 h 205941"/>
                <a:gd name="connsiteX35" fmla="*/ 513457 w 1562695"/>
                <a:gd name="connsiteY35" fmla="*/ 196453 h 205941"/>
                <a:gd name="connsiteX36" fmla="*/ 526851 w 1562695"/>
                <a:gd name="connsiteY36" fmla="*/ 196453 h 205941"/>
                <a:gd name="connsiteX37" fmla="*/ 544153 w 1562695"/>
                <a:gd name="connsiteY37" fmla="*/ 196453 h 205941"/>
                <a:gd name="connsiteX38" fmla="*/ 562570 w 1562695"/>
                <a:gd name="connsiteY38" fmla="*/ 196453 h 205941"/>
                <a:gd name="connsiteX39" fmla="*/ 580430 w 1562695"/>
                <a:gd name="connsiteY39" fmla="*/ 197011 h 205941"/>
                <a:gd name="connsiteX40" fmla="*/ 598289 w 1562695"/>
                <a:gd name="connsiteY40" fmla="*/ 196453 h 205941"/>
                <a:gd name="connsiteX41" fmla="*/ 616148 w 1562695"/>
                <a:gd name="connsiteY41" fmla="*/ 191988 h 205941"/>
                <a:gd name="connsiteX42" fmla="*/ 634008 w 1562695"/>
                <a:gd name="connsiteY42" fmla="*/ 187523 h 205941"/>
                <a:gd name="connsiteX43" fmla="*/ 651309 w 1562695"/>
                <a:gd name="connsiteY43" fmla="*/ 187523 h 205941"/>
                <a:gd name="connsiteX44" fmla="*/ 669726 w 1562695"/>
                <a:gd name="connsiteY44" fmla="*/ 187523 h 205941"/>
                <a:gd name="connsiteX45" fmla="*/ 692051 w 1562695"/>
                <a:gd name="connsiteY45" fmla="*/ 183058 h 205941"/>
                <a:gd name="connsiteX46" fmla="*/ 714375 w 1562695"/>
                <a:gd name="connsiteY46" fmla="*/ 178593 h 205941"/>
                <a:gd name="connsiteX47" fmla="*/ 732234 w 1562695"/>
                <a:gd name="connsiteY47" fmla="*/ 178035 h 205941"/>
                <a:gd name="connsiteX48" fmla="*/ 750094 w 1562695"/>
                <a:gd name="connsiteY48" fmla="*/ 178593 h 205941"/>
                <a:gd name="connsiteX49" fmla="*/ 772418 w 1562695"/>
                <a:gd name="connsiteY49" fmla="*/ 179151 h 205941"/>
                <a:gd name="connsiteX50" fmla="*/ 794742 w 1562695"/>
                <a:gd name="connsiteY50" fmla="*/ 178593 h 205941"/>
                <a:gd name="connsiteX51" fmla="*/ 813159 w 1562695"/>
                <a:gd name="connsiteY51" fmla="*/ 174129 h 205941"/>
                <a:gd name="connsiteX52" fmla="*/ 830461 w 1562695"/>
                <a:gd name="connsiteY52" fmla="*/ 169664 h 205941"/>
                <a:gd name="connsiteX53" fmla="*/ 848320 w 1562695"/>
                <a:gd name="connsiteY53" fmla="*/ 169664 h 205941"/>
                <a:gd name="connsiteX54" fmla="*/ 866180 w 1562695"/>
                <a:gd name="connsiteY54" fmla="*/ 169664 h 205941"/>
                <a:gd name="connsiteX55" fmla="*/ 884039 w 1562695"/>
                <a:gd name="connsiteY55" fmla="*/ 166315 h 205941"/>
                <a:gd name="connsiteX56" fmla="*/ 901898 w 1562695"/>
                <a:gd name="connsiteY56" fmla="*/ 160734 h 205941"/>
                <a:gd name="connsiteX57" fmla="*/ 919200 w 1562695"/>
                <a:gd name="connsiteY57" fmla="*/ 155711 h 205941"/>
                <a:gd name="connsiteX58" fmla="*/ 937617 w 1562695"/>
                <a:gd name="connsiteY58" fmla="*/ 151804 h 205941"/>
                <a:gd name="connsiteX59" fmla="*/ 959941 w 1562695"/>
                <a:gd name="connsiteY59" fmla="*/ 151804 h 205941"/>
                <a:gd name="connsiteX60" fmla="*/ 982265 w 1562695"/>
                <a:gd name="connsiteY60" fmla="*/ 151804 h 205941"/>
                <a:gd name="connsiteX61" fmla="*/ 1000683 w 1562695"/>
                <a:gd name="connsiteY61" fmla="*/ 148456 h 205941"/>
                <a:gd name="connsiteX62" fmla="*/ 1017984 w 1562695"/>
                <a:gd name="connsiteY62" fmla="*/ 142875 h 205941"/>
                <a:gd name="connsiteX63" fmla="*/ 1035285 w 1562695"/>
                <a:gd name="connsiteY63" fmla="*/ 138410 h 205941"/>
                <a:gd name="connsiteX64" fmla="*/ 1053703 w 1562695"/>
                <a:gd name="connsiteY64" fmla="*/ 133945 h 205941"/>
                <a:gd name="connsiteX65" fmla="*/ 1076027 w 1562695"/>
                <a:gd name="connsiteY65" fmla="*/ 129480 h 205941"/>
                <a:gd name="connsiteX66" fmla="*/ 1098351 w 1562695"/>
                <a:gd name="connsiteY66" fmla="*/ 125015 h 205941"/>
                <a:gd name="connsiteX67" fmla="*/ 1116769 w 1562695"/>
                <a:gd name="connsiteY67" fmla="*/ 121109 h 205941"/>
                <a:gd name="connsiteX68" fmla="*/ 1134070 w 1562695"/>
                <a:gd name="connsiteY68" fmla="*/ 116086 h 205941"/>
                <a:gd name="connsiteX69" fmla="*/ 1151371 w 1562695"/>
                <a:gd name="connsiteY69" fmla="*/ 107156 h 205941"/>
                <a:gd name="connsiteX70" fmla="*/ 1169789 w 1562695"/>
                <a:gd name="connsiteY70" fmla="*/ 98226 h 205941"/>
                <a:gd name="connsiteX71" fmla="*/ 1192113 w 1562695"/>
                <a:gd name="connsiteY71" fmla="*/ 93203 h 205941"/>
                <a:gd name="connsiteX72" fmla="*/ 1214437 w 1562695"/>
                <a:gd name="connsiteY72" fmla="*/ 89297 h 205941"/>
                <a:gd name="connsiteX73" fmla="*/ 1232297 w 1562695"/>
                <a:gd name="connsiteY73" fmla="*/ 84832 h 205941"/>
                <a:gd name="connsiteX74" fmla="*/ 1250156 w 1562695"/>
                <a:gd name="connsiteY74" fmla="*/ 80367 h 205941"/>
                <a:gd name="connsiteX75" fmla="*/ 1272480 w 1562695"/>
                <a:gd name="connsiteY75" fmla="*/ 75902 h 205941"/>
                <a:gd name="connsiteX76" fmla="*/ 1294805 w 1562695"/>
                <a:gd name="connsiteY76" fmla="*/ 71437 h 205941"/>
                <a:gd name="connsiteX77" fmla="*/ 1313222 w 1562695"/>
                <a:gd name="connsiteY77" fmla="*/ 66972 h 205941"/>
                <a:gd name="connsiteX78" fmla="*/ 1330523 w 1562695"/>
                <a:gd name="connsiteY78" fmla="*/ 62507 h 205941"/>
                <a:gd name="connsiteX79" fmla="*/ 1366242 w 1562695"/>
                <a:gd name="connsiteY79" fmla="*/ 53578 h 205941"/>
                <a:gd name="connsiteX80" fmla="*/ 1383543 w 1562695"/>
                <a:gd name="connsiteY80" fmla="*/ 49113 h 205941"/>
                <a:gd name="connsiteX81" fmla="*/ 1401961 w 1562695"/>
                <a:gd name="connsiteY81" fmla="*/ 44648 h 205941"/>
                <a:gd name="connsiteX82" fmla="*/ 1424285 w 1562695"/>
                <a:gd name="connsiteY82" fmla="*/ 40183 h 205941"/>
                <a:gd name="connsiteX83" fmla="*/ 1446609 w 1562695"/>
                <a:gd name="connsiteY83" fmla="*/ 35718 h 205941"/>
                <a:gd name="connsiteX84" fmla="*/ 1464469 w 1562695"/>
                <a:gd name="connsiteY84" fmla="*/ 31812 h 205941"/>
                <a:gd name="connsiteX85" fmla="*/ 1482328 w 1562695"/>
                <a:gd name="connsiteY85" fmla="*/ 26789 h 205941"/>
                <a:gd name="connsiteX86" fmla="*/ 1504652 w 1562695"/>
                <a:gd name="connsiteY86" fmla="*/ 17859 h 205941"/>
                <a:gd name="connsiteX87" fmla="*/ 1526976 w 1562695"/>
                <a:gd name="connsiteY87" fmla="*/ 8929 h 205941"/>
                <a:gd name="connsiteX88" fmla="*/ 1545394 w 1562695"/>
                <a:gd name="connsiteY88" fmla="*/ 4464 h 205941"/>
                <a:gd name="connsiteX89" fmla="*/ 1562695 w 1562695"/>
                <a:gd name="connsiteY89" fmla="*/ 0 h 20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62695" h="205941">
                  <a:moveTo>
                    <a:pt x="0" y="151804"/>
                  </a:moveTo>
                  <a:lnTo>
                    <a:pt x="13952" y="155153"/>
                  </a:lnTo>
                  <a:lnTo>
                    <a:pt x="34044" y="160176"/>
                  </a:lnTo>
                  <a:lnTo>
                    <a:pt x="55252" y="165199"/>
                  </a:lnTo>
                  <a:lnTo>
                    <a:pt x="71437" y="169664"/>
                  </a:lnTo>
                  <a:lnTo>
                    <a:pt x="81483" y="172454"/>
                  </a:lnTo>
                  <a:lnTo>
                    <a:pt x="87622" y="174687"/>
                  </a:lnTo>
                  <a:lnTo>
                    <a:pt x="98226" y="178593"/>
                  </a:lnTo>
                  <a:lnTo>
                    <a:pt x="112179" y="184174"/>
                  </a:lnTo>
                  <a:lnTo>
                    <a:pt x="125015" y="187523"/>
                  </a:lnTo>
                  <a:lnTo>
                    <a:pt x="135061" y="187523"/>
                  </a:lnTo>
                  <a:lnTo>
                    <a:pt x="142875" y="187523"/>
                  </a:lnTo>
                  <a:lnTo>
                    <a:pt x="151805" y="191988"/>
                  </a:lnTo>
                  <a:lnTo>
                    <a:pt x="160734" y="196453"/>
                  </a:lnTo>
                  <a:lnTo>
                    <a:pt x="169106" y="197011"/>
                  </a:lnTo>
                  <a:lnTo>
                    <a:pt x="178594" y="196453"/>
                  </a:lnTo>
                  <a:lnTo>
                    <a:pt x="191988" y="196453"/>
                  </a:lnTo>
                  <a:lnTo>
                    <a:pt x="205383" y="196453"/>
                  </a:lnTo>
                  <a:lnTo>
                    <a:pt x="214312" y="195895"/>
                  </a:lnTo>
                  <a:lnTo>
                    <a:pt x="223242" y="196453"/>
                  </a:lnTo>
                  <a:lnTo>
                    <a:pt x="236637" y="200918"/>
                  </a:lnTo>
                  <a:lnTo>
                    <a:pt x="250031" y="205382"/>
                  </a:lnTo>
                  <a:lnTo>
                    <a:pt x="258961" y="205941"/>
                  </a:lnTo>
                  <a:lnTo>
                    <a:pt x="267890" y="205382"/>
                  </a:lnTo>
                  <a:lnTo>
                    <a:pt x="294680" y="205382"/>
                  </a:lnTo>
                  <a:lnTo>
                    <a:pt x="321469" y="205382"/>
                  </a:lnTo>
                  <a:lnTo>
                    <a:pt x="348258" y="205382"/>
                  </a:lnTo>
                  <a:lnTo>
                    <a:pt x="375047" y="205382"/>
                  </a:lnTo>
                  <a:lnTo>
                    <a:pt x="401836" y="205382"/>
                  </a:lnTo>
                  <a:lnTo>
                    <a:pt x="419695" y="205941"/>
                  </a:lnTo>
                  <a:lnTo>
                    <a:pt x="437555" y="205382"/>
                  </a:lnTo>
                  <a:lnTo>
                    <a:pt x="450949" y="200918"/>
                  </a:lnTo>
                  <a:lnTo>
                    <a:pt x="464344" y="196453"/>
                  </a:lnTo>
                  <a:lnTo>
                    <a:pt x="482203" y="195895"/>
                  </a:lnTo>
                  <a:lnTo>
                    <a:pt x="500062" y="196453"/>
                  </a:lnTo>
                  <a:lnTo>
                    <a:pt x="513457" y="196453"/>
                  </a:lnTo>
                  <a:lnTo>
                    <a:pt x="526851" y="196453"/>
                  </a:lnTo>
                  <a:lnTo>
                    <a:pt x="544153" y="196453"/>
                  </a:lnTo>
                  <a:lnTo>
                    <a:pt x="562570" y="196453"/>
                  </a:lnTo>
                  <a:lnTo>
                    <a:pt x="580430" y="197011"/>
                  </a:lnTo>
                  <a:lnTo>
                    <a:pt x="598289" y="196453"/>
                  </a:lnTo>
                  <a:lnTo>
                    <a:pt x="616148" y="191988"/>
                  </a:lnTo>
                  <a:lnTo>
                    <a:pt x="634008" y="187523"/>
                  </a:lnTo>
                  <a:lnTo>
                    <a:pt x="651309" y="187523"/>
                  </a:lnTo>
                  <a:lnTo>
                    <a:pt x="669726" y="187523"/>
                  </a:lnTo>
                  <a:lnTo>
                    <a:pt x="692051" y="183058"/>
                  </a:lnTo>
                  <a:lnTo>
                    <a:pt x="714375" y="178593"/>
                  </a:lnTo>
                  <a:lnTo>
                    <a:pt x="732234" y="178035"/>
                  </a:lnTo>
                  <a:lnTo>
                    <a:pt x="750094" y="178593"/>
                  </a:lnTo>
                  <a:lnTo>
                    <a:pt x="772418" y="179151"/>
                  </a:lnTo>
                  <a:lnTo>
                    <a:pt x="794742" y="178593"/>
                  </a:lnTo>
                  <a:lnTo>
                    <a:pt x="813159" y="174129"/>
                  </a:lnTo>
                  <a:lnTo>
                    <a:pt x="830461" y="169664"/>
                  </a:lnTo>
                  <a:lnTo>
                    <a:pt x="848320" y="169664"/>
                  </a:lnTo>
                  <a:lnTo>
                    <a:pt x="866180" y="169664"/>
                  </a:lnTo>
                  <a:lnTo>
                    <a:pt x="884039" y="166315"/>
                  </a:lnTo>
                  <a:lnTo>
                    <a:pt x="901898" y="160734"/>
                  </a:lnTo>
                  <a:lnTo>
                    <a:pt x="919200" y="155711"/>
                  </a:lnTo>
                  <a:lnTo>
                    <a:pt x="937617" y="151804"/>
                  </a:lnTo>
                  <a:lnTo>
                    <a:pt x="959941" y="151804"/>
                  </a:lnTo>
                  <a:lnTo>
                    <a:pt x="982265" y="151804"/>
                  </a:lnTo>
                  <a:lnTo>
                    <a:pt x="1000683" y="148456"/>
                  </a:lnTo>
                  <a:lnTo>
                    <a:pt x="1017984" y="142875"/>
                  </a:lnTo>
                  <a:lnTo>
                    <a:pt x="1035285" y="138410"/>
                  </a:lnTo>
                  <a:lnTo>
                    <a:pt x="1053703" y="133945"/>
                  </a:lnTo>
                  <a:lnTo>
                    <a:pt x="1076027" y="129480"/>
                  </a:lnTo>
                  <a:lnTo>
                    <a:pt x="1098351" y="125015"/>
                  </a:lnTo>
                  <a:lnTo>
                    <a:pt x="1116769" y="121109"/>
                  </a:lnTo>
                  <a:lnTo>
                    <a:pt x="1134070" y="116086"/>
                  </a:lnTo>
                  <a:lnTo>
                    <a:pt x="1151371" y="107156"/>
                  </a:lnTo>
                  <a:lnTo>
                    <a:pt x="1169789" y="98226"/>
                  </a:lnTo>
                  <a:lnTo>
                    <a:pt x="1192113" y="93203"/>
                  </a:lnTo>
                  <a:lnTo>
                    <a:pt x="1214437" y="89297"/>
                  </a:lnTo>
                  <a:lnTo>
                    <a:pt x="1232297" y="84832"/>
                  </a:lnTo>
                  <a:lnTo>
                    <a:pt x="1250156" y="80367"/>
                  </a:lnTo>
                  <a:lnTo>
                    <a:pt x="1272480" y="75902"/>
                  </a:lnTo>
                  <a:lnTo>
                    <a:pt x="1294805" y="71437"/>
                  </a:lnTo>
                  <a:lnTo>
                    <a:pt x="1313222" y="66972"/>
                  </a:lnTo>
                  <a:lnTo>
                    <a:pt x="1330523" y="62507"/>
                  </a:lnTo>
                  <a:lnTo>
                    <a:pt x="1366242" y="53578"/>
                  </a:lnTo>
                  <a:lnTo>
                    <a:pt x="1383543" y="49113"/>
                  </a:lnTo>
                  <a:lnTo>
                    <a:pt x="1401961" y="44648"/>
                  </a:lnTo>
                  <a:lnTo>
                    <a:pt x="1424285" y="40183"/>
                  </a:lnTo>
                  <a:lnTo>
                    <a:pt x="1446609" y="35718"/>
                  </a:lnTo>
                  <a:lnTo>
                    <a:pt x="1464469" y="31812"/>
                  </a:lnTo>
                  <a:lnTo>
                    <a:pt x="1482328" y="26789"/>
                  </a:lnTo>
                  <a:lnTo>
                    <a:pt x="1504652" y="17859"/>
                  </a:lnTo>
                  <a:lnTo>
                    <a:pt x="1526976" y="8929"/>
                  </a:lnTo>
                  <a:lnTo>
                    <a:pt x="1545394" y="4464"/>
                  </a:lnTo>
                  <a:lnTo>
                    <a:pt x="1562695" y="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Полилиния 40"/>
            <p:cNvSpPr/>
            <p:nvPr/>
          </p:nvSpPr>
          <p:spPr bwMode="auto">
            <a:xfrm>
              <a:off x="6648710" y="3554015"/>
              <a:ext cx="682563" cy="1192672"/>
            </a:xfrm>
            <a:custGeom>
              <a:avLst/>
              <a:gdLst>
                <a:gd name="connsiteX0" fmla="*/ 0 w 682563"/>
                <a:gd name="connsiteY0" fmla="*/ 1192672 h 1192672"/>
                <a:gd name="connsiteX1" fmla="*/ 12836 w 682563"/>
                <a:gd name="connsiteY1" fmla="*/ 1178719 h 1192672"/>
                <a:gd name="connsiteX2" fmla="*/ 21766 w 682563"/>
                <a:gd name="connsiteY2" fmla="*/ 1165324 h 1192672"/>
                <a:gd name="connsiteX3" fmla="*/ 30696 w 682563"/>
                <a:gd name="connsiteY3" fmla="*/ 1151930 h 1192672"/>
                <a:gd name="connsiteX4" fmla="*/ 44090 w 682563"/>
                <a:gd name="connsiteY4" fmla="*/ 1138535 h 1192672"/>
                <a:gd name="connsiteX5" fmla="*/ 57485 w 682563"/>
                <a:gd name="connsiteY5" fmla="*/ 1125141 h 1192672"/>
                <a:gd name="connsiteX6" fmla="*/ 67531 w 682563"/>
                <a:gd name="connsiteY6" fmla="*/ 1111746 h 1192672"/>
                <a:gd name="connsiteX7" fmla="*/ 75344 w 682563"/>
                <a:gd name="connsiteY7" fmla="*/ 1098352 h 1192672"/>
                <a:gd name="connsiteX8" fmla="*/ 83716 w 682563"/>
                <a:gd name="connsiteY8" fmla="*/ 1084957 h 1192672"/>
                <a:gd name="connsiteX9" fmla="*/ 93204 w 682563"/>
                <a:gd name="connsiteY9" fmla="*/ 1071563 h 1192672"/>
                <a:gd name="connsiteX10" fmla="*/ 106598 w 682563"/>
                <a:gd name="connsiteY10" fmla="*/ 1058726 h 1192672"/>
                <a:gd name="connsiteX11" fmla="*/ 119993 w 682563"/>
                <a:gd name="connsiteY11" fmla="*/ 1044774 h 1192672"/>
                <a:gd name="connsiteX12" fmla="*/ 130039 w 682563"/>
                <a:gd name="connsiteY12" fmla="*/ 1026914 h 1192672"/>
                <a:gd name="connsiteX13" fmla="*/ 137852 w 682563"/>
                <a:gd name="connsiteY13" fmla="*/ 1009055 h 1192672"/>
                <a:gd name="connsiteX14" fmla="*/ 146782 w 682563"/>
                <a:gd name="connsiteY14" fmla="*/ 995660 h 1192672"/>
                <a:gd name="connsiteX15" fmla="*/ 155711 w 682563"/>
                <a:gd name="connsiteY15" fmla="*/ 982266 h 1192672"/>
                <a:gd name="connsiteX16" fmla="*/ 164641 w 682563"/>
                <a:gd name="connsiteY16" fmla="*/ 964406 h 1192672"/>
                <a:gd name="connsiteX17" fmla="*/ 173571 w 682563"/>
                <a:gd name="connsiteY17" fmla="*/ 946547 h 1192672"/>
                <a:gd name="connsiteX18" fmla="*/ 182500 w 682563"/>
                <a:gd name="connsiteY18" fmla="*/ 933152 h 1192672"/>
                <a:gd name="connsiteX19" fmla="*/ 191430 w 682563"/>
                <a:gd name="connsiteY19" fmla="*/ 919758 h 1192672"/>
                <a:gd name="connsiteX20" fmla="*/ 200360 w 682563"/>
                <a:gd name="connsiteY20" fmla="*/ 901899 h 1192672"/>
                <a:gd name="connsiteX21" fmla="*/ 209290 w 682563"/>
                <a:gd name="connsiteY21" fmla="*/ 884039 h 1192672"/>
                <a:gd name="connsiteX22" fmla="*/ 218219 w 682563"/>
                <a:gd name="connsiteY22" fmla="*/ 870645 h 1192672"/>
                <a:gd name="connsiteX23" fmla="*/ 227149 w 682563"/>
                <a:gd name="connsiteY23" fmla="*/ 857250 h 1192672"/>
                <a:gd name="connsiteX24" fmla="*/ 236079 w 682563"/>
                <a:gd name="connsiteY24" fmla="*/ 840507 h 1192672"/>
                <a:gd name="connsiteX25" fmla="*/ 245008 w 682563"/>
                <a:gd name="connsiteY25" fmla="*/ 821531 h 1192672"/>
                <a:gd name="connsiteX26" fmla="*/ 262868 w 682563"/>
                <a:gd name="connsiteY26" fmla="*/ 785813 h 1192672"/>
                <a:gd name="connsiteX27" fmla="*/ 272355 w 682563"/>
                <a:gd name="connsiteY27" fmla="*/ 767953 h 1192672"/>
                <a:gd name="connsiteX28" fmla="*/ 280727 w 682563"/>
                <a:gd name="connsiteY28" fmla="*/ 750094 h 1192672"/>
                <a:gd name="connsiteX29" fmla="*/ 285192 w 682563"/>
                <a:gd name="connsiteY29" fmla="*/ 732235 h 1192672"/>
                <a:gd name="connsiteX30" fmla="*/ 289657 w 682563"/>
                <a:gd name="connsiteY30" fmla="*/ 714375 h 1192672"/>
                <a:gd name="connsiteX31" fmla="*/ 298028 w 682563"/>
                <a:gd name="connsiteY31" fmla="*/ 696516 h 1192672"/>
                <a:gd name="connsiteX32" fmla="*/ 307516 w 682563"/>
                <a:gd name="connsiteY32" fmla="*/ 678656 h 1192672"/>
                <a:gd name="connsiteX33" fmla="*/ 325375 w 682563"/>
                <a:gd name="connsiteY33" fmla="*/ 642938 h 1192672"/>
                <a:gd name="connsiteX34" fmla="*/ 334305 w 682563"/>
                <a:gd name="connsiteY34" fmla="*/ 624520 h 1192672"/>
                <a:gd name="connsiteX35" fmla="*/ 343235 w 682563"/>
                <a:gd name="connsiteY35" fmla="*/ 607219 h 1192672"/>
                <a:gd name="connsiteX36" fmla="*/ 352165 w 682563"/>
                <a:gd name="connsiteY36" fmla="*/ 593824 h 1192672"/>
                <a:gd name="connsiteX37" fmla="*/ 361094 w 682563"/>
                <a:gd name="connsiteY37" fmla="*/ 580430 h 1192672"/>
                <a:gd name="connsiteX38" fmla="*/ 370024 w 682563"/>
                <a:gd name="connsiteY38" fmla="*/ 563687 h 1192672"/>
                <a:gd name="connsiteX39" fmla="*/ 378954 w 682563"/>
                <a:gd name="connsiteY39" fmla="*/ 544711 h 1192672"/>
                <a:gd name="connsiteX40" fmla="*/ 388441 w 682563"/>
                <a:gd name="connsiteY40" fmla="*/ 526294 h 1192672"/>
                <a:gd name="connsiteX41" fmla="*/ 396813 w 682563"/>
                <a:gd name="connsiteY41" fmla="*/ 508992 h 1192672"/>
                <a:gd name="connsiteX42" fmla="*/ 401278 w 682563"/>
                <a:gd name="connsiteY42" fmla="*/ 495040 h 1192672"/>
                <a:gd name="connsiteX43" fmla="*/ 405743 w 682563"/>
                <a:gd name="connsiteY43" fmla="*/ 482203 h 1192672"/>
                <a:gd name="connsiteX44" fmla="*/ 414114 w 682563"/>
                <a:gd name="connsiteY44" fmla="*/ 469367 h 1192672"/>
                <a:gd name="connsiteX45" fmla="*/ 423602 w 682563"/>
                <a:gd name="connsiteY45" fmla="*/ 455414 h 1192672"/>
                <a:gd name="connsiteX46" fmla="*/ 433090 w 682563"/>
                <a:gd name="connsiteY46" fmla="*/ 438671 h 1192672"/>
                <a:gd name="connsiteX47" fmla="*/ 441461 w 682563"/>
                <a:gd name="connsiteY47" fmla="*/ 419695 h 1192672"/>
                <a:gd name="connsiteX48" fmla="*/ 445926 w 682563"/>
                <a:gd name="connsiteY48" fmla="*/ 401278 h 1192672"/>
                <a:gd name="connsiteX49" fmla="*/ 450391 w 682563"/>
                <a:gd name="connsiteY49" fmla="*/ 383977 h 1192672"/>
                <a:gd name="connsiteX50" fmla="*/ 458763 w 682563"/>
                <a:gd name="connsiteY50" fmla="*/ 370582 h 1192672"/>
                <a:gd name="connsiteX51" fmla="*/ 468250 w 682563"/>
                <a:gd name="connsiteY51" fmla="*/ 357188 h 1192672"/>
                <a:gd name="connsiteX52" fmla="*/ 477180 w 682563"/>
                <a:gd name="connsiteY52" fmla="*/ 339328 h 1192672"/>
                <a:gd name="connsiteX53" fmla="*/ 486110 w 682563"/>
                <a:gd name="connsiteY53" fmla="*/ 321469 h 1192672"/>
                <a:gd name="connsiteX54" fmla="*/ 503969 w 682563"/>
                <a:gd name="connsiteY54" fmla="*/ 294680 h 1192672"/>
                <a:gd name="connsiteX55" fmla="*/ 521829 w 682563"/>
                <a:gd name="connsiteY55" fmla="*/ 267891 h 1192672"/>
                <a:gd name="connsiteX56" fmla="*/ 531316 w 682563"/>
                <a:gd name="connsiteY56" fmla="*/ 254496 h 1192672"/>
                <a:gd name="connsiteX57" fmla="*/ 539688 w 682563"/>
                <a:gd name="connsiteY57" fmla="*/ 241102 h 1192672"/>
                <a:gd name="connsiteX58" fmla="*/ 542478 w 682563"/>
                <a:gd name="connsiteY58" fmla="*/ 231056 h 1192672"/>
                <a:gd name="connsiteX59" fmla="*/ 544153 w 682563"/>
                <a:gd name="connsiteY59" fmla="*/ 224917 h 1192672"/>
                <a:gd name="connsiteX60" fmla="*/ 548618 w 682563"/>
                <a:gd name="connsiteY60" fmla="*/ 214313 h 1192672"/>
                <a:gd name="connsiteX61" fmla="*/ 558105 w 682563"/>
                <a:gd name="connsiteY61" fmla="*/ 197011 h 1192672"/>
                <a:gd name="connsiteX62" fmla="*/ 570384 w 682563"/>
                <a:gd name="connsiteY62" fmla="*/ 174129 h 1192672"/>
                <a:gd name="connsiteX63" fmla="*/ 583220 w 682563"/>
                <a:gd name="connsiteY63" fmla="*/ 151805 h 1192672"/>
                <a:gd name="connsiteX64" fmla="*/ 593266 w 682563"/>
                <a:gd name="connsiteY64" fmla="*/ 133945 h 1192672"/>
                <a:gd name="connsiteX65" fmla="*/ 599963 w 682563"/>
                <a:gd name="connsiteY65" fmla="*/ 123341 h 1192672"/>
                <a:gd name="connsiteX66" fmla="*/ 603870 w 682563"/>
                <a:gd name="connsiteY66" fmla="*/ 117202 h 1192672"/>
                <a:gd name="connsiteX67" fmla="*/ 611125 w 682563"/>
                <a:gd name="connsiteY67" fmla="*/ 107156 h 1192672"/>
                <a:gd name="connsiteX68" fmla="*/ 628985 w 682563"/>
                <a:gd name="connsiteY68" fmla="*/ 80367 h 1192672"/>
                <a:gd name="connsiteX69" fmla="*/ 646844 w 682563"/>
                <a:gd name="connsiteY69" fmla="*/ 53578 h 1192672"/>
                <a:gd name="connsiteX70" fmla="*/ 664704 w 682563"/>
                <a:gd name="connsiteY70" fmla="*/ 26789 h 1192672"/>
                <a:gd name="connsiteX71" fmla="*/ 682563 w 682563"/>
                <a:gd name="connsiteY71" fmla="*/ 0 h 119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82563" h="1192672">
                  <a:moveTo>
                    <a:pt x="0" y="1192672"/>
                  </a:moveTo>
                  <a:lnTo>
                    <a:pt x="12836" y="1178719"/>
                  </a:lnTo>
                  <a:lnTo>
                    <a:pt x="21766" y="1165324"/>
                  </a:lnTo>
                  <a:lnTo>
                    <a:pt x="30696" y="1151930"/>
                  </a:lnTo>
                  <a:lnTo>
                    <a:pt x="44090" y="1138535"/>
                  </a:lnTo>
                  <a:lnTo>
                    <a:pt x="57485" y="1125141"/>
                  </a:lnTo>
                  <a:lnTo>
                    <a:pt x="67531" y="1111746"/>
                  </a:lnTo>
                  <a:lnTo>
                    <a:pt x="75344" y="1098352"/>
                  </a:lnTo>
                  <a:lnTo>
                    <a:pt x="83716" y="1084957"/>
                  </a:lnTo>
                  <a:lnTo>
                    <a:pt x="93204" y="1071563"/>
                  </a:lnTo>
                  <a:lnTo>
                    <a:pt x="106598" y="1058726"/>
                  </a:lnTo>
                  <a:lnTo>
                    <a:pt x="119993" y="1044774"/>
                  </a:lnTo>
                  <a:lnTo>
                    <a:pt x="130039" y="1026914"/>
                  </a:lnTo>
                  <a:lnTo>
                    <a:pt x="137852" y="1009055"/>
                  </a:lnTo>
                  <a:lnTo>
                    <a:pt x="146782" y="995660"/>
                  </a:lnTo>
                  <a:lnTo>
                    <a:pt x="155711" y="982266"/>
                  </a:lnTo>
                  <a:lnTo>
                    <a:pt x="164641" y="964406"/>
                  </a:lnTo>
                  <a:lnTo>
                    <a:pt x="173571" y="946547"/>
                  </a:lnTo>
                  <a:lnTo>
                    <a:pt x="182500" y="933152"/>
                  </a:lnTo>
                  <a:lnTo>
                    <a:pt x="191430" y="919758"/>
                  </a:lnTo>
                  <a:lnTo>
                    <a:pt x="200360" y="901899"/>
                  </a:lnTo>
                  <a:lnTo>
                    <a:pt x="209290" y="884039"/>
                  </a:lnTo>
                  <a:lnTo>
                    <a:pt x="218219" y="870645"/>
                  </a:lnTo>
                  <a:lnTo>
                    <a:pt x="227149" y="857250"/>
                  </a:lnTo>
                  <a:lnTo>
                    <a:pt x="236079" y="840507"/>
                  </a:lnTo>
                  <a:lnTo>
                    <a:pt x="245008" y="821531"/>
                  </a:lnTo>
                  <a:lnTo>
                    <a:pt x="262868" y="785813"/>
                  </a:lnTo>
                  <a:lnTo>
                    <a:pt x="272355" y="767953"/>
                  </a:lnTo>
                  <a:lnTo>
                    <a:pt x="280727" y="750094"/>
                  </a:lnTo>
                  <a:lnTo>
                    <a:pt x="285192" y="732235"/>
                  </a:lnTo>
                  <a:lnTo>
                    <a:pt x="289657" y="714375"/>
                  </a:lnTo>
                  <a:lnTo>
                    <a:pt x="298028" y="696516"/>
                  </a:lnTo>
                  <a:lnTo>
                    <a:pt x="307516" y="678656"/>
                  </a:lnTo>
                  <a:lnTo>
                    <a:pt x="325375" y="642938"/>
                  </a:lnTo>
                  <a:lnTo>
                    <a:pt x="334305" y="624520"/>
                  </a:lnTo>
                  <a:lnTo>
                    <a:pt x="343235" y="607219"/>
                  </a:lnTo>
                  <a:lnTo>
                    <a:pt x="352165" y="593824"/>
                  </a:lnTo>
                  <a:lnTo>
                    <a:pt x="361094" y="580430"/>
                  </a:lnTo>
                  <a:lnTo>
                    <a:pt x="370024" y="563687"/>
                  </a:lnTo>
                  <a:lnTo>
                    <a:pt x="378954" y="544711"/>
                  </a:lnTo>
                  <a:lnTo>
                    <a:pt x="388441" y="526294"/>
                  </a:lnTo>
                  <a:lnTo>
                    <a:pt x="396813" y="508992"/>
                  </a:lnTo>
                  <a:lnTo>
                    <a:pt x="401278" y="495040"/>
                  </a:lnTo>
                  <a:lnTo>
                    <a:pt x="405743" y="482203"/>
                  </a:lnTo>
                  <a:lnTo>
                    <a:pt x="414114" y="469367"/>
                  </a:lnTo>
                  <a:lnTo>
                    <a:pt x="423602" y="455414"/>
                  </a:lnTo>
                  <a:lnTo>
                    <a:pt x="433090" y="438671"/>
                  </a:lnTo>
                  <a:lnTo>
                    <a:pt x="441461" y="419695"/>
                  </a:lnTo>
                  <a:lnTo>
                    <a:pt x="445926" y="401278"/>
                  </a:lnTo>
                  <a:lnTo>
                    <a:pt x="450391" y="383977"/>
                  </a:lnTo>
                  <a:lnTo>
                    <a:pt x="458763" y="370582"/>
                  </a:lnTo>
                  <a:lnTo>
                    <a:pt x="468250" y="357188"/>
                  </a:lnTo>
                  <a:lnTo>
                    <a:pt x="477180" y="339328"/>
                  </a:lnTo>
                  <a:lnTo>
                    <a:pt x="486110" y="321469"/>
                  </a:lnTo>
                  <a:lnTo>
                    <a:pt x="503969" y="294680"/>
                  </a:lnTo>
                  <a:lnTo>
                    <a:pt x="521829" y="267891"/>
                  </a:lnTo>
                  <a:lnTo>
                    <a:pt x="531316" y="254496"/>
                  </a:lnTo>
                  <a:lnTo>
                    <a:pt x="539688" y="241102"/>
                  </a:lnTo>
                  <a:lnTo>
                    <a:pt x="542478" y="231056"/>
                  </a:lnTo>
                  <a:lnTo>
                    <a:pt x="544153" y="224917"/>
                  </a:lnTo>
                  <a:lnTo>
                    <a:pt x="548618" y="214313"/>
                  </a:lnTo>
                  <a:lnTo>
                    <a:pt x="558105" y="197011"/>
                  </a:lnTo>
                  <a:lnTo>
                    <a:pt x="570384" y="174129"/>
                  </a:lnTo>
                  <a:lnTo>
                    <a:pt x="583220" y="151805"/>
                  </a:lnTo>
                  <a:lnTo>
                    <a:pt x="593266" y="133945"/>
                  </a:lnTo>
                  <a:lnTo>
                    <a:pt x="599963" y="123341"/>
                  </a:lnTo>
                  <a:lnTo>
                    <a:pt x="603870" y="117202"/>
                  </a:lnTo>
                  <a:lnTo>
                    <a:pt x="611125" y="107156"/>
                  </a:lnTo>
                  <a:lnTo>
                    <a:pt x="628985" y="80367"/>
                  </a:lnTo>
                  <a:lnTo>
                    <a:pt x="646844" y="53578"/>
                  </a:lnTo>
                  <a:lnTo>
                    <a:pt x="664704" y="26789"/>
                  </a:lnTo>
                  <a:lnTo>
                    <a:pt x="682563" y="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Полилиния 41"/>
            <p:cNvSpPr/>
            <p:nvPr/>
          </p:nvSpPr>
          <p:spPr bwMode="auto">
            <a:xfrm>
              <a:off x="7366991" y="3491508"/>
              <a:ext cx="17859" cy="17860"/>
            </a:xfrm>
            <a:custGeom>
              <a:avLst/>
              <a:gdLst>
                <a:gd name="connsiteX0" fmla="*/ 0 w 17859"/>
                <a:gd name="connsiteY0" fmla="*/ 17860 h 17860"/>
                <a:gd name="connsiteX1" fmla="*/ 8929 w 17859"/>
                <a:gd name="connsiteY1" fmla="*/ 8372 h 17860"/>
                <a:gd name="connsiteX2" fmla="*/ 17859 w 17859"/>
                <a:gd name="connsiteY2" fmla="*/ 0 h 1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59" h="17860">
                  <a:moveTo>
                    <a:pt x="0" y="17860"/>
                  </a:moveTo>
                  <a:lnTo>
                    <a:pt x="8929" y="8372"/>
                  </a:lnTo>
                  <a:lnTo>
                    <a:pt x="17859" y="0"/>
                  </a:lnTo>
                </a:path>
              </a:pathLst>
            </a:custGeom>
            <a:noFill/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Полилиния 42"/>
            <p:cNvSpPr/>
            <p:nvPr/>
          </p:nvSpPr>
          <p:spPr bwMode="auto">
            <a:xfrm>
              <a:off x="4723804" y="2107406"/>
              <a:ext cx="2643188" cy="1751893"/>
            </a:xfrm>
            <a:custGeom>
              <a:avLst/>
              <a:gdLst>
                <a:gd name="connsiteX0" fmla="*/ 0 w 2643188"/>
                <a:gd name="connsiteY0" fmla="*/ 1751893 h 1751893"/>
                <a:gd name="connsiteX1" fmla="*/ 20650 w 2643188"/>
                <a:gd name="connsiteY1" fmla="*/ 1734592 h 1751893"/>
                <a:gd name="connsiteX2" fmla="*/ 36835 w 2643188"/>
                <a:gd name="connsiteY2" fmla="*/ 1721197 h 1751893"/>
                <a:gd name="connsiteX3" fmla="*/ 61950 w 2643188"/>
                <a:gd name="connsiteY3" fmla="*/ 1701105 h 1751893"/>
                <a:gd name="connsiteX4" fmla="*/ 74228 w 2643188"/>
                <a:gd name="connsiteY4" fmla="*/ 1690501 h 1751893"/>
                <a:gd name="connsiteX5" fmla="*/ 89297 w 2643188"/>
                <a:gd name="connsiteY5" fmla="*/ 1678781 h 1751893"/>
                <a:gd name="connsiteX6" fmla="*/ 107156 w 2643188"/>
                <a:gd name="connsiteY6" fmla="*/ 1669851 h 1751893"/>
                <a:gd name="connsiteX7" fmla="*/ 125016 w 2643188"/>
                <a:gd name="connsiteY7" fmla="*/ 1660922 h 1751893"/>
                <a:gd name="connsiteX8" fmla="*/ 151805 w 2643188"/>
                <a:gd name="connsiteY8" fmla="*/ 1651992 h 1751893"/>
                <a:gd name="connsiteX9" fmla="*/ 169664 w 2643188"/>
                <a:gd name="connsiteY9" fmla="*/ 1643062 h 1751893"/>
                <a:gd name="connsiteX10" fmla="*/ 187524 w 2643188"/>
                <a:gd name="connsiteY10" fmla="*/ 1643062 h 1751893"/>
                <a:gd name="connsiteX11" fmla="*/ 205383 w 2643188"/>
                <a:gd name="connsiteY11" fmla="*/ 1643062 h 1751893"/>
                <a:gd name="connsiteX12" fmla="*/ 223242 w 2643188"/>
                <a:gd name="connsiteY12" fmla="*/ 1634133 h 1751893"/>
                <a:gd name="connsiteX13" fmla="*/ 250031 w 2643188"/>
                <a:gd name="connsiteY13" fmla="*/ 1634133 h 1751893"/>
                <a:gd name="connsiteX14" fmla="*/ 267891 w 2643188"/>
                <a:gd name="connsiteY14" fmla="*/ 1625203 h 1751893"/>
                <a:gd name="connsiteX15" fmla="*/ 285750 w 2643188"/>
                <a:gd name="connsiteY15" fmla="*/ 1616273 h 1751893"/>
                <a:gd name="connsiteX16" fmla="*/ 303610 w 2643188"/>
                <a:gd name="connsiteY16" fmla="*/ 1616273 h 1751893"/>
                <a:gd name="connsiteX17" fmla="*/ 321469 w 2643188"/>
                <a:gd name="connsiteY17" fmla="*/ 1616273 h 1751893"/>
                <a:gd name="connsiteX18" fmla="*/ 339328 w 2643188"/>
                <a:gd name="connsiteY18" fmla="*/ 1607344 h 1751893"/>
                <a:gd name="connsiteX19" fmla="*/ 357188 w 2643188"/>
                <a:gd name="connsiteY19" fmla="*/ 1598414 h 1751893"/>
                <a:gd name="connsiteX20" fmla="*/ 375047 w 2643188"/>
                <a:gd name="connsiteY20" fmla="*/ 1589484 h 1751893"/>
                <a:gd name="connsiteX21" fmla="*/ 392906 w 2643188"/>
                <a:gd name="connsiteY21" fmla="*/ 1580554 h 1751893"/>
                <a:gd name="connsiteX22" fmla="*/ 419696 w 2643188"/>
                <a:gd name="connsiteY22" fmla="*/ 1580554 h 1751893"/>
                <a:gd name="connsiteX23" fmla="*/ 437555 w 2643188"/>
                <a:gd name="connsiteY23" fmla="*/ 1571625 h 1751893"/>
                <a:gd name="connsiteX24" fmla="*/ 455414 w 2643188"/>
                <a:gd name="connsiteY24" fmla="*/ 1562695 h 1751893"/>
                <a:gd name="connsiteX25" fmla="*/ 473274 w 2643188"/>
                <a:gd name="connsiteY25" fmla="*/ 1553765 h 1751893"/>
                <a:gd name="connsiteX26" fmla="*/ 491133 w 2643188"/>
                <a:gd name="connsiteY26" fmla="*/ 1553765 h 1751893"/>
                <a:gd name="connsiteX27" fmla="*/ 508992 w 2643188"/>
                <a:gd name="connsiteY27" fmla="*/ 1544836 h 1751893"/>
                <a:gd name="connsiteX28" fmla="*/ 526852 w 2643188"/>
                <a:gd name="connsiteY28" fmla="*/ 1535906 h 1751893"/>
                <a:gd name="connsiteX29" fmla="*/ 544711 w 2643188"/>
                <a:gd name="connsiteY29" fmla="*/ 1535906 h 1751893"/>
                <a:gd name="connsiteX30" fmla="*/ 562571 w 2643188"/>
                <a:gd name="connsiteY30" fmla="*/ 1526976 h 1751893"/>
                <a:gd name="connsiteX31" fmla="*/ 589360 w 2643188"/>
                <a:gd name="connsiteY31" fmla="*/ 1509117 h 1751893"/>
                <a:gd name="connsiteX32" fmla="*/ 607219 w 2643188"/>
                <a:gd name="connsiteY32" fmla="*/ 1500187 h 1751893"/>
                <a:gd name="connsiteX33" fmla="*/ 625078 w 2643188"/>
                <a:gd name="connsiteY33" fmla="*/ 1491258 h 1751893"/>
                <a:gd name="connsiteX34" fmla="*/ 651867 w 2643188"/>
                <a:gd name="connsiteY34" fmla="*/ 1482328 h 1751893"/>
                <a:gd name="connsiteX35" fmla="*/ 669727 w 2643188"/>
                <a:gd name="connsiteY35" fmla="*/ 1473398 h 1751893"/>
                <a:gd name="connsiteX36" fmla="*/ 687586 w 2643188"/>
                <a:gd name="connsiteY36" fmla="*/ 1464469 h 1751893"/>
                <a:gd name="connsiteX37" fmla="*/ 705446 w 2643188"/>
                <a:gd name="connsiteY37" fmla="*/ 1464469 h 1751893"/>
                <a:gd name="connsiteX38" fmla="*/ 723305 w 2643188"/>
                <a:gd name="connsiteY38" fmla="*/ 1455539 h 1751893"/>
                <a:gd name="connsiteX39" fmla="*/ 741164 w 2643188"/>
                <a:gd name="connsiteY39" fmla="*/ 1446609 h 1751893"/>
                <a:gd name="connsiteX40" fmla="*/ 759024 w 2643188"/>
                <a:gd name="connsiteY40" fmla="*/ 1437679 h 1751893"/>
                <a:gd name="connsiteX41" fmla="*/ 785813 w 2643188"/>
                <a:gd name="connsiteY41" fmla="*/ 1428750 h 1751893"/>
                <a:gd name="connsiteX42" fmla="*/ 812602 w 2643188"/>
                <a:gd name="connsiteY42" fmla="*/ 1419820 h 1751893"/>
                <a:gd name="connsiteX43" fmla="*/ 839391 w 2643188"/>
                <a:gd name="connsiteY43" fmla="*/ 1410890 h 1751893"/>
                <a:gd name="connsiteX44" fmla="*/ 857250 w 2643188"/>
                <a:gd name="connsiteY44" fmla="*/ 1401961 h 1751893"/>
                <a:gd name="connsiteX45" fmla="*/ 884039 w 2643188"/>
                <a:gd name="connsiteY45" fmla="*/ 1393031 h 1751893"/>
                <a:gd name="connsiteX46" fmla="*/ 910828 w 2643188"/>
                <a:gd name="connsiteY46" fmla="*/ 1384101 h 1751893"/>
                <a:gd name="connsiteX47" fmla="*/ 928688 w 2643188"/>
                <a:gd name="connsiteY47" fmla="*/ 1375172 h 1751893"/>
                <a:gd name="connsiteX48" fmla="*/ 955477 w 2643188"/>
                <a:gd name="connsiteY48" fmla="*/ 1366242 h 1751893"/>
                <a:gd name="connsiteX49" fmla="*/ 973336 w 2643188"/>
                <a:gd name="connsiteY49" fmla="*/ 1357312 h 1751893"/>
                <a:gd name="connsiteX50" fmla="*/ 1000125 w 2643188"/>
                <a:gd name="connsiteY50" fmla="*/ 1348383 h 1751893"/>
                <a:gd name="connsiteX51" fmla="*/ 1026914 w 2643188"/>
                <a:gd name="connsiteY51" fmla="*/ 1339453 h 1751893"/>
                <a:gd name="connsiteX52" fmla="*/ 1044774 w 2643188"/>
                <a:gd name="connsiteY52" fmla="*/ 1330523 h 1751893"/>
                <a:gd name="connsiteX53" fmla="*/ 1088864 w 2643188"/>
                <a:gd name="connsiteY53" fmla="*/ 1312664 h 1751893"/>
                <a:gd name="connsiteX54" fmla="*/ 1122908 w 2643188"/>
                <a:gd name="connsiteY54" fmla="*/ 1299269 h 1751893"/>
                <a:gd name="connsiteX55" fmla="*/ 1148023 w 2643188"/>
                <a:gd name="connsiteY55" fmla="*/ 1289781 h 1751893"/>
                <a:gd name="connsiteX56" fmla="*/ 1166441 w 2643188"/>
                <a:gd name="connsiteY56" fmla="*/ 1282526 h 1751893"/>
                <a:gd name="connsiteX57" fmla="*/ 1180393 w 2643188"/>
                <a:gd name="connsiteY57" fmla="*/ 1277503 h 1751893"/>
                <a:gd name="connsiteX58" fmla="*/ 1191555 w 2643188"/>
                <a:gd name="connsiteY58" fmla="*/ 1274155 h 1751893"/>
                <a:gd name="connsiteX59" fmla="*/ 1214438 w 2643188"/>
                <a:gd name="connsiteY59" fmla="*/ 1268015 h 1751893"/>
                <a:gd name="connsiteX60" fmla="*/ 1241227 w 2643188"/>
                <a:gd name="connsiteY60" fmla="*/ 1259086 h 1751893"/>
                <a:gd name="connsiteX61" fmla="*/ 1268016 w 2643188"/>
                <a:gd name="connsiteY61" fmla="*/ 1241226 h 1751893"/>
                <a:gd name="connsiteX62" fmla="*/ 1285875 w 2643188"/>
                <a:gd name="connsiteY62" fmla="*/ 1232297 h 1751893"/>
                <a:gd name="connsiteX63" fmla="*/ 1312664 w 2643188"/>
                <a:gd name="connsiteY63" fmla="*/ 1223367 h 1751893"/>
                <a:gd name="connsiteX64" fmla="*/ 1339453 w 2643188"/>
                <a:gd name="connsiteY64" fmla="*/ 1214437 h 1751893"/>
                <a:gd name="connsiteX65" fmla="*/ 1357313 w 2643188"/>
                <a:gd name="connsiteY65" fmla="*/ 1196578 h 1751893"/>
                <a:gd name="connsiteX66" fmla="*/ 1384102 w 2643188"/>
                <a:gd name="connsiteY66" fmla="*/ 1187648 h 1751893"/>
                <a:gd name="connsiteX67" fmla="*/ 1410891 w 2643188"/>
                <a:gd name="connsiteY67" fmla="*/ 1169789 h 1751893"/>
                <a:gd name="connsiteX68" fmla="*/ 1452191 w 2643188"/>
                <a:gd name="connsiteY68" fmla="*/ 1146348 h 1751893"/>
                <a:gd name="connsiteX69" fmla="*/ 1483445 w 2643188"/>
                <a:gd name="connsiteY69" fmla="*/ 1127931 h 1751893"/>
                <a:gd name="connsiteX70" fmla="*/ 1506885 w 2643188"/>
                <a:gd name="connsiteY70" fmla="*/ 1114536 h 1751893"/>
                <a:gd name="connsiteX71" fmla="*/ 1523628 w 2643188"/>
                <a:gd name="connsiteY71" fmla="*/ 1103932 h 1751893"/>
                <a:gd name="connsiteX72" fmla="*/ 1535906 w 2643188"/>
                <a:gd name="connsiteY72" fmla="*/ 1095561 h 1751893"/>
                <a:gd name="connsiteX73" fmla="*/ 1545394 w 2643188"/>
                <a:gd name="connsiteY73" fmla="*/ 1088305 h 1751893"/>
                <a:gd name="connsiteX74" fmla="*/ 1586694 w 2643188"/>
                <a:gd name="connsiteY74" fmla="*/ 1059284 h 1751893"/>
                <a:gd name="connsiteX75" fmla="*/ 1617948 w 2643188"/>
                <a:gd name="connsiteY75" fmla="*/ 1036402 h 1751893"/>
                <a:gd name="connsiteX76" fmla="*/ 1653109 w 2643188"/>
                <a:gd name="connsiteY76" fmla="*/ 1006822 h 1751893"/>
                <a:gd name="connsiteX77" fmla="*/ 1688269 w 2643188"/>
                <a:gd name="connsiteY77" fmla="*/ 977801 h 1751893"/>
                <a:gd name="connsiteX78" fmla="*/ 1715058 w 2643188"/>
                <a:gd name="connsiteY78" fmla="*/ 956034 h 1751893"/>
                <a:gd name="connsiteX79" fmla="*/ 1734592 w 2643188"/>
                <a:gd name="connsiteY79" fmla="*/ 939849 h 1751893"/>
                <a:gd name="connsiteX80" fmla="*/ 1760265 w 2643188"/>
                <a:gd name="connsiteY80" fmla="*/ 918641 h 1751893"/>
                <a:gd name="connsiteX81" fmla="*/ 1786496 w 2643188"/>
                <a:gd name="connsiteY81" fmla="*/ 892410 h 1751893"/>
                <a:gd name="connsiteX82" fmla="*/ 1807146 w 2643188"/>
                <a:gd name="connsiteY82" fmla="*/ 871760 h 1751893"/>
                <a:gd name="connsiteX83" fmla="*/ 1822773 w 2643188"/>
                <a:gd name="connsiteY83" fmla="*/ 856134 h 1751893"/>
                <a:gd name="connsiteX84" fmla="*/ 1836167 w 2643188"/>
                <a:gd name="connsiteY84" fmla="*/ 842739 h 1751893"/>
                <a:gd name="connsiteX85" fmla="*/ 1866863 w 2643188"/>
                <a:gd name="connsiteY85" fmla="*/ 806462 h 1751893"/>
                <a:gd name="connsiteX86" fmla="*/ 1890303 w 2643188"/>
                <a:gd name="connsiteY86" fmla="*/ 778557 h 1751893"/>
                <a:gd name="connsiteX87" fmla="*/ 1912070 w 2643188"/>
                <a:gd name="connsiteY87" fmla="*/ 754558 h 1751893"/>
                <a:gd name="connsiteX88" fmla="*/ 1928255 w 2643188"/>
                <a:gd name="connsiteY88" fmla="*/ 736141 h 1751893"/>
                <a:gd name="connsiteX89" fmla="*/ 1952253 w 2643188"/>
                <a:gd name="connsiteY89" fmla="*/ 708236 h 1751893"/>
                <a:gd name="connsiteX90" fmla="*/ 1970671 w 2643188"/>
                <a:gd name="connsiteY90" fmla="*/ 686469 h 1751893"/>
                <a:gd name="connsiteX91" fmla="*/ 1998018 w 2643188"/>
                <a:gd name="connsiteY91" fmla="*/ 654099 h 1751893"/>
                <a:gd name="connsiteX92" fmla="*/ 2025365 w 2643188"/>
                <a:gd name="connsiteY92" fmla="*/ 623962 h 1751893"/>
                <a:gd name="connsiteX93" fmla="*/ 2046573 w 2643188"/>
                <a:gd name="connsiteY93" fmla="*/ 599963 h 1751893"/>
                <a:gd name="connsiteX94" fmla="*/ 2078385 w 2643188"/>
                <a:gd name="connsiteY94" fmla="*/ 567035 h 1751893"/>
                <a:gd name="connsiteX95" fmla="*/ 2102942 w 2643188"/>
                <a:gd name="connsiteY95" fmla="*/ 541920 h 1751893"/>
                <a:gd name="connsiteX96" fmla="*/ 2120801 w 2643188"/>
                <a:gd name="connsiteY96" fmla="*/ 522945 h 1751893"/>
                <a:gd name="connsiteX97" fmla="*/ 2143125 w 2643188"/>
                <a:gd name="connsiteY97" fmla="*/ 497830 h 1751893"/>
                <a:gd name="connsiteX98" fmla="*/ 2166566 w 2643188"/>
                <a:gd name="connsiteY98" fmla="*/ 472157 h 1751893"/>
                <a:gd name="connsiteX99" fmla="*/ 2184983 w 2643188"/>
                <a:gd name="connsiteY99" fmla="*/ 452065 h 1751893"/>
                <a:gd name="connsiteX100" fmla="*/ 2206749 w 2643188"/>
                <a:gd name="connsiteY100" fmla="*/ 423602 h 1751893"/>
                <a:gd name="connsiteX101" fmla="*/ 2223492 w 2643188"/>
                <a:gd name="connsiteY101" fmla="*/ 401836 h 1751893"/>
                <a:gd name="connsiteX102" fmla="*/ 2250281 w 2643188"/>
                <a:gd name="connsiteY102" fmla="*/ 372256 h 1751893"/>
                <a:gd name="connsiteX103" fmla="*/ 2270373 w 2643188"/>
                <a:gd name="connsiteY103" fmla="*/ 349932 h 1751893"/>
                <a:gd name="connsiteX104" fmla="*/ 2286000 w 2643188"/>
                <a:gd name="connsiteY104" fmla="*/ 333189 h 1751893"/>
                <a:gd name="connsiteX105" fmla="*/ 2298279 w 2643188"/>
                <a:gd name="connsiteY105" fmla="*/ 320352 h 1751893"/>
                <a:gd name="connsiteX106" fmla="*/ 2329532 w 2643188"/>
                <a:gd name="connsiteY106" fmla="*/ 294121 h 1751893"/>
                <a:gd name="connsiteX107" fmla="*/ 2362461 w 2643188"/>
                <a:gd name="connsiteY107" fmla="*/ 267890 h 1751893"/>
                <a:gd name="connsiteX108" fmla="*/ 2387575 w 2643188"/>
                <a:gd name="connsiteY108" fmla="*/ 247240 h 1751893"/>
                <a:gd name="connsiteX109" fmla="*/ 2407109 w 2643188"/>
                <a:gd name="connsiteY109" fmla="*/ 231614 h 1751893"/>
                <a:gd name="connsiteX110" fmla="*/ 2422178 w 2643188"/>
                <a:gd name="connsiteY110" fmla="*/ 218777 h 1751893"/>
                <a:gd name="connsiteX111" fmla="*/ 2446176 w 2643188"/>
                <a:gd name="connsiteY111" fmla="*/ 196453 h 1751893"/>
                <a:gd name="connsiteX112" fmla="*/ 2458455 w 2643188"/>
                <a:gd name="connsiteY112" fmla="*/ 184733 h 1751893"/>
                <a:gd name="connsiteX113" fmla="*/ 2473524 w 2643188"/>
                <a:gd name="connsiteY113" fmla="*/ 169664 h 1751893"/>
                <a:gd name="connsiteX114" fmla="*/ 2491383 w 2643188"/>
                <a:gd name="connsiteY114" fmla="*/ 151804 h 1751893"/>
                <a:gd name="connsiteX115" fmla="*/ 2514823 w 2643188"/>
                <a:gd name="connsiteY115" fmla="*/ 128364 h 1751893"/>
                <a:gd name="connsiteX116" fmla="*/ 2533241 w 2643188"/>
                <a:gd name="connsiteY116" fmla="*/ 109947 h 1751893"/>
                <a:gd name="connsiteX117" fmla="*/ 2546635 w 2643188"/>
                <a:gd name="connsiteY117" fmla="*/ 96552 h 1751893"/>
                <a:gd name="connsiteX118" fmla="*/ 2557239 w 2643188"/>
                <a:gd name="connsiteY118" fmla="*/ 85948 h 1751893"/>
                <a:gd name="connsiteX119" fmla="*/ 2572866 w 2643188"/>
                <a:gd name="connsiteY119" fmla="*/ 70321 h 1751893"/>
                <a:gd name="connsiteX120" fmla="*/ 2589610 w 2643188"/>
                <a:gd name="connsiteY120" fmla="*/ 53578 h 1751893"/>
                <a:gd name="connsiteX121" fmla="*/ 2607469 w 2643188"/>
                <a:gd name="connsiteY121" fmla="*/ 44648 h 1751893"/>
                <a:gd name="connsiteX122" fmla="*/ 2616399 w 2643188"/>
                <a:gd name="connsiteY122" fmla="*/ 26789 h 1751893"/>
                <a:gd name="connsiteX123" fmla="*/ 2625328 w 2643188"/>
                <a:gd name="connsiteY123" fmla="*/ 8929 h 1751893"/>
                <a:gd name="connsiteX124" fmla="*/ 2643188 w 2643188"/>
                <a:gd name="connsiteY124" fmla="*/ 0 h 1751893"/>
                <a:gd name="connsiteX125" fmla="*/ 2625328 w 2643188"/>
                <a:gd name="connsiteY125" fmla="*/ 0 h 1751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2643188" h="1751893">
                  <a:moveTo>
                    <a:pt x="0" y="1751893"/>
                  </a:moveTo>
                  <a:lnTo>
                    <a:pt x="20650" y="1734592"/>
                  </a:lnTo>
                  <a:lnTo>
                    <a:pt x="36835" y="1721197"/>
                  </a:lnTo>
                  <a:lnTo>
                    <a:pt x="61950" y="1701105"/>
                  </a:lnTo>
                  <a:lnTo>
                    <a:pt x="74228" y="1690501"/>
                  </a:lnTo>
                  <a:lnTo>
                    <a:pt x="89297" y="1678781"/>
                  </a:lnTo>
                  <a:lnTo>
                    <a:pt x="107156" y="1669851"/>
                  </a:lnTo>
                  <a:lnTo>
                    <a:pt x="125016" y="1660922"/>
                  </a:lnTo>
                  <a:lnTo>
                    <a:pt x="151805" y="1651992"/>
                  </a:lnTo>
                  <a:lnTo>
                    <a:pt x="169664" y="1643062"/>
                  </a:lnTo>
                  <a:lnTo>
                    <a:pt x="187524" y="1643062"/>
                  </a:lnTo>
                  <a:lnTo>
                    <a:pt x="205383" y="1643062"/>
                  </a:lnTo>
                  <a:lnTo>
                    <a:pt x="223242" y="1634133"/>
                  </a:lnTo>
                  <a:lnTo>
                    <a:pt x="250031" y="1634133"/>
                  </a:lnTo>
                  <a:lnTo>
                    <a:pt x="267891" y="1625203"/>
                  </a:lnTo>
                  <a:lnTo>
                    <a:pt x="285750" y="1616273"/>
                  </a:lnTo>
                  <a:lnTo>
                    <a:pt x="303610" y="1616273"/>
                  </a:lnTo>
                  <a:lnTo>
                    <a:pt x="321469" y="1616273"/>
                  </a:lnTo>
                  <a:lnTo>
                    <a:pt x="339328" y="1607344"/>
                  </a:lnTo>
                  <a:lnTo>
                    <a:pt x="357188" y="1598414"/>
                  </a:lnTo>
                  <a:lnTo>
                    <a:pt x="375047" y="1589484"/>
                  </a:lnTo>
                  <a:lnTo>
                    <a:pt x="392906" y="1580554"/>
                  </a:lnTo>
                  <a:lnTo>
                    <a:pt x="419696" y="1580554"/>
                  </a:lnTo>
                  <a:lnTo>
                    <a:pt x="437555" y="1571625"/>
                  </a:lnTo>
                  <a:lnTo>
                    <a:pt x="455414" y="1562695"/>
                  </a:lnTo>
                  <a:lnTo>
                    <a:pt x="473274" y="1553765"/>
                  </a:lnTo>
                  <a:lnTo>
                    <a:pt x="491133" y="1553765"/>
                  </a:lnTo>
                  <a:lnTo>
                    <a:pt x="508992" y="1544836"/>
                  </a:lnTo>
                  <a:lnTo>
                    <a:pt x="526852" y="1535906"/>
                  </a:lnTo>
                  <a:lnTo>
                    <a:pt x="544711" y="1535906"/>
                  </a:lnTo>
                  <a:lnTo>
                    <a:pt x="562571" y="1526976"/>
                  </a:lnTo>
                  <a:lnTo>
                    <a:pt x="589360" y="1509117"/>
                  </a:lnTo>
                  <a:lnTo>
                    <a:pt x="607219" y="1500187"/>
                  </a:lnTo>
                  <a:lnTo>
                    <a:pt x="625078" y="1491258"/>
                  </a:lnTo>
                  <a:lnTo>
                    <a:pt x="651867" y="1482328"/>
                  </a:lnTo>
                  <a:lnTo>
                    <a:pt x="669727" y="1473398"/>
                  </a:lnTo>
                  <a:lnTo>
                    <a:pt x="687586" y="1464469"/>
                  </a:lnTo>
                  <a:lnTo>
                    <a:pt x="705446" y="1464469"/>
                  </a:lnTo>
                  <a:lnTo>
                    <a:pt x="723305" y="1455539"/>
                  </a:lnTo>
                  <a:lnTo>
                    <a:pt x="741164" y="1446609"/>
                  </a:lnTo>
                  <a:lnTo>
                    <a:pt x="759024" y="1437679"/>
                  </a:lnTo>
                  <a:lnTo>
                    <a:pt x="785813" y="1428750"/>
                  </a:lnTo>
                  <a:lnTo>
                    <a:pt x="812602" y="1419820"/>
                  </a:lnTo>
                  <a:lnTo>
                    <a:pt x="839391" y="1410890"/>
                  </a:lnTo>
                  <a:lnTo>
                    <a:pt x="857250" y="1401961"/>
                  </a:lnTo>
                  <a:lnTo>
                    <a:pt x="884039" y="1393031"/>
                  </a:lnTo>
                  <a:lnTo>
                    <a:pt x="910828" y="1384101"/>
                  </a:lnTo>
                  <a:lnTo>
                    <a:pt x="928688" y="1375172"/>
                  </a:lnTo>
                  <a:lnTo>
                    <a:pt x="955477" y="1366242"/>
                  </a:lnTo>
                  <a:lnTo>
                    <a:pt x="973336" y="1357312"/>
                  </a:lnTo>
                  <a:lnTo>
                    <a:pt x="1000125" y="1348383"/>
                  </a:lnTo>
                  <a:lnTo>
                    <a:pt x="1026914" y="1339453"/>
                  </a:lnTo>
                  <a:lnTo>
                    <a:pt x="1044774" y="1330523"/>
                  </a:lnTo>
                  <a:lnTo>
                    <a:pt x="1088864" y="1312664"/>
                  </a:lnTo>
                  <a:lnTo>
                    <a:pt x="1122908" y="1299269"/>
                  </a:lnTo>
                  <a:lnTo>
                    <a:pt x="1148023" y="1289781"/>
                  </a:lnTo>
                  <a:lnTo>
                    <a:pt x="1166441" y="1282526"/>
                  </a:lnTo>
                  <a:lnTo>
                    <a:pt x="1180393" y="1277503"/>
                  </a:lnTo>
                  <a:lnTo>
                    <a:pt x="1191555" y="1274155"/>
                  </a:lnTo>
                  <a:lnTo>
                    <a:pt x="1214438" y="1268015"/>
                  </a:lnTo>
                  <a:lnTo>
                    <a:pt x="1241227" y="1259086"/>
                  </a:lnTo>
                  <a:lnTo>
                    <a:pt x="1268016" y="1241226"/>
                  </a:lnTo>
                  <a:lnTo>
                    <a:pt x="1285875" y="1232297"/>
                  </a:lnTo>
                  <a:lnTo>
                    <a:pt x="1312664" y="1223367"/>
                  </a:lnTo>
                  <a:lnTo>
                    <a:pt x="1339453" y="1214437"/>
                  </a:lnTo>
                  <a:lnTo>
                    <a:pt x="1357313" y="1196578"/>
                  </a:lnTo>
                  <a:lnTo>
                    <a:pt x="1384102" y="1187648"/>
                  </a:lnTo>
                  <a:lnTo>
                    <a:pt x="1410891" y="1169789"/>
                  </a:lnTo>
                  <a:lnTo>
                    <a:pt x="1452191" y="1146348"/>
                  </a:lnTo>
                  <a:lnTo>
                    <a:pt x="1483445" y="1127931"/>
                  </a:lnTo>
                  <a:lnTo>
                    <a:pt x="1506885" y="1114536"/>
                  </a:lnTo>
                  <a:lnTo>
                    <a:pt x="1523628" y="1103932"/>
                  </a:lnTo>
                  <a:lnTo>
                    <a:pt x="1535906" y="1095561"/>
                  </a:lnTo>
                  <a:lnTo>
                    <a:pt x="1545394" y="1088305"/>
                  </a:lnTo>
                  <a:lnTo>
                    <a:pt x="1586694" y="1059284"/>
                  </a:lnTo>
                  <a:lnTo>
                    <a:pt x="1617948" y="1036402"/>
                  </a:lnTo>
                  <a:lnTo>
                    <a:pt x="1653109" y="1006822"/>
                  </a:lnTo>
                  <a:lnTo>
                    <a:pt x="1688269" y="977801"/>
                  </a:lnTo>
                  <a:lnTo>
                    <a:pt x="1715058" y="956034"/>
                  </a:lnTo>
                  <a:lnTo>
                    <a:pt x="1734592" y="939849"/>
                  </a:lnTo>
                  <a:lnTo>
                    <a:pt x="1760265" y="918641"/>
                  </a:lnTo>
                  <a:lnTo>
                    <a:pt x="1786496" y="892410"/>
                  </a:lnTo>
                  <a:lnTo>
                    <a:pt x="1807146" y="871760"/>
                  </a:lnTo>
                  <a:lnTo>
                    <a:pt x="1822773" y="856134"/>
                  </a:lnTo>
                  <a:lnTo>
                    <a:pt x="1836167" y="842739"/>
                  </a:lnTo>
                  <a:lnTo>
                    <a:pt x="1866863" y="806462"/>
                  </a:lnTo>
                  <a:lnTo>
                    <a:pt x="1890303" y="778557"/>
                  </a:lnTo>
                  <a:lnTo>
                    <a:pt x="1912070" y="754558"/>
                  </a:lnTo>
                  <a:lnTo>
                    <a:pt x="1928255" y="736141"/>
                  </a:lnTo>
                  <a:lnTo>
                    <a:pt x="1952253" y="708236"/>
                  </a:lnTo>
                  <a:lnTo>
                    <a:pt x="1970671" y="686469"/>
                  </a:lnTo>
                  <a:lnTo>
                    <a:pt x="1998018" y="654099"/>
                  </a:lnTo>
                  <a:lnTo>
                    <a:pt x="2025365" y="623962"/>
                  </a:lnTo>
                  <a:lnTo>
                    <a:pt x="2046573" y="599963"/>
                  </a:lnTo>
                  <a:lnTo>
                    <a:pt x="2078385" y="567035"/>
                  </a:lnTo>
                  <a:lnTo>
                    <a:pt x="2102942" y="541920"/>
                  </a:lnTo>
                  <a:lnTo>
                    <a:pt x="2120801" y="522945"/>
                  </a:lnTo>
                  <a:lnTo>
                    <a:pt x="2143125" y="497830"/>
                  </a:lnTo>
                  <a:lnTo>
                    <a:pt x="2166566" y="472157"/>
                  </a:lnTo>
                  <a:lnTo>
                    <a:pt x="2184983" y="452065"/>
                  </a:lnTo>
                  <a:lnTo>
                    <a:pt x="2206749" y="423602"/>
                  </a:lnTo>
                  <a:lnTo>
                    <a:pt x="2223492" y="401836"/>
                  </a:lnTo>
                  <a:lnTo>
                    <a:pt x="2250281" y="372256"/>
                  </a:lnTo>
                  <a:lnTo>
                    <a:pt x="2270373" y="349932"/>
                  </a:lnTo>
                  <a:lnTo>
                    <a:pt x="2286000" y="333189"/>
                  </a:lnTo>
                  <a:lnTo>
                    <a:pt x="2298279" y="320352"/>
                  </a:lnTo>
                  <a:lnTo>
                    <a:pt x="2329532" y="294121"/>
                  </a:lnTo>
                  <a:lnTo>
                    <a:pt x="2362461" y="267890"/>
                  </a:lnTo>
                  <a:lnTo>
                    <a:pt x="2387575" y="247240"/>
                  </a:lnTo>
                  <a:lnTo>
                    <a:pt x="2407109" y="231614"/>
                  </a:lnTo>
                  <a:lnTo>
                    <a:pt x="2422178" y="218777"/>
                  </a:lnTo>
                  <a:lnTo>
                    <a:pt x="2446176" y="196453"/>
                  </a:lnTo>
                  <a:lnTo>
                    <a:pt x="2458455" y="184733"/>
                  </a:lnTo>
                  <a:lnTo>
                    <a:pt x="2473524" y="169664"/>
                  </a:lnTo>
                  <a:lnTo>
                    <a:pt x="2491383" y="151804"/>
                  </a:lnTo>
                  <a:lnTo>
                    <a:pt x="2514823" y="128364"/>
                  </a:lnTo>
                  <a:lnTo>
                    <a:pt x="2533241" y="109947"/>
                  </a:lnTo>
                  <a:lnTo>
                    <a:pt x="2546635" y="96552"/>
                  </a:lnTo>
                  <a:lnTo>
                    <a:pt x="2557239" y="85948"/>
                  </a:lnTo>
                  <a:lnTo>
                    <a:pt x="2572866" y="70321"/>
                  </a:lnTo>
                  <a:lnTo>
                    <a:pt x="2589610" y="53578"/>
                  </a:lnTo>
                  <a:lnTo>
                    <a:pt x="2607469" y="44648"/>
                  </a:lnTo>
                  <a:lnTo>
                    <a:pt x="2616399" y="26789"/>
                  </a:lnTo>
                  <a:lnTo>
                    <a:pt x="2625328" y="8929"/>
                  </a:lnTo>
                  <a:lnTo>
                    <a:pt x="2643188" y="0"/>
                  </a:lnTo>
                  <a:lnTo>
                    <a:pt x="2625328" y="0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Полилиния 43"/>
            <p:cNvSpPr/>
            <p:nvPr/>
          </p:nvSpPr>
          <p:spPr bwMode="auto">
            <a:xfrm>
              <a:off x="5875733" y="2152055"/>
              <a:ext cx="1419820" cy="1250156"/>
            </a:xfrm>
            <a:custGeom>
              <a:avLst/>
              <a:gdLst>
                <a:gd name="connsiteX0" fmla="*/ 0 w 1419820"/>
                <a:gd name="connsiteY0" fmla="*/ 1250156 h 1250156"/>
                <a:gd name="connsiteX1" fmla="*/ 17859 w 1419820"/>
                <a:gd name="connsiteY1" fmla="*/ 1235646 h 1250156"/>
                <a:gd name="connsiteX2" fmla="*/ 41300 w 1419820"/>
                <a:gd name="connsiteY2" fmla="*/ 1211089 h 1250156"/>
                <a:gd name="connsiteX3" fmla="*/ 59717 w 1419820"/>
                <a:gd name="connsiteY3" fmla="*/ 1192113 h 1250156"/>
                <a:gd name="connsiteX4" fmla="*/ 73112 w 1419820"/>
                <a:gd name="connsiteY4" fmla="*/ 1177045 h 1250156"/>
                <a:gd name="connsiteX5" fmla="*/ 83716 w 1419820"/>
                <a:gd name="connsiteY5" fmla="*/ 1165883 h 1250156"/>
                <a:gd name="connsiteX6" fmla="*/ 99343 w 1419820"/>
                <a:gd name="connsiteY6" fmla="*/ 1146907 h 1250156"/>
                <a:gd name="connsiteX7" fmla="*/ 128364 w 1419820"/>
                <a:gd name="connsiteY7" fmla="*/ 1127931 h 1250156"/>
                <a:gd name="connsiteX8" fmla="*/ 151246 w 1419820"/>
                <a:gd name="connsiteY8" fmla="*/ 1113421 h 1250156"/>
                <a:gd name="connsiteX9" fmla="*/ 168548 w 1419820"/>
                <a:gd name="connsiteY9" fmla="*/ 1102258 h 1250156"/>
                <a:gd name="connsiteX10" fmla="*/ 181942 w 1419820"/>
                <a:gd name="connsiteY10" fmla="*/ 1094445 h 1250156"/>
                <a:gd name="connsiteX11" fmla="*/ 204825 w 1419820"/>
                <a:gd name="connsiteY11" fmla="*/ 1082725 h 1250156"/>
                <a:gd name="connsiteX12" fmla="*/ 217103 w 1419820"/>
                <a:gd name="connsiteY12" fmla="*/ 1077702 h 1250156"/>
                <a:gd name="connsiteX13" fmla="*/ 232172 w 1419820"/>
                <a:gd name="connsiteY13" fmla="*/ 1071563 h 1250156"/>
                <a:gd name="connsiteX14" fmla="*/ 264542 w 1419820"/>
                <a:gd name="connsiteY14" fmla="*/ 1062633 h 1250156"/>
                <a:gd name="connsiteX15" fmla="*/ 289657 w 1419820"/>
                <a:gd name="connsiteY15" fmla="*/ 1055936 h 1250156"/>
                <a:gd name="connsiteX16" fmla="*/ 320911 w 1419820"/>
                <a:gd name="connsiteY16" fmla="*/ 1040309 h 1250156"/>
                <a:gd name="connsiteX17" fmla="*/ 344909 w 1419820"/>
                <a:gd name="connsiteY17" fmla="*/ 1028589 h 1250156"/>
                <a:gd name="connsiteX18" fmla="*/ 362768 w 1419820"/>
                <a:gd name="connsiteY18" fmla="*/ 1019659 h 1250156"/>
                <a:gd name="connsiteX19" fmla="*/ 376721 w 1419820"/>
                <a:gd name="connsiteY19" fmla="*/ 1012962 h 1250156"/>
                <a:gd name="connsiteX20" fmla="*/ 411882 w 1419820"/>
                <a:gd name="connsiteY20" fmla="*/ 991196 h 1250156"/>
                <a:gd name="connsiteX21" fmla="*/ 438671 w 1419820"/>
                <a:gd name="connsiteY21" fmla="*/ 973894 h 1250156"/>
                <a:gd name="connsiteX22" fmla="*/ 459321 w 1419820"/>
                <a:gd name="connsiteY22" fmla="*/ 961616 h 1250156"/>
                <a:gd name="connsiteX23" fmla="*/ 493365 w 1419820"/>
                <a:gd name="connsiteY23" fmla="*/ 942082 h 1250156"/>
                <a:gd name="connsiteX24" fmla="*/ 519596 w 1419820"/>
                <a:gd name="connsiteY24" fmla="*/ 926455 h 1250156"/>
                <a:gd name="connsiteX25" fmla="*/ 539688 w 1419820"/>
                <a:gd name="connsiteY25" fmla="*/ 914735 h 1250156"/>
                <a:gd name="connsiteX26" fmla="*/ 568151 w 1419820"/>
                <a:gd name="connsiteY26" fmla="*/ 892969 h 1250156"/>
                <a:gd name="connsiteX27" fmla="*/ 589917 w 1419820"/>
                <a:gd name="connsiteY27" fmla="*/ 875668 h 1250156"/>
                <a:gd name="connsiteX28" fmla="*/ 607219 w 1419820"/>
                <a:gd name="connsiteY28" fmla="*/ 862273 h 1250156"/>
                <a:gd name="connsiteX29" fmla="*/ 636798 w 1419820"/>
                <a:gd name="connsiteY29" fmla="*/ 837158 h 1250156"/>
                <a:gd name="connsiteX30" fmla="*/ 659122 w 1419820"/>
                <a:gd name="connsiteY30" fmla="*/ 817625 h 1250156"/>
                <a:gd name="connsiteX31" fmla="*/ 686470 w 1419820"/>
                <a:gd name="connsiteY31" fmla="*/ 792510 h 1250156"/>
                <a:gd name="connsiteX32" fmla="*/ 707120 w 1419820"/>
                <a:gd name="connsiteY32" fmla="*/ 772976 h 1250156"/>
                <a:gd name="connsiteX33" fmla="*/ 733350 w 1419820"/>
                <a:gd name="connsiteY33" fmla="*/ 747862 h 1250156"/>
                <a:gd name="connsiteX34" fmla="*/ 759581 w 1419820"/>
                <a:gd name="connsiteY34" fmla="*/ 722189 h 1250156"/>
                <a:gd name="connsiteX35" fmla="*/ 779673 w 1419820"/>
                <a:gd name="connsiteY35" fmla="*/ 701539 h 1250156"/>
                <a:gd name="connsiteX36" fmla="*/ 795858 w 1419820"/>
                <a:gd name="connsiteY36" fmla="*/ 684796 h 1250156"/>
                <a:gd name="connsiteX37" fmla="*/ 808137 w 1419820"/>
                <a:gd name="connsiteY37" fmla="*/ 670843 h 1250156"/>
                <a:gd name="connsiteX38" fmla="*/ 830461 w 1419820"/>
                <a:gd name="connsiteY38" fmla="*/ 640705 h 1250156"/>
                <a:gd name="connsiteX39" fmla="*/ 842181 w 1419820"/>
                <a:gd name="connsiteY39" fmla="*/ 622288 h 1250156"/>
                <a:gd name="connsiteX40" fmla="*/ 857250 w 1419820"/>
                <a:gd name="connsiteY40" fmla="*/ 598289 h 1250156"/>
                <a:gd name="connsiteX41" fmla="*/ 875109 w 1419820"/>
                <a:gd name="connsiteY41" fmla="*/ 571500 h 1250156"/>
                <a:gd name="connsiteX42" fmla="*/ 884039 w 1419820"/>
                <a:gd name="connsiteY42" fmla="*/ 544711 h 1250156"/>
                <a:gd name="connsiteX43" fmla="*/ 901898 w 1419820"/>
                <a:gd name="connsiteY43" fmla="*/ 526852 h 1250156"/>
                <a:gd name="connsiteX44" fmla="*/ 919758 w 1419820"/>
                <a:gd name="connsiteY44" fmla="*/ 500063 h 1250156"/>
                <a:gd name="connsiteX45" fmla="*/ 937617 w 1419820"/>
                <a:gd name="connsiteY45" fmla="*/ 482203 h 1250156"/>
                <a:gd name="connsiteX46" fmla="*/ 964406 w 1419820"/>
                <a:gd name="connsiteY46" fmla="*/ 473274 h 1250156"/>
                <a:gd name="connsiteX47" fmla="*/ 982266 w 1419820"/>
                <a:gd name="connsiteY47" fmla="*/ 455414 h 1250156"/>
                <a:gd name="connsiteX48" fmla="*/ 1009055 w 1419820"/>
                <a:gd name="connsiteY48" fmla="*/ 437555 h 1250156"/>
                <a:gd name="connsiteX49" fmla="*/ 1026914 w 1419820"/>
                <a:gd name="connsiteY49" fmla="*/ 419696 h 1250156"/>
                <a:gd name="connsiteX50" fmla="*/ 1053703 w 1419820"/>
                <a:gd name="connsiteY50" fmla="*/ 401836 h 1250156"/>
                <a:gd name="connsiteX51" fmla="*/ 1071562 w 1419820"/>
                <a:gd name="connsiteY51" fmla="*/ 383977 h 1250156"/>
                <a:gd name="connsiteX52" fmla="*/ 1089422 w 1419820"/>
                <a:gd name="connsiteY52" fmla="*/ 366117 h 1250156"/>
                <a:gd name="connsiteX53" fmla="*/ 1107281 w 1419820"/>
                <a:gd name="connsiteY53" fmla="*/ 339328 h 1250156"/>
                <a:gd name="connsiteX54" fmla="*/ 1134070 w 1419820"/>
                <a:gd name="connsiteY54" fmla="*/ 321469 h 1250156"/>
                <a:gd name="connsiteX55" fmla="*/ 1166440 w 1419820"/>
                <a:gd name="connsiteY55" fmla="*/ 280169 h 1250156"/>
                <a:gd name="connsiteX56" fmla="*/ 1191555 w 1419820"/>
                <a:gd name="connsiteY56" fmla="*/ 248915 h 1250156"/>
                <a:gd name="connsiteX57" fmla="*/ 1213879 w 1419820"/>
                <a:gd name="connsiteY57" fmla="*/ 222684 h 1250156"/>
                <a:gd name="connsiteX58" fmla="*/ 1237878 w 1419820"/>
                <a:gd name="connsiteY58" fmla="*/ 195895 h 1250156"/>
                <a:gd name="connsiteX59" fmla="*/ 1257411 w 1419820"/>
                <a:gd name="connsiteY59" fmla="*/ 174129 h 1250156"/>
                <a:gd name="connsiteX60" fmla="*/ 1292572 w 1419820"/>
                <a:gd name="connsiteY60" fmla="*/ 135062 h 1250156"/>
                <a:gd name="connsiteX61" fmla="*/ 1312664 w 1419820"/>
                <a:gd name="connsiteY61" fmla="*/ 112179 h 1250156"/>
                <a:gd name="connsiteX62" fmla="*/ 1337221 w 1419820"/>
                <a:gd name="connsiteY62" fmla="*/ 83716 h 1250156"/>
                <a:gd name="connsiteX63" fmla="*/ 1369591 w 1419820"/>
                <a:gd name="connsiteY63" fmla="*/ 47439 h 1250156"/>
                <a:gd name="connsiteX64" fmla="*/ 1410891 w 1419820"/>
                <a:gd name="connsiteY64" fmla="*/ 0 h 1250156"/>
                <a:gd name="connsiteX65" fmla="*/ 1419820 w 1419820"/>
                <a:gd name="connsiteY65" fmla="*/ 17860 h 125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19820" h="1250156">
                  <a:moveTo>
                    <a:pt x="0" y="1250156"/>
                  </a:moveTo>
                  <a:lnTo>
                    <a:pt x="17859" y="1235646"/>
                  </a:lnTo>
                  <a:lnTo>
                    <a:pt x="41300" y="1211089"/>
                  </a:lnTo>
                  <a:lnTo>
                    <a:pt x="59717" y="1192113"/>
                  </a:lnTo>
                  <a:lnTo>
                    <a:pt x="73112" y="1177045"/>
                  </a:lnTo>
                  <a:lnTo>
                    <a:pt x="83716" y="1165883"/>
                  </a:lnTo>
                  <a:lnTo>
                    <a:pt x="99343" y="1146907"/>
                  </a:lnTo>
                  <a:lnTo>
                    <a:pt x="128364" y="1127931"/>
                  </a:lnTo>
                  <a:lnTo>
                    <a:pt x="151246" y="1113421"/>
                  </a:lnTo>
                  <a:lnTo>
                    <a:pt x="168548" y="1102258"/>
                  </a:lnTo>
                  <a:lnTo>
                    <a:pt x="181942" y="1094445"/>
                  </a:lnTo>
                  <a:lnTo>
                    <a:pt x="204825" y="1082725"/>
                  </a:lnTo>
                  <a:lnTo>
                    <a:pt x="217103" y="1077702"/>
                  </a:lnTo>
                  <a:lnTo>
                    <a:pt x="232172" y="1071563"/>
                  </a:lnTo>
                  <a:lnTo>
                    <a:pt x="264542" y="1062633"/>
                  </a:lnTo>
                  <a:lnTo>
                    <a:pt x="289657" y="1055936"/>
                  </a:lnTo>
                  <a:lnTo>
                    <a:pt x="320911" y="1040309"/>
                  </a:lnTo>
                  <a:lnTo>
                    <a:pt x="344909" y="1028589"/>
                  </a:lnTo>
                  <a:lnTo>
                    <a:pt x="362768" y="1019659"/>
                  </a:lnTo>
                  <a:lnTo>
                    <a:pt x="376721" y="1012962"/>
                  </a:lnTo>
                  <a:lnTo>
                    <a:pt x="411882" y="991196"/>
                  </a:lnTo>
                  <a:lnTo>
                    <a:pt x="438671" y="973894"/>
                  </a:lnTo>
                  <a:lnTo>
                    <a:pt x="459321" y="961616"/>
                  </a:lnTo>
                  <a:lnTo>
                    <a:pt x="493365" y="942082"/>
                  </a:lnTo>
                  <a:lnTo>
                    <a:pt x="519596" y="926455"/>
                  </a:lnTo>
                  <a:lnTo>
                    <a:pt x="539688" y="914735"/>
                  </a:lnTo>
                  <a:lnTo>
                    <a:pt x="568151" y="892969"/>
                  </a:lnTo>
                  <a:lnTo>
                    <a:pt x="589917" y="875668"/>
                  </a:lnTo>
                  <a:lnTo>
                    <a:pt x="607219" y="862273"/>
                  </a:lnTo>
                  <a:lnTo>
                    <a:pt x="636798" y="837158"/>
                  </a:lnTo>
                  <a:lnTo>
                    <a:pt x="659122" y="817625"/>
                  </a:lnTo>
                  <a:lnTo>
                    <a:pt x="686470" y="792510"/>
                  </a:lnTo>
                  <a:lnTo>
                    <a:pt x="707120" y="772976"/>
                  </a:lnTo>
                  <a:lnTo>
                    <a:pt x="733350" y="747862"/>
                  </a:lnTo>
                  <a:lnTo>
                    <a:pt x="759581" y="722189"/>
                  </a:lnTo>
                  <a:lnTo>
                    <a:pt x="779673" y="701539"/>
                  </a:lnTo>
                  <a:lnTo>
                    <a:pt x="795858" y="684796"/>
                  </a:lnTo>
                  <a:lnTo>
                    <a:pt x="808137" y="670843"/>
                  </a:lnTo>
                  <a:lnTo>
                    <a:pt x="830461" y="640705"/>
                  </a:lnTo>
                  <a:lnTo>
                    <a:pt x="842181" y="622288"/>
                  </a:lnTo>
                  <a:lnTo>
                    <a:pt x="857250" y="598289"/>
                  </a:lnTo>
                  <a:lnTo>
                    <a:pt x="875109" y="571500"/>
                  </a:lnTo>
                  <a:lnTo>
                    <a:pt x="884039" y="544711"/>
                  </a:lnTo>
                  <a:lnTo>
                    <a:pt x="901898" y="526852"/>
                  </a:lnTo>
                  <a:lnTo>
                    <a:pt x="919758" y="500063"/>
                  </a:lnTo>
                  <a:lnTo>
                    <a:pt x="937617" y="482203"/>
                  </a:lnTo>
                  <a:lnTo>
                    <a:pt x="964406" y="473274"/>
                  </a:lnTo>
                  <a:lnTo>
                    <a:pt x="982266" y="455414"/>
                  </a:lnTo>
                  <a:lnTo>
                    <a:pt x="1009055" y="437555"/>
                  </a:lnTo>
                  <a:lnTo>
                    <a:pt x="1026914" y="419696"/>
                  </a:lnTo>
                  <a:lnTo>
                    <a:pt x="1053703" y="401836"/>
                  </a:lnTo>
                  <a:lnTo>
                    <a:pt x="1071562" y="383977"/>
                  </a:lnTo>
                  <a:lnTo>
                    <a:pt x="1089422" y="366117"/>
                  </a:lnTo>
                  <a:lnTo>
                    <a:pt x="1107281" y="339328"/>
                  </a:lnTo>
                  <a:lnTo>
                    <a:pt x="1134070" y="321469"/>
                  </a:lnTo>
                  <a:lnTo>
                    <a:pt x="1166440" y="280169"/>
                  </a:lnTo>
                  <a:lnTo>
                    <a:pt x="1191555" y="248915"/>
                  </a:lnTo>
                  <a:lnTo>
                    <a:pt x="1213879" y="222684"/>
                  </a:lnTo>
                  <a:lnTo>
                    <a:pt x="1237878" y="195895"/>
                  </a:lnTo>
                  <a:lnTo>
                    <a:pt x="1257411" y="174129"/>
                  </a:lnTo>
                  <a:lnTo>
                    <a:pt x="1292572" y="135062"/>
                  </a:lnTo>
                  <a:lnTo>
                    <a:pt x="1312664" y="112179"/>
                  </a:lnTo>
                  <a:lnTo>
                    <a:pt x="1337221" y="83716"/>
                  </a:lnTo>
                  <a:lnTo>
                    <a:pt x="1369591" y="47439"/>
                  </a:lnTo>
                  <a:lnTo>
                    <a:pt x="1410891" y="0"/>
                  </a:lnTo>
                  <a:lnTo>
                    <a:pt x="1419820" y="17860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Полилиния 44"/>
            <p:cNvSpPr/>
            <p:nvPr/>
          </p:nvSpPr>
          <p:spPr bwMode="auto">
            <a:xfrm>
              <a:off x="7322342" y="2348506"/>
              <a:ext cx="5023" cy="37951"/>
            </a:xfrm>
            <a:custGeom>
              <a:avLst/>
              <a:gdLst>
                <a:gd name="connsiteX0" fmla="*/ 0 w 5023"/>
                <a:gd name="connsiteY0" fmla="*/ 0 h 37951"/>
                <a:gd name="connsiteX1" fmla="*/ 2791 w 5023"/>
                <a:gd name="connsiteY1" fmla="*/ 20650 h 37951"/>
                <a:gd name="connsiteX2" fmla="*/ 5023 w 5023"/>
                <a:gd name="connsiteY2" fmla="*/ 37951 h 37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23" h="37951">
                  <a:moveTo>
                    <a:pt x="0" y="0"/>
                  </a:moveTo>
                  <a:lnTo>
                    <a:pt x="2791" y="20650"/>
                  </a:lnTo>
                  <a:lnTo>
                    <a:pt x="5023" y="37951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 bwMode="auto">
            <a:xfrm>
              <a:off x="6840140" y="2062757"/>
              <a:ext cx="562570" cy="312539"/>
            </a:xfrm>
            <a:custGeom>
              <a:avLst/>
              <a:gdLst>
                <a:gd name="connsiteX0" fmla="*/ 562570 w 562570"/>
                <a:gd name="connsiteY0" fmla="*/ 312539 h 312539"/>
                <a:gd name="connsiteX1" fmla="*/ 562570 w 562570"/>
                <a:gd name="connsiteY1" fmla="*/ 294680 h 312539"/>
                <a:gd name="connsiteX2" fmla="*/ 553641 w 562570"/>
                <a:gd name="connsiteY2" fmla="*/ 276821 h 312539"/>
                <a:gd name="connsiteX3" fmla="*/ 553641 w 562570"/>
                <a:gd name="connsiteY3" fmla="*/ 250032 h 312539"/>
                <a:gd name="connsiteX4" fmla="*/ 553641 w 562570"/>
                <a:gd name="connsiteY4" fmla="*/ 232172 h 312539"/>
                <a:gd name="connsiteX5" fmla="*/ 553641 w 562570"/>
                <a:gd name="connsiteY5" fmla="*/ 205383 h 312539"/>
                <a:gd name="connsiteX6" fmla="*/ 553641 w 562570"/>
                <a:gd name="connsiteY6" fmla="*/ 178594 h 312539"/>
                <a:gd name="connsiteX7" fmla="*/ 553641 w 562570"/>
                <a:gd name="connsiteY7" fmla="*/ 151805 h 312539"/>
                <a:gd name="connsiteX8" fmla="*/ 562570 w 562570"/>
                <a:gd name="connsiteY8" fmla="*/ 125016 h 312539"/>
                <a:gd name="connsiteX9" fmla="*/ 562570 w 562570"/>
                <a:gd name="connsiteY9" fmla="*/ 98227 h 312539"/>
                <a:gd name="connsiteX10" fmla="*/ 562570 w 562570"/>
                <a:gd name="connsiteY10" fmla="*/ 80368 h 312539"/>
                <a:gd name="connsiteX11" fmla="*/ 562570 w 562570"/>
                <a:gd name="connsiteY11" fmla="*/ 62508 h 312539"/>
                <a:gd name="connsiteX12" fmla="*/ 553641 w 562570"/>
                <a:gd name="connsiteY12" fmla="*/ 35719 h 312539"/>
                <a:gd name="connsiteX13" fmla="*/ 544711 w 562570"/>
                <a:gd name="connsiteY13" fmla="*/ 17860 h 312539"/>
                <a:gd name="connsiteX14" fmla="*/ 544711 w 562570"/>
                <a:gd name="connsiteY14" fmla="*/ 0 h 312539"/>
                <a:gd name="connsiteX15" fmla="*/ 506202 w 562570"/>
                <a:gd name="connsiteY15" fmla="*/ 11721 h 312539"/>
                <a:gd name="connsiteX16" fmla="*/ 474948 w 562570"/>
                <a:gd name="connsiteY16" fmla="*/ 21208 h 312539"/>
                <a:gd name="connsiteX17" fmla="*/ 447601 w 562570"/>
                <a:gd name="connsiteY17" fmla="*/ 29580 h 312539"/>
                <a:gd name="connsiteX18" fmla="*/ 420812 w 562570"/>
                <a:gd name="connsiteY18" fmla="*/ 36835 h 312539"/>
                <a:gd name="connsiteX19" fmla="*/ 390674 w 562570"/>
                <a:gd name="connsiteY19" fmla="*/ 44649 h 312539"/>
                <a:gd name="connsiteX20" fmla="*/ 364443 w 562570"/>
                <a:gd name="connsiteY20" fmla="*/ 51346 h 312539"/>
                <a:gd name="connsiteX21" fmla="*/ 341561 w 562570"/>
                <a:gd name="connsiteY21" fmla="*/ 56927 h 312539"/>
                <a:gd name="connsiteX22" fmla="*/ 321469 w 562570"/>
                <a:gd name="connsiteY22" fmla="*/ 61950 h 312539"/>
                <a:gd name="connsiteX23" fmla="*/ 289099 w 562570"/>
                <a:gd name="connsiteY23" fmla="*/ 70322 h 312539"/>
                <a:gd name="connsiteX24" fmla="*/ 261193 w 562570"/>
                <a:gd name="connsiteY24" fmla="*/ 76461 h 312539"/>
                <a:gd name="connsiteX25" fmla="*/ 231056 w 562570"/>
                <a:gd name="connsiteY25" fmla="*/ 86507 h 312539"/>
                <a:gd name="connsiteX26" fmla="*/ 207615 w 562570"/>
                <a:gd name="connsiteY26" fmla="*/ 94320 h 312539"/>
                <a:gd name="connsiteX27" fmla="*/ 180268 w 562570"/>
                <a:gd name="connsiteY27" fmla="*/ 101576 h 312539"/>
                <a:gd name="connsiteX28" fmla="*/ 159060 w 562570"/>
                <a:gd name="connsiteY28" fmla="*/ 107157 h 312539"/>
                <a:gd name="connsiteX29" fmla="*/ 143433 w 562570"/>
                <a:gd name="connsiteY29" fmla="*/ 111063 h 312539"/>
                <a:gd name="connsiteX30" fmla="*/ 131155 w 562570"/>
                <a:gd name="connsiteY30" fmla="*/ 114412 h 312539"/>
                <a:gd name="connsiteX31" fmla="*/ 111063 w 562570"/>
                <a:gd name="connsiteY31" fmla="*/ 119435 h 312539"/>
                <a:gd name="connsiteX32" fmla="*/ 89297 w 562570"/>
                <a:gd name="connsiteY32" fmla="*/ 125016 h 312539"/>
                <a:gd name="connsiteX33" fmla="*/ 62508 w 562570"/>
                <a:gd name="connsiteY33" fmla="*/ 125016 h 312539"/>
                <a:gd name="connsiteX34" fmla="*/ 35719 w 562570"/>
                <a:gd name="connsiteY34" fmla="*/ 133946 h 312539"/>
                <a:gd name="connsiteX35" fmla="*/ 17860 w 562570"/>
                <a:gd name="connsiteY35" fmla="*/ 133946 h 312539"/>
                <a:gd name="connsiteX36" fmla="*/ 0 w 562570"/>
                <a:gd name="connsiteY36" fmla="*/ 133946 h 312539"/>
                <a:gd name="connsiteX37" fmla="*/ 11162 w 562570"/>
                <a:gd name="connsiteY37" fmla="*/ 123900 h 312539"/>
                <a:gd name="connsiteX38" fmla="*/ 36835 w 562570"/>
                <a:gd name="connsiteY38" fmla="*/ 118319 h 312539"/>
                <a:gd name="connsiteX39" fmla="*/ 56927 w 562570"/>
                <a:gd name="connsiteY39" fmla="*/ 113854 h 312539"/>
                <a:gd name="connsiteX40" fmla="*/ 88181 w 562570"/>
                <a:gd name="connsiteY40" fmla="*/ 108831 h 312539"/>
                <a:gd name="connsiteX41" fmla="*/ 113296 w 562570"/>
                <a:gd name="connsiteY41" fmla="*/ 104366 h 312539"/>
                <a:gd name="connsiteX42" fmla="*/ 133945 w 562570"/>
                <a:gd name="connsiteY42" fmla="*/ 101017 h 312539"/>
                <a:gd name="connsiteX43" fmla="*/ 152363 w 562570"/>
                <a:gd name="connsiteY43" fmla="*/ 98227 h 312539"/>
                <a:gd name="connsiteX44" fmla="*/ 170780 w 562570"/>
                <a:gd name="connsiteY44" fmla="*/ 94878 h 312539"/>
                <a:gd name="connsiteX45" fmla="*/ 191988 w 562570"/>
                <a:gd name="connsiteY45" fmla="*/ 90972 h 312539"/>
                <a:gd name="connsiteX46" fmla="*/ 217661 w 562570"/>
                <a:gd name="connsiteY46" fmla="*/ 86507 h 312539"/>
                <a:gd name="connsiteX47" fmla="*/ 250031 w 562570"/>
                <a:gd name="connsiteY47" fmla="*/ 80368 h 312539"/>
                <a:gd name="connsiteX48" fmla="*/ 276820 w 562570"/>
                <a:gd name="connsiteY48" fmla="*/ 89297 h 31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562570" h="312539">
                  <a:moveTo>
                    <a:pt x="562570" y="312539"/>
                  </a:moveTo>
                  <a:lnTo>
                    <a:pt x="562570" y="294680"/>
                  </a:lnTo>
                  <a:lnTo>
                    <a:pt x="553641" y="276821"/>
                  </a:lnTo>
                  <a:lnTo>
                    <a:pt x="553641" y="250032"/>
                  </a:lnTo>
                  <a:lnTo>
                    <a:pt x="553641" y="232172"/>
                  </a:lnTo>
                  <a:lnTo>
                    <a:pt x="553641" y="205383"/>
                  </a:lnTo>
                  <a:lnTo>
                    <a:pt x="553641" y="178594"/>
                  </a:lnTo>
                  <a:lnTo>
                    <a:pt x="553641" y="151805"/>
                  </a:lnTo>
                  <a:lnTo>
                    <a:pt x="562570" y="125016"/>
                  </a:lnTo>
                  <a:lnTo>
                    <a:pt x="562570" y="98227"/>
                  </a:lnTo>
                  <a:lnTo>
                    <a:pt x="562570" y="80368"/>
                  </a:lnTo>
                  <a:lnTo>
                    <a:pt x="562570" y="62508"/>
                  </a:lnTo>
                  <a:lnTo>
                    <a:pt x="553641" y="35719"/>
                  </a:lnTo>
                  <a:lnTo>
                    <a:pt x="544711" y="17860"/>
                  </a:lnTo>
                  <a:lnTo>
                    <a:pt x="544711" y="0"/>
                  </a:lnTo>
                  <a:lnTo>
                    <a:pt x="506202" y="11721"/>
                  </a:lnTo>
                  <a:lnTo>
                    <a:pt x="474948" y="21208"/>
                  </a:lnTo>
                  <a:lnTo>
                    <a:pt x="447601" y="29580"/>
                  </a:lnTo>
                  <a:lnTo>
                    <a:pt x="420812" y="36835"/>
                  </a:lnTo>
                  <a:lnTo>
                    <a:pt x="390674" y="44649"/>
                  </a:lnTo>
                  <a:lnTo>
                    <a:pt x="364443" y="51346"/>
                  </a:lnTo>
                  <a:lnTo>
                    <a:pt x="341561" y="56927"/>
                  </a:lnTo>
                  <a:lnTo>
                    <a:pt x="321469" y="61950"/>
                  </a:lnTo>
                  <a:lnTo>
                    <a:pt x="289099" y="70322"/>
                  </a:lnTo>
                  <a:lnTo>
                    <a:pt x="261193" y="76461"/>
                  </a:lnTo>
                  <a:lnTo>
                    <a:pt x="231056" y="86507"/>
                  </a:lnTo>
                  <a:lnTo>
                    <a:pt x="207615" y="94320"/>
                  </a:lnTo>
                  <a:lnTo>
                    <a:pt x="180268" y="101576"/>
                  </a:lnTo>
                  <a:lnTo>
                    <a:pt x="159060" y="107157"/>
                  </a:lnTo>
                  <a:lnTo>
                    <a:pt x="143433" y="111063"/>
                  </a:lnTo>
                  <a:lnTo>
                    <a:pt x="131155" y="114412"/>
                  </a:lnTo>
                  <a:lnTo>
                    <a:pt x="111063" y="119435"/>
                  </a:lnTo>
                  <a:lnTo>
                    <a:pt x="89297" y="125016"/>
                  </a:lnTo>
                  <a:lnTo>
                    <a:pt x="62508" y="125016"/>
                  </a:lnTo>
                  <a:lnTo>
                    <a:pt x="35719" y="133946"/>
                  </a:lnTo>
                  <a:lnTo>
                    <a:pt x="17860" y="133946"/>
                  </a:lnTo>
                  <a:lnTo>
                    <a:pt x="0" y="133946"/>
                  </a:lnTo>
                  <a:lnTo>
                    <a:pt x="11162" y="123900"/>
                  </a:lnTo>
                  <a:lnTo>
                    <a:pt x="36835" y="118319"/>
                  </a:lnTo>
                  <a:lnTo>
                    <a:pt x="56927" y="113854"/>
                  </a:lnTo>
                  <a:lnTo>
                    <a:pt x="88181" y="108831"/>
                  </a:lnTo>
                  <a:lnTo>
                    <a:pt x="113296" y="104366"/>
                  </a:lnTo>
                  <a:lnTo>
                    <a:pt x="133945" y="101017"/>
                  </a:lnTo>
                  <a:lnTo>
                    <a:pt x="152363" y="98227"/>
                  </a:lnTo>
                  <a:lnTo>
                    <a:pt x="170780" y="94878"/>
                  </a:lnTo>
                  <a:lnTo>
                    <a:pt x="191988" y="90972"/>
                  </a:lnTo>
                  <a:lnTo>
                    <a:pt x="217661" y="86507"/>
                  </a:lnTo>
                  <a:lnTo>
                    <a:pt x="250031" y="80368"/>
                  </a:lnTo>
                  <a:lnTo>
                    <a:pt x="276820" y="89297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 bwMode="auto">
            <a:xfrm>
              <a:off x="2777132" y="4750593"/>
              <a:ext cx="8930" cy="0"/>
            </a:xfrm>
            <a:custGeom>
              <a:avLst/>
              <a:gdLst>
                <a:gd name="connsiteX0" fmla="*/ 0 w 8930"/>
                <a:gd name="connsiteY0" fmla="*/ 0 h 0"/>
                <a:gd name="connsiteX1" fmla="*/ 8930 w 89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30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solidFill>
              <a:schemeClr val="accent1"/>
            </a:solidFill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Полилиния 47"/>
            <p:cNvSpPr/>
            <p:nvPr/>
          </p:nvSpPr>
          <p:spPr bwMode="auto">
            <a:xfrm>
              <a:off x="1196577" y="4321967"/>
              <a:ext cx="1669851" cy="1419821"/>
            </a:xfrm>
            <a:custGeom>
              <a:avLst/>
              <a:gdLst>
                <a:gd name="connsiteX0" fmla="*/ 1669851 w 1669851"/>
                <a:gd name="connsiteY0" fmla="*/ 17860 h 1419821"/>
                <a:gd name="connsiteX1" fmla="*/ 1669851 w 1669851"/>
                <a:gd name="connsiteY1" fmla="*/ 8930 h 1419821"/>
                <a:gd name="connsiteX2" fmla="*/ 1651992 w 1669851"/>
                <a:gd name="connsiteY2" fmla="*/ 0 h 1419821"/>
                <a:gd name="connsiteX3" fmla="*/ 1634132 w 1669851"/>
                <a:gd name="connsiteY3" fmla="*/ 8930 h 1419821"/>
                <a:gd name="connsiteX4" fmla="*/ 1616273 w 1669851"/>
                <a:gd name="connsiteY4" fmla="*/ 8930 h 1419821"/>
                <a:gd name="connsiteX5" fmla="*/ 1598414 w 1669851"/>
                <a:gd name="connsiteY5" fmla="*/ 8930 h 1419821"/>
                <a:gd name="connsiteX6" fmla="*/ 1580554 w 1669851"/>
                <a:gd name="connsiteY6" fmla="*/ 26789 h 1419821"/>
                <a:gd name="connsiteX7" fmla="*/ 1562695 w 1669851"/>
                <a:gd name="connsiteY7" fmla="*/ 35719 h 1419821"/>
                <a:gd name="connsiteX8" fmla="*/ 1544836 w 1669851"/>
                <a:gd name="connsiteY8" fmla="*/ 44649 h 1419821"/>
                <a:gd name="connsiteX9" fmla="*/ 1526976 w 1669851"/>
                <a:gd name="connsiteY9" fmla="*/ 62508 h 1419821"/>
                <a:gd name="connsiteX10" fmla="*/ 1509117 w 1669851"/>
                <a:gd name="connsiteY10" fmla="*/ 71438 h 1419821"/>
                <a:gd name="connsiteX11" fmla="*/ 1491257 w 1669851"/>
                <a:gd name="connsiteY11" fmla="*/ 89297 h 1419821"/>
                <a:gd name="connsiteX12" fmla="*/ 1482328 w 1669851"/>
                <a:gd name="connsiteY12" fmla="*/ 107157 h 1419821"/>
                <a:gd name="connsiteX13" fmla="*/ 1464468 w 1669851"/>
                <a:gd name="connsiteY13" fmla="*/ 116086 h 1419821"/>
                <a:gd name="connsiteX14" fmla="*/ 1455539 w 1669851"/>
                <a:gd name="connsiteY14" fmla="*/ 133946 h 1419821"/>
                <a:gd name="connsiteX15" fmla="*/ 1437679 w 1669851"/>
                <a:gd name="connsiteY15" fmla="*/ 151805 h 1419821"/>
                <a:gd name="connsiteX16" fmla="*/ 1428750 w 1669851"/>
                <a:gd name="connsiteY16" fmla="*/ 169664 h 1419821"/>
                <a:gd name="connsiteX17" fmla="*/ 1419820 w 1669851"/>
                <a:gd name="connsiteY17" fmla="*/ 187524 h 1419821"/>
                <a:gd name="connsiteX18" fmla="*/ 1419820 w 1669851"/>
                <a:gd name="connsiteY18" fmla="*/ 205383 h 1419821"/>
                <a:gd name="connsiteX19" fmla="*/ 1410890 w 1669851"/>
                <a:gd name="connsiteY19" fmla="*/ 223242 h 1419821"/>
                <a:gd name="connsiteX20" fmla="*/ 1401961 w 1669851"/>
                <a:gd name="connsiteY20" fmla="*/ 241102 h 1419821"/>
                <a:gd name="connsiteX21" fmla="*/ 1393031 w 1669851"/>
                <a:gd name="connsiteY21" fmla="*/ 258961 h 1419821"/>
                <a:gd name="connsiteX22" fmla="*/ 1384101 w 1669851"/>
                <a:gd name="connsiteY22" fmla="*/ 276821 h 1419821"/>
                <a:gd name="connsiteX23" fmla="*/ 1375172 w 1669851"/>
                <a:gd name="connsiteY23" fmla="*/ 294680 h 1419821"/>
                <a:gd name="connsiteX24" fmla="*/ 1375172 w 1669851"/>
                <a:gd name="connsiteY24" fmla="*/ 312539 h 1419821"/>
                <a:gd name="connsiteX25" fmla="*/ 1375172 w 1669851"/>
                <a:gd name="connsiteY25" fmla="*/ 330399 h 1419821"/>
                <a:gd name="connsiteX26" fmla="*/ 1375172 w 1669851"/>
                <a:gd name="connsiteY26" fmla="*/ 348258 h 1419821"/>
                <a:gd name="connsiteX27" fmla="*/ 1375172 w 1669851"/>
                <a:gd name="connsiteY27" fmla="*/ 375047 h 1419821"/>
                <a:gd name="connsiteX28" fmla="*/ 1366242 w 1669851"/>
                <a:gd name="connsiteY28" fmla="*/ 392907 h 1419821"/>
                <a:gd name="connsiteX29" fmla="*/ 1366242 w 1669851"/>
                <a:gd name="connsiteY29" fmla="*/ 410766 h 1419821"/>
                <a:gd name="connsiteX30" fmla="*/ 1366242 w 1669851"/>
                <a:gd name="connsiteY30" fmla="*/ 428625 h 1419821"/>
                <a:gd name="connsiteX31" fmla="*/ 1357312 w 1669851"/>
                <a:gd name="connsiteY31" fmla="*/ 446485 h 1419821"/>
                <a:gd name="connsiteX32" fmla="*/ 1357312 w 1669851"/>
                <a:gd name="connsiteY32" fmla="*/ 464344 h 1419821"/>
                <a:gd name="connsiteX33" fmla="*/ 1348382 w 1669851"/>
                <a:gd name="connsiteY33" fmla="*/ 491133 h 1419821"/>
                <a:gd name="connsiteX34" fmla="*/ 1348382 w 1669851"/>
                <a:gd name="connsiteY34" fmla="*/ 508992 h 1419821"/>
                <a:gd name="connsiteX35" fmla="*/ 1339453 w 1669851"/>
                <a:gd name="connsiteY35" fmla="*/ 526852 h 1419821"/>
                <a:gd name="connsiteX36" fmla="*/ 1339453 w 1669851"/>
                <a:gd name="connsiteY36" fmla="*/ 544711 h 1419821"/>
                <a:gd name="connsiteX37" fmla="*/ 1330523 w 1669851"/>
                <a:gd name="connsiteY37" fmla="*/ 562571 h 1419821"/>
                <a:gd name="connsiteX38" fmla="*/ 1330523 w 1669851"/>
                <a:gd name="connsiteY38" fmla="*/ 580430 h 1419821"/>
                <a:gd name="connsiteX39" fmla="*/ 1330523 w 1669851"/>
                <a:gd name="connsiteY39" fmla="*/ 598289 h 1419821"/>
                <a:gd name="connsiteX40" fmla="*/ 1321593 w 1669851"/>
                <a:gd name="connsiteY40" fmla="*/ 616149 h 1419821"/>
                <a:gd name="connsiteX41" fmla="*/ 1321593 w 1669851"/>
                <a:gd name="connsiteY41" fmla="*/ 634008 h 1419821"/>
                <a:gd name="connsiteX42" fmla="*/ 1312664 w 1669851"/>
                <a:gd name="connsiteY42" fmla="*/ 660797 h 1419821"/>
                <a:gd name="connsiteX43" fmla="*/ 1312664 w 1669851"/>
                <a:gd name="connsiteY43" fmla="*/ 678657 h 1419821"/>
                <a:gd name="connsiteX44" fmla="*/ 1312664 w 1669851"/>
                <a:gd name="connsiteY44" fmla="*/ 696516 h 1419821"/>
                <a:gd name="connsiteX45" fmla="*/ 1303734 w 1669851"/>
                <a:gd name="connsiteY45" fmla="*/ 714375 h 1419821"/>
                <a:gd name="connsiteX46" fmla="*/ 1303734 w 1669851"/>
                <a:gd name="connsiteY46" fmla="*/ 732235 h 1419821"/>
                <a:gd name="connsiteX47" fmla="*/ 1303734 w 1669851"/>
                <a:gd name="connsiteY47" fmla="*/ 750094 h 1419821"/>
                <a:gd name="connsiteX48" fmla="*/ 1294804 w 1669851"/>
                <a:gd name="connsiteY48" fmla="*/ 767953 h 1419821"/>
                <a:gd name="connsiteX49" fmla="*/ 1294804 w 1669851"/>
                <a:gd name="connsiteY49" fmla="*/ 785813 h 1419821"/>
                <a:gd name="connsiteX50" fmla="*/ 1294804 w 1669851"/>
                <a:gd name="connsiteY50" fmla="*/ 803672 h 1419821"/>
                <a:gd name="connsiteX51" fmla="*/ 1285875 w 1669851"/>
                <a:gd name="connsiteY51" fmla="*/ 821532 h 1419821"/>
                <a:gd name="connsiteX52" fmla="*/ 1285875 w 1669851"/>
                <a:gd name="connsiteY52" fmla="*/ 839391 h 1419821"/>
                <a:gd name="connsiteX53" fmla="*/ 1285875 w 1669851"/>
                <a:gd name="connsiteY53" fmla="*/ 866180 h 1419821"/>
                <a:gd name="connsiteX54" fmla="*/ 1285875 w 1669851"/>
                <a:gd name="connsiteY54" fmla="*/ 892969 h 1419821"/>
                <a:gd name="connsiteX55" fmla="*/ 1285875 w 1669851"/>
                <a:gd name="connsiteY55" fmla="*/ 919758 h 1419821"/>
                <a:gd name="connsiteX56" fmla="*/ 1276945 w 1669851"/>
                <a:gd name="connsiteY56" fmla="*/ 946547 h 1419821"/>
                <a:gd name="connsiteX57" fmla="*/ 1276945 w 1669851"/>
                <a:gd name="connsiteY57" fmla="*/ 973336 h 1419821"/>
                <a:gd name="connsiteX58" fmla="*/ 1268015 w 1669851"/>
                <a:gd name="connsiteY58" fmla="*/ 1000125 h 1419821"/>
                <a:gd name="connsiteX59" fmla="*/ 1268015 w 1669851"/>
                <a:gd name="connsiteY59" fmla="*/ 1026914 h 1419821"/>
                <a:gd name="connsiteX60" fmla="*/ 1259086 w 1669851"/>
                <a:gd name="connsiteY60" fmla="*/ 1053703 h 1419821"/>
                <a:gd name="connsiteX61" fmla="*/ 1259086 w 1669851"/>
                <a:gd name="connsiteY61" fmla="*/ 1071563 h 1419821"/>
                <a:gd name="connsiteX62" fmla="*/ 1250156 w 1669851"/>
                <a:gd name="connsiteY62" fmla="*/ 1098352 h 1419821"/>
                <a:gd name="connsiteX63" fmla="*/ 1241226 w 1669851"/>
                <a:gd name="connsiteY63" fmla="*/ 1125141 h 1419821"/>
                <a:gd name="connsiteX64" fmla="*/ 1223367 w 1669851"/>
                <a:gd name="connsiteY64" fmla="*/ 1143000 h 1419821"/>
                <a:gd name="connsiteX65" fmla="*/ 1223367 w 1669851"/>
                <a:gd name="connsiteY65" fmla="*/ 1160860 h 1419821"/>
                <a:gd name="connsiteX66" fmla="*/ 1214437 w 1669851"/>
                <a:gd name="connsiteY66" fmla="*/ 1178719 h 1419821"/>
                <a:gd name="connsiteX67" fmla="*/ 1205507 w 1669851"/>
                <a:gd name="connsiteY67" fmla="*/ 1196578 h 1419821"/>
                <a:gd name="connsiteX68" fmla="*/ 1205507 w 1669851"/>
                <a:gd name="connsiteY68" fmla="*/ 1214438 h 1419821"/>
                <a:gd name="connsiteX69" fmla="*/ 1187648 w 1669851"/>
                <a:gd name="connsiteY69" fmla="*/ 1232297 h 1419821"/>
                <a:gd name="connsiteX70" fmla="*/ 1178718 w 1669851"/>
                <a:gd name="connsiteY70" fmla="*/ 1250157 h 1419821"/>
                <a:gd name="connsiteX71" fmla="*/ 1160859 w 1669851"/>
                <a:gd name="connsiteY71" fmla="*/ 1259086 h 1419821"/>
                <a:gd name="connsiteX72" fmla="*/ 1151929 w 1669851"/>
                <a:gd name="connsiteY72" fmla="*/ 1276946 h 1419821"/>
                <a:gd name="connsiteX73" fmla="*/ 1143000 w 1669851"/>
                <a:gd name="connsiteY73" fmla="*/ 1294805 h 1419821"/>
                <a:gd name="connsiteX74" fmla="*/ 1134070 w 1669851"/>
                <a:gd name="connsiteY74" fmla="*/ 1312664 h 1419821"/>
                <a:gd name="connsiteX75" fmla="*/ 1125140 w 1669851"/>
                <a:gd name="connsiteY75" fmla="*/ 1330524 h 1419821"/>
                <a:gd name="connsiteX76" fmla="*/ 1107281 w 1669851"/>
                <a:gd name="connsiteY76" fmla="*/ 1348383 h 1419821"/>
                <a:gd name="connsiteX77" fmla="*/ 1089422 w 1669851"/>
                <a:gd name="connsiteY77" fmla="*/ 1357313 h 1419821"/>
                <a:gd name="connsiteX78" fmla="*/ 1071562 w 1669851"/>
                <a:gd name="connsiteY78" fmla="*/ 1375172 h 1419821"/>
                <a:gd name="connsiteX79" fmla="*/ 1053703 w 1669851"/>
                <a:gd name="connsiteY79" fmla="*/ 1384102 h 1419821"/>
                <a:gd name="connsiteX80" fmla="*/ 1035843 w 1669851"/>
                <a:gd name="connsiteY80" fmla="*/ 1401961 h 1419821"/>
                <a:gd name="connsiteX81" fmla="*/ 1017984 w 1669851"/>
                <a:gd name="connsiteY81" fmla="*/ 1401961 h 1419821"/>
                <a:gd name="connsiteX82" fmla="*/ 1000125 w 1669851"/>
                <a:gd name="connsiteY82" fmla="*/ 1401961 h 1419821"/>
                <a:gd name="connsiteX83" fmla="*/ 982265 w 1669851"/>
                <a:gd name="connsiteY83" fmla="*/ 1410891 h 1419821"/>
                <a:gd name="connsiteX84" fmla="*/ 964406 w 1669851"/>
                <a:gd name="connsiteY84" fmla="*/ 1410891 h 1419821"/>
                <a:gd name="connsiteX85" fmla="*/ 946547 w 1669851"/>
                <a:gd name="connsiteY85" fmla="*/ 1419821 h 1419821"/>
                <a:gd name="connsiteX86" fmla="*/ 928687 w 1669851"/>
                <a:gd name="connsiteY86" fmla="*/ 1419821 h 1419821"/>
                <a:gd name="connsiteX87" fmla="*/ 910828 w 1669851"/>
                <a:gd name="connsiteY87" fmla="*/ 1419821 h 1419821"/>
                <a:gd name="connsiteX88" fmla="*/ 892968 w 1669851"/>
                <a:gd name="connsiteY88" fmla="*/ 1419821 h 1419821"/>
                <a:gd name="connsiteX89" fmla="*/ 866179 w 1669851"/>
                <a:gd name="connsiteY89" fmla="*/ 1419821 h 1419821"/>
                <a:gd name="connsiteX90" fmla="*/ 848320 w 1669851"/>
                <a:gd name="connsiteY90" fmla="*/ 1410891 h 1419821"/>
                <a:gd name="connsiteX91" fmla="*/ 830461 w 1669851"/>
                <a:gd name="connsiteY91" fmla="*/ 1410891 h 1419821"/>
                <a:gd name="connsiteX92" fmla="*/ 812601 w 1669851"/>
                <a:gd name="connsiteY92" fmla="*/ 1401961 h 1419821"/>
                <a:gd name="connsiteX93" fmla="*/ 794742 w 1669851"/>
                <a:gd name="connsiteY93" fmla="*/ 1401961 h 1419821"/>
                <a:gd name="connsiteX94" fmla="*/ 767953 w 1669851"/>
                <a:gd name="connsiteY94" fmla="*/ 1393032 h 1419821"/>
                <a:gd name="connsiteX95" fmla="*/ 741164 w 1669851"/>
                <a:gd name="connsiteY95" fmla="*/ 1375172 h 1419821"/>
                <a:gd name="connsiteX96" fmla="*/ 723304 w 1669851"/>
                <a:gd name="connsiteY96" fmla="*/ 1366242 h 1419821"/>
                <a:gd name="connsiteX97" fmla="*/ 705445 w 1669851"/>
                <a:gd name="connsiteY97" fmla="*/ 1357313 h 1419821"/>
                <a:gd name="connsiteX98" fmla="*/ 687586 w 1669851"/>
                <a:gd name="connsiteY98" fmla="*/ 1348383 h 1419821"/>
                <a:gd name="connsiteX99" fmla="*/ 660797 w 1669851"/>
                <a:gd name="connsiteY99" fmla="*/ 1339453 h 1419821"/>
                <a:gd name="connsiteX100" fmla="*/ 634007 w 1669851"/>
                <a:gd name="connsiteY100" fmla="*/ 1330524 h 1419821"/>
                <a:gd name="connsiteX101" fmla="*/ 625078 w 1669851"/>
                <a:gd name="connsiteY101" fmla="*/ 1312664 h 1419821"/>
                <a:gd name="connsiteX102" fmla="*/ 607218 w 1669851"/>
                <a:gd name="connsiteY102" fmla="*/ 1312664 h 1419821"/>
                <a:gd name="connsiteX103" fmla="*/ 580429 w 1669851"/>
                <a:gd name="connsiteY103" fmla="*/ 1294805 h 1419821"/>
                <a:gd name="connsiteX104" fmla="*/ 562570 w 1669851"/>
                <a:gd name="connsiteY104" fmla="*/ 1285875 h 1419821"/>
                <a:gd name="connsiteX105" fmla="*/ 535781 w 1669851"/>
                <a:gd name="connsiteY105" fmla="*/ 1276946 h 1419821"/>
                <a:gd name="connsiteX106" fmla="*/ 517922 w 1669851"/>
                <a:gd name="connsiteY106" fmla="*/ 1259086 h 1419821"/>
                <a:gd name="connsiteX107" fmla="*/ 500062 w 1669851"/>
                <a:gd name="connsiteY107" fmla="*/ 1250157 h 1419821"/>
                <a:gd name="connsiteX108" fmla="*/ 473273 w 1669851"/>
                <a:gd name="connsiteY108" fmla="*/ 1232297 h 1419821"/>
                <a:gd name="connsiteX109" fmla="*/ 455414 w 1669851"/>
                <a:gd name="connsiteY109" fmla="*/ 1214438 h 1419821"/>
                <a:gd name="connsiteX110" fmla="*/ 437554 w 1669851"/>
                <a:gd name="connsiteY110" fmla="*/ 1205508 h 1419821"/>
                <a:gd name="connsiteX111" fmla="*/ 419695 w 1669851"/>
                <a:gd name="connsiteY111" fmla="*/ 1187649 h 1419821"/>
                <a:gd name="connsiteX112" fmla="*/ 401836 w 1669851"/>
                <a:gd name="connsiteY112" fmla="*/ 1178719 h 1419821"/>
                <a:gd name="connsiteX113" fmla="*/ 383976 w 1669851"/>
                <a:gd name="connsiteY113" fmla="*/ 1169789 h 1419821"/>
                <a:gd name="connsiteX114" fmla="*/ 366117 w 1669851"/>
                <a:gd name="connsiteY114" fmla="*/ 1151930 h 1419821"/>
                <a:gd name="connsiteX115" fmla="*/ 348257 w 1669851"/>
                <a:gd name="connsiteY115" fmla="*/ 1134071 h 1419821"/>
                <a:gd name="connsiteX116" fmla="*/ 339328 w 1669851"/>
                <a:gd name="connsiteY116" fmla="*/ 1116211 h 1419821"/>
                <a:gd name="connsiteX117" fmla="*/ 330398 w 1669851"/>
                <a:gd name="connsiteY117" fmla="*/ 1098352 h 1419821"/>
                <a:gd name="connsiteX118" fmla="*/ 312539 w 1669851"/>
                <a:gd name="connsiteY118" fmla="*/ 1089422 h 1419821"/>
                <a:gd name="connsiteX119" fmla="*/ 294679 w 1669851"/>
                <a:gd name="connsiteY119" fmla="*/ 1071563 h 1419821"/>
                <a:gd name="connsiteX120" fmla="*/ 285750 w 1669851"/>
                <a:gd name="connsiteY120" fmla="*/ 1053703 h 1419821"/>
                <a:gd name="connsiteX121" fmla="*/ 267890 w 1669851"/>
                <a:gd name="connsiteY121" fmla="*/ 1035844 h 1419821"/>
                <a:gd name="connsiteX122" fmla="*/ 258961 w 1669851"/>
                <a:gd name="connsiteY122" fmla="*/ 1017985 h 1419821"/>
                <a:gd name="connsiteX123" fmla="*/ 241101 w 1669851"/>
                <a:gd name="connsiteY123" fmla="*/ 1000125 h 1419821"/>
                <a:gd name="connsiteX124" fmla="*/ 232172 w 1669851"/>
                <a:gd name="connsiteY124" fmla="*/ 982266 h 1419821"/>
                <a:gd name="connsiteX125" fmla="*/ 223242 w 1669851"/>
                <a:gd name="connsiteY125" fmla="*/ 955477 h 1419821"/>
                <a:gd name="connsiteX126" fmla="*/ 205382 w 1669851"/>
                <a:gd name="connsiteY126" fmla="*/ 937617 h 1419821"/>
                <a:gd name="connsiteX127" fmla="*/ 196453 w 1669851"/>
                <a:gd name="connsiteY127" fmla="*/ 919758 h 1419821"/>
                <a:gd name="connsiteX128" fmla="*/ 178593 w 1669851"/>
                <a:gd name="connsiteY128" fmla="*/ 910828 h 1419821"/>
                <a:gd name="connsiteX129" fmla="*/ 178593 w 1669851"/>
                <a:gd name="connsiteY129" fmla="*/ 892969 h 1419821"/>
                <a:gd name="connsiteX130" fmla="*/ 160734 w 1669851"/>
                <a:gd name="connsiteY130" fmla="*/ 875110 h 1419821"/>
                <a:gd name="connsiteX131" fmla="*/ 142875 w 1669851"/>
                <a:gd name="connsiteY131" fmla="*/ 884039 h 1419821"/>
                <a:gd name="connsiteX132" fmla="*/ 133945 w 1669851"/>
                <a:gd name="connsiteY132" fmla="*/ 901899 h 1419821"/>
                <a:gd name="connsiteX133" fmla="*/ 125015 w 1669851"/>
                <a:gd name="connsiteY133" fmla="*/ 919758 h 1419821"/>
                <a:gd name="connsiteX134" fmla="*/ 116086 w 1669851"/>
                <a:gd name="connsiteY134" fmla="*/ 937617 h 1419821"/>
                <a:gd name="connsiteX135" fmla="*/ 107156 w 1669851"/>
                <a:gd name="connsiteY135" fmla="*/ 955477 h 1419821"/>
                <a:gd name="connsiteX136" fmla="*/ 98226 w 1669851"/>
                <a:gd name="connsiteY136" fmla="*/ 973336 h 1419821"/>
                <a:gd name="connsiteX137" fmla="*/ 89297 w 1669851"/>
                <a:gd name="connsiteY137" fmla="*/ 991196 h 1419821"/>
                <a:gd name="connsiteX138" fmla="*/ 80367 w 1669851"/>
                <a:gd name="connsiteY138" fmla="*/ 1009055 h 1419821"/>
                <a:gd name="connsiteX139" fmla="*/ 71437 w 1669851"/>
                <a:gd name="connsiteY139" fmla="*/ 1035844 h 1419821"/>
                <a:gd name="connsiteX140" fmla="*/ 62507 w 1669851"/>
                <a:gd name="connsiteY140" fmla="*/ 1062633 h 1419821"/>
                <a:gd name="connsiteX141" fmla="*/ 53578 w 1669851"/>
                <a:gd name="connsiteY141" fmla="*/ 1089422 h 1419821"/>
                <a:gd name="connsiteX142" fmla="*/ 53578 w 1669851"/>
                <a:gd name="connsiteY142" fmla="*/ 1116211 h 1419821"/>
                <a:gd name="connsiteX143" fmla="*/ 44648 w 1669851"/>
                <a:gd name="connsiteY143" fmla="*/ 1143000 h 1419821"/>
                <a:gd name="connsiteX144" fmla="*/ 35718 w 1669851"/>
                <a:gd name="connsiteY144" fmla="*/ 1169789 h 1419821"/>
                <a:gd name="connsiteX145" fmla="*/ 26789 w 1669851"/>
                <a:gd name="connsiteY145" fmla="*/ 1196578 h 1419821"/>
                <a:gd name="connsiteX146" fmla="*/ 17859 w 1669851"/>
                <a:gd name="connsiteY146" fmla="*/ 1214438 h 1419821"/>
                <a:gd name="connsiteX147" fmla="*/ 8929 w 1669851"/>
                <a:gd name="connsiteY147" fmla="*/ 1232297 h 1419821"/>
                <a:gd name="connsiteX148" fmla="*/ 8929 w 1669851"/>
                <a:gd name="connsiteY148" fmla="*/ 1250157 h 1419821"/>
                <a:gd name="connsiteX149" fmla="*/ 0 w 1669851"/>
                <a:gd name="connsiteY149" fmla="*/ 1268016 h 141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669851" h="1419821">
                  <a:moveTo>
                    <a:pt x="1669851" y="17860"/>
                  </a:moveTo>
                  <a:lnTo>
                    <a:pt x="1669851" y="8930"/>
                  </a:lnTo>
                  <a:lnTo>
                    <a:pt x="1651992" y="0"/>
                  </a:lnTo>
                  <a:lnTo>
                    <a:pt x="1634132" y="8930"/>
                  </a:lnTo>
                  <a:lnTo>
                    <a:pt x="1616273" y="8930"/>
                  </a:lnTo>
                  <a:lnTo>
                    <a:pt x="1598414" y="8930"/>
                  </a:lnTo>
                  <a:lnTo>
                    <a:pt x="1580554" y="26789"/>
                  </a:lnTo>
                  <a:lnTo>
                    <a:pt x="1562695" y="35719"/>
                  </a:lnTo>
                  <a:lnTo>
                    <a:pt x="1544836" y="44649"/>
                  </a:lnTo>
                  <a:lnTo>
                    <a:pt x="1526976" y="62508"/>
                  </a:lnTo>
                  <a:lnTo>
                    <a:pt x="1509117" y="71438"/>
                  </a:lnTo>
                  <a:lnTo>
                    <a:pt x="1491257" y="89297"/>
                  </a:lnTo>
                  <a:lnTo>
                    <a:pt x="1482328" y="107157"/>
                  </a:lnTo>
                  <a:lnTo>
                    <a:pt x="1464468" y="116086"/>
                  </a:lnTo>
                  <a:lnTo>
                    <a:pt x="1455539" y="133946"/>
                  </a:lnTo>
                  <a:lnTo>
                    <a:pt x="1437679" y="151805"/>
                  </a:lnTo>
                  <a:lnTo>
                    <a:pt x="1428750" y="169664"/>
                  </a:lnTo>
                  <a:lnTo>
                    <a:pt x="1419820" y="187524"/>
                  </a:lnTo>
                  <a:lnTo>
                    <a:pt x="1419820" y="205383"/>
                  </a:lnTo>
                  <a:lnTo>
                    <a:pt x="1410890" y="223242"/>
                  </a:lnTo>
                  <a:lnTo>
                    <a:pt x="1401961" y="241102"/>
                  </a:lnTo>
                  <a:lnTo>
                    <a:pt x="1393031" y="258961"/>
                  </a:lnTo>
                  <a:lnTo>
                    <a:pt x="1384101" y="276821"/>
                  </a:lnTo>
                  <a:lnTo>
                    <a:pt x="1375172" y="294680"/>
                  </a:lnTo>
                  <a:lnTo>
                    <a:pt x="1375172" y="312539"/>
                  </a:lnTo>
                  <a:lnTo>
                    <a:pt x="1375172" y="330399"/>
                  </a:lnTo>
                  <a:lnTo>
                    <a:pt x="1375172" y="348258"/>
                  </a:lnTo>
                  <a:lnTo>
                    <a:pt x="1375172" y="375047"/>
                  </a:lnTo>
                  <a:lnTo>
                    <a:pt x="1366242" y="392907"/>
                  </a:lnTo>
                  <a:lnTo>
                    <a:pt x="1366242" y="410766"/>
                  </a:lnTo>
                  <a:lnTo>
                    <a:pt x="1366242" y="428625"/>
                  </a:lnTo>
                  <a:lnTo>
                    <a:pt x="1357312" y="446485"/>
                  </a:lnTo>
                  <a:lnTo>
                    <a:pt x="1357312" y="464344"/>
                  </a:lnTo>
                  <a:lnTo>
                    <a:pt x="1348382" y="491133"/>
                  </a:lnTo>
                  <a:lnTo>
                    <a:pt x="1348382" y="508992"/>
                  </a:lnTo>
                  <a:lnTo>
                    <a:pt x="1339453" y="526852"/>
                  </a:lnTo>
                  <a:lnTo>
                    <a:pt x="1339453" y="544711"/>
                  </a:lnTo>
                  <a:lnTo>
                    <a:pt x="1330523" y="562571"/>
                  </a:lnTo>
                  <a:lnTo>
                    <a:pt x="1330523" y="580430"/>
                  </a:lnTo>
                  <a:lnTo>
                    <a:pt x="1330523" y="598289"/>
                  </a:lnTo>
                  <a:lnTo>
                    <a:pt x="1321593" y="616149"/>
                  </a:lnTo>
                  <a:lnTo>
                    <a:pt x="1321593" y="634008"/>
                  </a:lnTo>
                  <a:lnTo>
                    <a:pt x="1312664" y="660797"/>
                  </a:lnTo>
                  <a:lnTo>
                    <a:pt x="1312664" y="678657"/>
                  </a:lnTo>
                  <a:lnTo>
                    <a:pt x="1312664" y="696516"/>
                  </a:lnTo>
                  <a:lnTo>
                    <a:pt x="1303734" y="714375"/>
                  </a:lnTo>
                  <a:lnTo>
                    <a:pt x="1303734" y="732235"/>
                  </a:lnTo>
                  <a:lnTo>
                    <a:pt x="1303734" y="750094"/>
                  </a:lnTo>
                  <a:lnTo>
                    <a:pt x="1294804" y="767953"/>
                  </a:lnTo>
                  <a:lnTo>
                    <a:pt x="1294804" y="785813"/>
                  </a:lnTo>
                  <a:lnTo>
                    <a:pt x="1294804" y="803672"/>
                  </a:lnTo>
                  <a:lnTo>
                    <a:pt x="1285875" y="821532"/>
                  </a:lnTo>
                  <a:lnTo>
                    <a:pt x="1285875" y="839391"/>
                  </a:lnTo>
                  <a:lnTo>
                    <a:pt x="1285875" y="866180"/>
                  </a:lnTo>
                  <a:lnTo>
                    <a:pt x="1285875" y="892969"/>
                  </a:lnTo>
                  <a:lnTo>
                    <a:pt x="1285875" y="919758"/>
                  </a:lnTo>
                  <a:lnTo>
                    <a:pt x="1276945" y="946547"/>
                  </a:lnTo>
                  <a:lnTo>
                    <a:pt x="1276945" y="973336"/>
                  </a:lnTo>
                  <a:lnTo>
                    <a:pt x="1268015" y="1000125"/>
                  </a:lnTo>
                  <a:lnTo>
                    <a:pt x="1268015" y="1026914"/>
                  </a:lnTo>
                  <a:lnTo>
                    <a:pt x="1259086" y="1053703"/>
                  </a:lnTo>
                  <a:lnTo>
                    <a:pt x="1259086" y="1071563"/>
                  </a:lnTo>
                  <a:lnTo>
                    <a:pt x="1250156" y="1098352"/>
                  </a:lnTo>
                  <a:lnTo>
                    <a:pt x="1241226" y="1125141"/>
                  </a:lnTo>
                  <a:lnTo>
                    <a:pt x="1223367" y="1143000"/>
                  </a:lnTo>
                  <a:lnTo>
                    <a:pt x="1223367" y="1160860"/>
                  </a:lnTo>
                  <a:lnTo>
                    <a:pt x="1214437" y="1178719"/>
                  </a:lnTo>
                  <a:lnTo>
                    <a:pt x="1205507" y="1196578"/>
                  </a:lnTo>
                  <a:lnTo>
                    <a:pt x="1205507" y="1214438"/>
                  </a:lnTo>
                  <a:lnTo>
                    <a:pt x="1187648" y="1232297"/>
                  </a:lnTo>
                  <a:lnTo>
                    <a:pt x="1178718" y="1250157"/>
                  </a:lnTo>
                  <a:lnTo>
                    <a:pt x="1160859" y="1259086"/>
                  </a:lnTo>
                  <a:lnTo>
                    <a:pt x="1151929" y="1276946"/>
                  </a:lnTo>
                  <a:lnTo>
                    <a:pt x="1143000" y="1294805"/>
                  </a:lnTo>
                  <a:lnTo>
                    <a:pt x="1134070" y="1312664"/>
                  </a:lnTo>
                  <a:lnTo>
                    <a:pt x="1125140" y="1330524"/>
                  </a:lnTo>
                  <a:lnTo>
                    <a:pt x="1107281" y="1348383"/>
                  </a:lnTo>
                  <a:lnTo>
                    <a:pt x="1089422" y="1357313"/>
                  </a:lnTo>
                  <a:lnTo>
                    <a:pt x="1071562" y="1375172"/>
                  </a:lnTo>
                  <a:lnTo>
                    <a:pt x="1053703" y="1384102"/>
                  </a:lnTo>
                  <a:lnTo>
                    <a:pt x="1035843" y="1401961"/>
                  </a:lnTo>
                  <a:lnTo>
                    <a:pt x="1017984" y="1401961"/>
                  </a:lnTo>
                  <a:lnTo>
                    <a:pt x="1000125" y="1401961"/>
                  </a:lnTo>
                  <a:lnTo>
                    <a:pt x="982265" y="1410891"/>
                  </a:lnTo>
                  <a:lnTo>
                    <a:pt x="964406" y="1410891"/>
                  </a:lnTo>
                  <a:lnTo>
                    <a:pt x="946547" y="1419821"/>
                  </a:lnTo>
                  <a:lnTo>
                    <a:pt x="928687" y="1419821"/>
                  </a:lnTo>
                  <a:lnTo>
                    <a:pt x="910828" y="1419821"/>
                  </a:lnTo>
                  <a:lnTo>
                    <a:pt x="892968" y="1419821"/>
                  </a:lnTo>
                  <a:lnTo>
                    <a:pt x="866179" y="1419821"/>
                  </a:lnTo>
                  <a:lnTo>
                    <a:pt x="848320" y="1410891"/>
                  </a:lnTo>
                  <a:lnTo>
                    <a:pt x="830461" y="1410891"/>
                  </a:lnTo>
                  <a:lnTo>
                    <a:pt x="812601" y="1401961"/>
                  </a:lnTo>
                  <a:lnTo>
                    <a:pt x="794742" y="1401961"/>
                  </a:lnTo>
                  <a:lnTo>
                    <a:pt x="767953" y="1393032"/>
                  </a:lnTo>
                  <a:lnTo>
                    <a:pt x="741164" y="1375172"/>
                  </a:lnTo>
                  <a:lnTo>
                    <a:pt x="723304" y="1366242"/>
                  </a:lnTo>
                  <a:lnTo>
                    <a:pt x="705445" y="1357313"/>
                  </a:lnTo>
                  <a:lnTo>
                    <a:pt x="687586" y="1348383"/>
                  </a:lnTo>
                  <a:lnTo>
                    <a:pt x="660797" y="1339453"/>
                  </a:lnTo>
                  <a:lnTo>
                    <a:pt x="634007" y="1330524"/>
                  </a:lnTo>
                  <a:lnTo>
                    <a:pt x="625078" y="1312664"/>
                  </a:lnTo>
                  <a:lnTo>
                    <a:pt x="607218" y="1312664"/>
                  </a:lnTo>
                  <a:lnTo>
                    <a:pt x="580429" y="1294805"/>
                  </a:lnTo>
                  <a:lnTo>
                    <a:pt x="562570" y="1285875"/>
                  </a:lnTo>
                  <a:lnTo>
                    <a:pt x="535781" y="1276946"/>
                  </a:lnTo>
                  <a:lnTo>
                    <a:pt x="517922" y="1259086"/>
                  </a:lnTo>
                  <a:lnTo>
                    <a:pt x="500062" y="1250157"/>
                  </a:lnTo>
                  <a:lnTo>
                    <a:pt x="473273" y="1232297"/>
                  </a:lnTo>
                  <a:lnTo>
                    <a:pt x="455414" y="1214438"/>
                  </a:lnTo>
                  <a:lnTo>
                    <a:pt x="437554" y="1205508"/>
                  </a:lnTo>
                  <a:lnTo>
                    <a:pt x="419695" y="1187649"/>
                  </a:lnTo>
                  <a:lnTo>
                    <a:pt x="401836" y="1178719"/>
                  </a:lnTo>
                  <a:lnTo>
                    <a:pt x="383976" y="1169789"/>
                  </a:lnTo>
                  <a:lnTo>
                    <a:pt x="366117" y="1151930"/>
                  </a:lnTo>
                  <a:lnTo>
                    <a:pt x="348257" y="1134071"/>
                  </a:lnTo>
                  <a:lnTo>
                    <a:pt x="339328" y="1116211"/>
                  </a:lnTo>
                  <a:lnTo>
                    <a:pt x="330398" y="1098352"/>
                  </a:lnTo>
                  <a:lnTo>
                    <a:pt x="312539" y="1089422"/>
                  </a:lnTo>
                  <a:lnTo>
                    <a:pt x="294679" y="1071563"/>
                  </a:lnTo>
                  <a:lnTo>
                    <a:pt x="285750" y="1053703"/>
                  </a:lnTo>
                  <a:lnTo>
                    <a:pt x="267890" y="1035844"/>
                  </a:lnTo>
                  <a:lnTo>
                    <a:pt x="258961" y="1017985"/>
                  </a:lnTo>
                  <a:lnTo>
                    <a:pt x="241101" y="1000125"/>
                  </a:lnTo>
                  <a:lnTo>
                    <a:pt x="232172" y="982266"/>
                  </a:lnTo>
                  <a:lnTo>
                    <a:pt x="223242" y="955477"/>
                  </a:lnTo>
                  <a:lnTo>
                    <a:pt x="205382" y="937617"/>
                  </a:lnTo>
                  <a:lnTo>
                    <a:pt x="196453" y="919758"/>
                  </a:lnTo>
                  <a:lnTo>
                    <a:pt x="178593" y="910828"/>
                  </a:lnTo>
                  <a:lnTo>
                    <a:pt x="178593" y="892969"/>
                  </a:lnTo>
                  <a:lnTo>
                    <a:pt x="160734" y="875110"/>
                  </a:lnTo>
                  <a:lnTo>
                    <a:pt x="142875" y="884039"/>
                  </a:lnTo>
                  <a:lnTo>
                    <a:pt x="133945" y="901899"/>
                  </a:lnTo>
                  <a:lnTo>
                    <a:pt x="125015" y="919758"/>
                  </a:lnTo>
                  <a:lnTo>
                    <a:pt x="116086" y="937617"/>
                  </a:lnTo>
                  <a:lnTo>
                    <a:pt x="107156" y="955477"/>
                  </a:lnTo>
                  <a:lnTo>
                    <a:pt x="98226" y="973336"/>
                  </a:lnTo>
                  <a:lnTo>
                    <a:pt x="89297" y="991196"/>
                  </a:lnTo>
                  <a:lnTo>
                    <a:pt x="80367" y="1009055"/>
                  </a:lnTo>
                  <a:lnTo>
                    <a:pt x="71437" y="1035844"/>
                  </a:lnTo>
                  <a:lnTo>
                    <a:pt x="62507" y="1062633"/>
                  </a:lnTo>
                  <a:lnTo>
                    <a:pt x="53578" y="1089422"/>
                  </a:lnTo>
                  <a:lnTo>
                    <a:pt x="53578" y="1116211"/>
                  </a:lnTo>
                  <a:lnTo>
                    <a:pt x="44648" y="1143000"/>
                  </a:lnTo>
                  <a:lnTo>
                    <a:pt x="35718" y="1169789"/>
                  </a:lnTo>
                  <a:lnTo>
                    <a:pt x="26789" y="1196578"/>
                  </a:lnTo>
                  <a:lnTo>
                    <a:pt x="17859" y="1214438"/>
                  </a:lnTo>
                  <a:lnTo>
                    <a:pt x="8929" y="1232297"/>
                  </a:lnTo>
                  <a:lnTo>
                    <a:pt x="8929" y="1250157"/>
                  </a:lnTo>
                  <a:lnTo>
                    <a:pt x="0" y="1268016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Полилиния 48"/>
            <p:cNvSpPr/>
            <p:nvPr/>
          </p:nvSpPr>
          <p:spPr bwMode="auto">
            <a:xfrm>
              <a:off x="1428750" y="5134569"/>
              <a:ext cx="455414" cy="142875"/>
            </a:xfrm>
            <a:custGeom>
              <a:avLst/>
              <a:gdLst>
                <a:gd name="connsiteX0" fmla="*/ 0 w 455414"/>
                <a:gd name="connsiteY0" fmla="*/ 0 h 142875"/>
                <a:gd name="connsiteX1" fmla="*/ 26789 w 455414"/>
                <a:gd name="connsiteY1" fmla="*/ 8930 h 142875"/>
                <a:gd name="connsiteX2" fmla="*/ 44648 w 455414"/>
                <a:gd name="connsiteY2" fmla="*/ 17859 h 142875"/>
                <a:gd name="connsiteX3" fmla="*/ 62507 w 455414"/>
                <a:gd name="connsiteY3" fmla="*/ 17859 h 142875"/>
                <a:gd name="connsiteX4" fmla="*/ 80367 w 455414"/>
                <a:gd name="connsiteY4" fmla="*/ 26789 h 142875"/>
                <a:gd name="connsiteX5" fmla="*/ 98226 w 455414"/>
                <a:gd name="connsiteY5" fmla="*/ 26789 h 142875"/>
                <a:gd name="connsiteX6" fmla="*/ 116085 w 455414"/>
                <a:gd name="connsiteY6" fmla="*/ 35719 h 142875"/>
                <a:gd name="connsiteX7" fmla="*/ 133945 w 455414"/>
                <a:gd name="connsiteY7" fmla="*/ 44648 h 142875"/>
                <a:gd name="connsiteX8" fmla="*/ 151804 w 455414"/>
                <a:gd name="connsiteY8" fmla="*/ 62508 h 142875"/>
                <a:gd name="connsiteX9" fmla="*/ 178593 w 455414"/>
                <a:gd name="connsiteY9" fmla="*/ 71437 h 142875"/>
                <a:gd name="connsiteX10" fmla="*/ 205382 w 455414"/>
                <a:gd name="connsiteY10" fmla="*/ 71437 h 142875"/>
                <a:gd name="connsiteX11" fmla="*/ 223242 w 455414"/>
                <a:gd name="connsiteY11" fmla="*/ 80367 h 142875"/>
                <a:gd name="connsiteX12" fmla="*/ 241101 w 455414"/>
                <a:gd name="connsiteY12" fmla="*/ 80367 h 142875"/>
                <a:gd name="connsiteX13" fmla="*/ 267890 w 455414"/>
                <a:gd name="connsiteY13" fmla="*/ 80367 h 142875"/>
                <a:gd name="connsiteX14" fmla="*/ 285750 w 455414"/>
                <a:gd name="connsiteY14" fmla="*/ 89297 h 142875"/>
                <a:gd name="connsiteX15" fmla="*/ 303609 w 455414"/>
                <a:gd name="connsiteY15" fmla="*/ 98226 h 142875"/>
                <a:gd name="connsiteX16" fmla="*/ 330398 w 455414"/>
                <a:gd name="connsiteY16" fmla="*/ 107156 h 142875"/>
                <a:gd name="connsiteX17" fmla="*/ 348257 w 455414"/>
                <a:gd name="connsiteY17" fmla="*/ 107156 h 142875"/>
                <a:gd name="connsiteX18" fmla="*/ 366117 w 455414"/>
                <a:gd name="connsiteY18" fmla="*/ 116086 h 142875"/>
                <a:gd name="connsiteX19" fmla="*/ 383976 w 455414"/>
                <a:gd name="connsiteY19" fmla="*/ 116086 h 142875"/>
                <a:gd name="connsiteX20" fmla="*/ 401835 w 455414"/>
                <a:gd name="connsiteY20" fmla="*/ 125015 h 142875"/>
                <a:gd name="connsiteX21" fmla="*/ 419695 w 455414"/>
                <a:gd name="connsiteY21" fmla="*/ 133945 h 142875"/>
                <a:gd name="connsiteX22" fmla="*/ 437554 w 455414"/>
                <a:gd name="connsiteY22" fmla="*/ 142875 h 142875"/>
                <a:gd name="connsiteX23" fmla="*/ 455414 w 455414"/>
                <a:gd name="connsiteY23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5414" h="142875">
                  <a:moveTo>
                    <a:pt x="0" y="0"/>
                  </a:moveTo>
                  <a:lnTo>
                    <a:pt x="26789" y="8930"/>
                  </a:lnTo>
                  <a:lnTo>
                    <a:pt x="44648" y="17859"/>
                  </a:lnTo>
                  <a:lnTo>
                    <a:pt x="62507" y="17859"/>
                  </a:lnTo>
                  <a:lnTo>
                    <a:pt x="80367" y="26789"/>
                  </a:lnTo>
                  <a:lnTo>
                    <a:pt x="98226" y="26789"/>
                  </a:lnTo>
                  <a:lnTo>
                    <a:pt x="116085" y="35719"/>
                  </a:lnTo>
                  <a:lnTo>
                    <a:pt x="133945" y="44648"/>
                  </a:lnTo>
                  <a:lnTo>
                    <a:pt x="151804" y="62508"/>
                  </a:lnTo>
                  <a:lnTo>
                    <a:pt x="178593" y="71437"/>
                  </a:lnTo>
                  <a:lnTo>
                    <a:pt x="205382" y="71437"/>
                  </a:lnTo>
                  <a:lnTo>
                    <a:pt x="223242" y="80367"/>
                  </a:lnTo>
                  <a:lnTo>
                    <a:pt x="241101" y="80367"/>
                  </a:lnTo>
                  <a:lnTo>
                    <a:pt x="267890" y="80367"/>
                  </a:lnTo>
                  <a:lnTo>
                    <a:pt x="285750" y="89297"/>
                  </a:lnTo>
                  <a:lnTo>
                    <a:pt x="303609" y="98226"/>
                  </a:lnTo>
                  <a:lnTo>
                    <a:pt x="330398" y="107156"/>
                  </a:lnTo>
                  <a:lnTo>
                    <a:pt x="348257" y="107156"/>
                  </a:lnTo>
                  <a:lnTo>
                    <a:pt x="366117" y="116086"/>
                  </a:lnTo>
                  <a:lnTo>
                    <a:pt x="383976" y="116086"/>
                  </a:lnTo>
                  <a:lnTo>
                    <a:pt x="401835" y="125015"/>
                  </a:lnTo>
                  <a:lnTo>
                    <a:pt x="419695" y="133945"/>
                  </a:lnTo>
                  <a:lnTo>
                    <a:pt x="437554" y="142875"/>
                  </a:lnTo>
                  <a:lnTo>
                    <a:pt x="455414" y="142875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Полилиния 49"/>
            <p:cNvSpPr/>
            <p:nvPr/>
          </p:nvSpPr>
          <p:spPr bwMode="auto">
            <a:xfrm>
              <a:off x="3303984" y="2107406"/>
              <a:ext cx="1182625" cy="1303734"/>
            </a:xfrm>
            <a:custGeom>
              <a:avLst/>
              <a:gdLst>
                <a:gd name="connsiteX0" fmla="*/ 0 w 1182625"/>
                <a:gd name="connsiteY0" fmla="*/ 1294804 h 1303734"/>
                <a:gd name="connsiteX1" fmla="*/ 125016 w 1182625"/>
                <a:gd name="connsiteY1" fmla="*/ 1303734 h 1303734"/>
                <a:gd name="connsiteX2" fmla="*/ 155153 w 1182625"/>
                <a:gd name="connsiteY2" fmla="*/ 1303734 h 1303734"/>
                <a:gd name="connsiteX3" fmla="*/ 180826 w 1182625"/>
                <a:gd name="connsiteY3" fmla="*/ 1303734 h 1303734"/>
                <a:gd name="connsiteX4" fmla="*/ 203708 w 1182625"/>
                <a:gd name="connsiteY4" fmla="*/ 1303734 h 1303734"/>
                <a:gd name="connsiteX5" fmla="*/ 223800 w 1182625"/>
                <a:gd name="connsiteY5" fmla="*/ 1303734 h 1303734"/>
                <a:gd name="connsiteX6" fmla="*/ 255054 w 1182625"/>
                <a:gd name="connsiteY6" fmla="*/ 1303176 h 1303734"/>
                <a:gd name="connsiteX7" fmla="*/ 291889 w 1182625"/>
                <a:gd name="connsiteY7" fmla="*/ 1300385 h 1303734"/>
                <a:gd name="connsiteX8" fmla="*/ 319794 w 1182625"/>
                <a:gd name="connsiteY8" fmla="*/ 1298153 h 1303734"/>
                <a:gd name="connsiteX9" fmla="*/ 349932 w 1182625"/>
                <a:gd name="connsiteY9" fmla="*/ 1294246 h 1303734"/>
                <a:gd name="connsiteX10" fmla="*/ 372814 w 1182625"/>
                <a:gd name="connsiteY10" fmla="*/ 1290898 h 1303734"/>
                <a:gd name="connsiteX11" fmla="*/ 400161 w 1182625"/>
                <a:gd name="connsiteY11" fmla="*/ 1286433 h 1303734"/>
                <a:gd name="connsiteX12" fmla="*/ 421370 w 1182625"/>
                <a:gd name="connsiteY12" fmla="*/ 1282526 h 1303734"/>
                <a:gd name="connsiteX13" fmla="*/ 447600 w 1182625"/>
                <a:gd name="connsiteY13" fmla="*/ 1274713 h 1303734"/>
                <a:gd name="connsiteX14" fmla="*/ 467692 w 1182625"/>
                <a:gd name="connsiteY14" fmla="*/ 1268573 h 1303734"/>
                <a:gd name="connsiteX15" fmla="*/ 493365 w 1182625"/>
                <a:gd name="connsiteY15" fmla="*/ 1259644 h 1303734"/>
                <a:gd name="connsiteX16" fmla="*/ 512899 w 1182625"/>
                <a:gd name="connsiteY16" fmla="*/ 1252388 h 1303734"/>
                <a:gd name="connsiteX17" fmla="*/ 538014 w 1182625"/>
                <a:gd name="connsiteY17" fmla="*/ 1242901 h 1303734"/>
                <a:gd name="connsiteX18" fmla="*/ 557547 w 1182625"/>
                <a:gd name="connsiteY18" fmla="*/ 1235087 h 1303734"/>
                <a:gd name="connsiteX19" fmla="*/ 582662 w 1182625"/>
                <a:gd name="connsiteY19" fmla="*/ 1225041 h 1303734"/>
                <a:gd name="connsiteX20" fmla="*/ 611683 w 1182625"/>
                <a:gd name="connsiteY20" fmla="*/ 1209972 h 1303734"/>
                <a:gd name="connsiteX21" fmla="*/ 642937 w 1182625"/>
                <a:gd name="connsiteY21" fmla="*/ 1190997 h 1303734"/>
                <a:gd name="connsiteX22" fmla="*/ 666378 w 1182625"/>
                <a:gd name="connsiteY22" fmla="*/ 1175928 h 1303734"/>
                <a:gd name="connsiteX23" fmla="*/ 694283 w 1182625"/>
                <a:gd name="connsiteY23" fmla="*/ 1159185 h 1303734"/>
                <a:gd name="connsiteX24" fmla="*/ 724421 w 1182625"/>
                <a:gd name="connsiteY24" fmla="*/ 1139093 h 1303734"/>
                <a:gd name="connsiteX25" fmla="*/ 756791 w 1182625"/>
                <a:gd name="connsiteY25" fmla="*/ 1113978 h 1303734"/>
                <a:gd name="connsiteX26" fmla="*/ 781348 w 1182625"/>
                <a:gd name="connsiteY26" fmla="*/ 1094445 h 1303734"/>
                <a:gd name="connsiteX27" fmla="*/ 809253 w 1182625"/>
                <a:gd name="connsiteY27" fmla="*/ 1074911 h 1303734"/>
                <a:gd name="connsiteX28" fmla="*/ 839949 w 1182625"/>
                <a:gd name="connsiteY28" fmla="*/ 1050354 h 1303734"/>
                <a:gd name="connsiteX29" fmla="*/ 872319 w 1182625"/>
                <a:gd name="connsiteY29" fmla="*/ 1021891 h 1303734"/>
                <a:gd name="connsiteX30" fmla="*/ 905805 w 1182625"/>
                <a:gd name="connsiteY30" fmla="*/ 991195 h 1303734"/>
                <a:gd name="connsiteX31" fmla="*/ 930920 w 1182625"/>
                <a:gd name="connsiteY31" fmla="*/ 967755 h 1303734"/>
                <a:gd name="connsiteX32" fmla="*/ 953802 w 1182625"/>
                <a:gd name="connsiteY32" fmla="*/ 945989 h 1303734"/>
                <a:gd name="connsiteX33" fmla="*/ 981149 w 1182625"/>
                <a:gd name="connsiteY33" fmla="*/ 919758 h 1303734"/>
                <a:gd name="connsiteX34" fmla="*/ 1001241 w 1182625"/>
                <a:gd name="connsiteY34" fmla="*/ 899108 h 1303734"/>
                <a:gd name="connsiteX35" fmla="*/ 1018542 w 1182625"/>
                <a:gd name="connsiteY35" fmla="*/ 873435 h 1303734"/>
                <a:gd name="connsiteX36" fmla="*/ 1039192 w 1182625"/>
                <a:gd name="connsiteY36" fmla="*/ 844413 h 1303734"/>
                <a:gd name="connsiteX37" fmla="*/ 1058726 w 1182625"/>
                <a:gd name="connsiteY37" fmla="*/ 813159 h 1303734"/>
                <a:gd name="connsiteX38" fmla="*/ 1073795 w 1182625"/>
                <a:gd name="connsiteY38" fmla="*/ 789161 h 1303734"/>
                <a:gd name="connsiteX39" fmla="*/ 1090538 w 1182625"/>
                <a:gd name="connsiteY39" fmla="*/ 761256 h 1303734"/>
                <a:gd name="connsiteX40" fmla="*/ 1105049 w 1182625"/>
                <a:gd name="connsiteY40" fmla="*/ 731118 h 1303734"/>
                <a:gd name="connsiteX41" fmla="*/ 1120676 w 1182625"/>
                <a:gd name="connsiteY41" fmla="*/ 698748 h 1303734"/>
                <a:gd name="connsiteX42" fmla="*/ 1132396 w 1182625"/>
                <a:gd name="connsiteY42" fmla="*/ 674191 h 1303734"/>
                <a:gd name="connsiteX43" fmla="*/ 1141884 w 1182625"/>
                <a:gd name="connsiteY43" fmla="*/ 646286 h 1303734"/>
                <a:gd name="connsiteX44" fmla="*/ 1151371 w 1182625"/>
                <a:gd name="connsiteY44" fmla="*/ 615590 h 1303734"/>
                <a:gd name="connsiteX45" fmla="*/ 1160301 w 1182625"/>
                <a:gd name="connsiteY45" fmla="*/ 583220 h 1303734"/>
                <a:gd name="connsiteX46" fmla="*/ 1167557 w 1182625"/>
                <a:gd name="connsiteY46" fmla="*/ 558663 h 1303734"/>
                <a:gd name="connsiteX47" fmla="*/ 1172579 w 1182625"/>
                <a:gd name="connsiteY47" fmla="*/ 539688 h 1303734"/>
                <a:gd name="connsiteX48" fmla="*/ 1176486 w 1182625"/>
                <a:gd name="connsiteY48" fmla="*/ 524619 h 1303734"/>
                <a:gd name="connsiteX49" fmla="*/ 1180393 w 1182625"/>
                <a:gd name="connsiteY49" fmla="*/ 483877 h 1303734"/>
                <a:gd name="connsiteX50" fmla="*/ 1182625 w 1182625"/>
                <a:gd name="connsiteY50" fmla="*/ 453181 h 1303734"/>
                <a:gd name="connsiteX51" fmla="*/ 1181509 w 1182625"/>
                <a:gd name="connsiteY51" fmla="*/ 424160 h 1303734"/>
                <a:gd name="connsiteX52" fmla="*/ 1177602 w 1182625"/>
                <a:gd name="connsiteY52" fmla="*/ 392906 h 1303734"/>
                <a:gd name="connsiteX53" fmla="*/ 1174254 w 1182625"/>
                <a:gd name="connsiteY53" fmla="*/ 369466 h 1303734"/>
                <a:gd name="connsiteX54" fmla="*/ 1160859 w 1182625"/>
                <a:gd name="connsiteY54" fmla="*/ 335979 h 1303734"/>
                <a:gd name="connsiteX55" fmla="*/ 1150813 w 1182625"/>
                <a:gd name="connsiteY55" fmla="*/ 310306 h 1303734"/>
                <a:gd name="connsiteX56" fmla="*/ 1143000 w 1182625"/>
                <a:gd name="connsiteY56" fmla="*/ 290773 h 1303734"/>
                <a:gd name="connsiteX57" fmla="*/ 1136861 w 1182625"/>
                <a:gd name="connsiteY57" fmla="*/ 276262 h 1303734"/>
                <a:gd name="connsiteX58" fmla="*/ 1127373 w 1182625"/>
                <a:gd name="connsiteY58" fmla="*/ 254496 h 1303734"/>
                <a:gd name="connsiteX59" fmla="*/ 1116211 w 1182625"/>
                <a:gd name="connsiteY59" fmla="*/ 232172 h 1303734"/>
                <a:gd name="connsiteX60" fmla="*/ 1098351 w 1182625"/>
                <a:gd name="connsiteY60" fmla="*/ 205383 h 1303734"/>
                <a:gd name="connsiteX61" fmla="*/ 1080492 w 1182625"/>
                <a:gd name="connsiteY61" fmla="*/ 187523 h 1303734"/>
                <a:gd name="connsiteX62" fmla="*/ 1062633 w 1182625"/>
                <a:gd name="connsiteY62" fmla="*/ 160734 h 1303734"/>
                <a:gd name="connsiteX63" fmla="*/ 1018542 w 1182625"/>
                <a:gd name="connsiteY63" fmla="*/ 131155 h 1303734"/>
                <a:gd name="connsiteX64" fmla="*/ 984498 w 1182625"/>
                <a:gd name="connsiteY64" fmla="*/ 108830 h 1303734"/>
                <a:gd name="connsiteX65" fmla="*/ 954360 w 1182625"/>
                <a:gd name="connsiteY65" fmla="*/ 93761 h 1303734"/>
                <a:gd name="connsiteX66" fmla="*/ 921990 w 1182625"/>
                <a:gd name="connsiteY66" fmla="*/ 80367 h 1303734"/>
                <a:gd name="connsiteX67" fmla="*/ 897433 w 1182625"/>
                <a:gd name="connsiteY67" fmla="*/ 70321 h 1303734"/>
                <a:gd name="connsiteX68" fmla="*/ 863389 w 1182625"/>
                <a:gd name="connsiteY68" fmla="*/ 59159 h 1303734"/>
                <a:gd name="connsiteX69" fmla="*/ 837716 w 1182625"/>
                <a:gd name="connsiteY69" fmla="*/ 50229 h 1303734"/>
                <a:gd name="connsiteX70" fmla="*/ 818182 w 1182625"/>
                <a:gd name="connsiteY70" fmla="*/ 43532 h 1303734"/>
                <a:gd name="connsiteX71" fmla="*/ 777999 w 1182625"/>
                <a:gd name="connsiteY71" fmla="*/ 35160 h 1303734"/>
                <a:gd name="connsiteX72" fmla="*/ 747303 w 1182625"/>
                <a:gd name="connsiteY72" fmla="*/ 28463 h 1303734"/>
                <a:gd name="connsiteX73" fmla="*/ 724421 w 1182625"/>
                <a:gd name="connsiteY73" fmla="*/ 23440 h 1303734"/>
                <a:gd name="connsiteX74" fmla="*/ 707120 w 1182625"/>
                <a:gd name="connsiteY74" fmla="*/ 20092 h 1303734"/>
                <a:gd name="connsiteX75" fmla="*/ 694283 w 1182625"/>
                <a:gd name="connsiteY75" fmla="*/ 17301 h 1303734"/>
                <a:gd name="connsiteX76" fmla="*/ 653541 w 1182625"/>
                <a:gd name="connsiteY76" fmla="*/ 14510 h 1303734"/>
                <a:gd name="connsiteX77" fmla="*/ 622846 w 1182625"/>
                <a:gd name="connsiteY77" fmla="*/ 12278 h 1303734"/>
                <a:gd name="connsiteX78" fmla="*/ 599405 w 1182625"/>
                <a:gd name="connsiteY78" fmla="*/ 10604 h 1303734"/>
                <a:gd name="connsiteX79" fmla="*/ 582662 w 1182625"/>
                <a:gd name="connsiteY79" fmla="*/ 8929 h 1303734"/>
                <a:gd name="connsiteX80" fmla="*/ 569267 w 1182625"/>
                <a:gd name="connsiteY80" fmla="*/ 7255 h 1303734"/>
                <a:gd name="connsiteX81" fmla="*/ 558105 w 1182625"/>
                <a:gd name="connsiteY81" fmla="*/ 5023 h 1303734"/>
                <a:gd name="connsiteX82" fmla="*/ 535781 w 1182625"/>
                <a:gd name="connsiteY82" fmla="*/ 0 h 1303734"/>
                <a:gd name="connsiteX83" fmla="*/ 508992 w 1182625"/>
                <a:gd name="connsiteY83" fmla="*/ 0 h 1303734"/>
                <a:gd name="connsiteX84" fmla="*/ 473273 w 1182625"/>
                <a:gd name="connsiteY84" fmla="*/ 0 h 1303734"/>
                <a:gd name="connsiteX85" fmla="*/ 446484 w 1182625"/>
                <a:gd name="connsiteY85" fmla="*/ 0 h 1303734"/>
                <a:gd name="connsiteX86" fmla="*/ 419695 w 1182625"/>
                <a:gd name="connsiteY86" fmla="*/ 8929 h 1303734"/>
                <a:gd name="connsiteX87" fmla="*/ 392906 w 1182625"/>
                <a:gd name="connsiteY87" fmla="*/ 8929 h 1303734"/>
                <a:gd name="connsiteX88" fmla="*/ 366117 w 1182625"/>
                <a:gd name="connsiteY88" fmla="*/ 8929 h 1303734"/>
                <a:gd name="connsiteX89" fmla="*/ 348258 w 1182625"/>
                <a:gd name="connsiteY89" fmla="*/ 8929 h 1303734"/>
                <a:gd name="connsiteX90" fmla="*/ 321469 w 1182625"/>
                <a:gd name="connsiteY90" fmla="*/ 8929 h 1303734"/>
                <a:gd name="connsiteX91" fmla="*/ 294680 w 1182625"/>
                <a:gd name="connsiteY91" fmla="*/ 8929 h 1303734"/>
                <a:gd name="connsiteX92" fmla="*/ 276820 w 1182625"/>
                <a:gd name="connsiteY92" fmla="*/ 8929 h 1303734"/>
                <a:gd name="connsiteX93" fmla="*/ 250031 w 1182625"/>
                <a:gd name="connsiteY93" fmla="*/ 8929 h 1303734"/>
                <a:gd name="connsiteX94" fmla="*/ 232172 w 1182625"/>
                <a:gd name="connsiteY94" fmla="*/ 8929 h 1303734"/>
                <a:gd name="connsiteX95" fmla="*/ 205383 w 1182625"/>
                <a:gd name="connsiteY95" fmla="*/ 17859 h 1303734"/>
                <a:gd name="connsiteX96" fmla="*/ 178594 w 1182625"/>
                <a:gd name="connsiteY96" fmla="*/ 17859 h 1303734"/>
                <a:gd name="connsiteX97" fmla="*/ 160734 w 1182625"/>
                <a:gd name="connsiteY97" fmla="*/ 26789 h 1303734"/>
                <a:gd name="connsiteX98" fmla="*/ 142875 w 1182625"/>
                <a:gd name="connsiteY98" fmla="*/ 35719 h 1303734"/>
                <a:gd name="connsiteX99" fmla="*/ 125016 w 1182625"/>
                <a:gd name="connsiteY99" fmla="*/ 35719 h 1303734"/>
                <a:gd name="connsiteX100" fmla="*/ 125016 w 1182625"/>
                <a:gd name="connsiteY100" fmla="*/ 17859 h 1303734"/>
                <a:gd name="connsiteX101" fmla="*/ 151805 w 1182625"/>
                <a:gd name="connsiteY101" fmla="*/ 8929 h 130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182625" h="1303734">
                  <a:moveTo>
                    <a:pt x="0" y="1294804"/>
                  </a:moveTo>
                  <a:lnTo>
                    <a:pt x="125016" y="1303734"/>
                  </a:lnTo>
                  <a:lnTo>
                    <a:pt x="155153" y="1303734"/>
                  </a:lnTo>
                  <a:lnTo>
                    <a:pt x="180826" y="1303734"/>
                  </a:lnTo>
                  <a:lnTo>
                    <a:pt x="203708" y="1303734"/>
                  </a:lnTo>
                  <a:lnTo>
                    <a:pt x="223800" y="1303734"/>
                  </a:lnTo>
                  <a:lnTo>
                    <a:pt x="255054" y="1303176"/>
                  </a:lnTo>
                  <a:lnTo>
                    <a:pt x="291889" y="1300385"/>
                  </a:lnTo>
                  <a:lnTo>
                    <a:pt x="319794" y="1298153"/>
                  </a:lnTo>
                  <a:lnTo>
                    <a:pt x="349932" y="1294246"/>
                  </a:lnTo>
                  <a:lnTo>
                    <a:pt x="372814" y="1290898"/>
                  </a:lnTo>
                  <a:lnTo>
                    <a:pt x="400161" y="1286433"/>
                  </a:lnTo>
                  <a:lnTo>
                    <a:pt x="421370" y="1282526"/>
                  </a:lnTo>
                  <a:lnTo>
                    <a:pt x="447600" y="1274713"/>
                  </a:lnTo>
                  <a:lnTo>
                    <a:pt x="467692" y="1268573"/>
                  </a:lnTo>
                  <a:lnTo>
                    <a:pt x="493365" y="1259644"/>
                  </a:lnTo>
                  <a:lnTo>
                    <a:pt x="512899" y="1252388"/>
                  </a:lnTo>
                  <a:lnTo>
                    <a:pt x="538014" y="1242901"/>
                  </a:lnTo>
                  <a:lnTo>
                    <a:pt x="557547" y="1235087"/>
                  </a:lnTo>
                  <a:lnTo>
                    <a:pt x="582662" y="1225041"/>
                  </a:lnTo>
                  <a:lnTo>
                    <a:pt x="611683" y="1209972"/>
                  </a:lnTo>
                  <a:lnTo>
                    <a:pt x="642937" y="1190997"/>
                  </a:lnTo>
                  <a:lnTo>
                    <a:pt x="666378" y="1175928"/>
                  </a:lnTo>
                  <a:lnTo>
                    <a:pt x="694283" y="1159185"/>
                  </a:lnTo>
                  <a:lnTo>
                    <a:pt x="724421" y="1139093"/>
                  </a:lnTo>
                  <a:lnTo>
                    <a:pt x="756791" y="1113978"/>
                  </a:lnTo>
                  <a:lnTo>
                    <a:pt x="781348" y="1094445"/>
                  </a:lnTo>
                  <a:lnTo>
                    <a:pt x="809253" y="1074911"/>
                  </a:lnTo>
                  <a:lnTo>
                    <a:pt x="839949" y="1050354"/>
                  </a:lnTo>
                  <a:lnTo>
                    <a:pt x="872319" y="1021891"/>
                  </a:lnTo>
                  <a:lnTo>
                    <a:pt x="905805" y="991195"/>
                  </a:lnTo>
                  <a:lnTo>
                    <a:pt x="930920" y="967755"/>
                  </a:lnTo>
                  <a:lnTo>
                    <a:pt x="953802" y="945989"/>
                  </a:lnTo>
                  <a:lnTo>
                    <a:pt x="981149" y="919758"/>
                  </a:lnTo>
                  <a:lnTo>
                    <a:pt x="1001241" y="899108"/>
                  </a:lnTo>
                  <a:lnTo>
                    <a:pt x="1018542" y="873435"/>
                  </a:lnTo>
                  <a:lnTo>
                    <a:pt x="1039192" y="844413"/>
                  </a:lnTo>
                  <a:lnTo>
                    <a:pt x="1058726" y="813159"/>
                  </a:lnTo>
                  <a:lnTo>
                    <a:pt x="1073795" y="789161"/>
                  </a:lnTo>
                  <a:lnTo>
                    <a:pt x="1090538" y="761256"/>
                  </a:lnTo>
                  <a:lnTo>
                    <a:pt x="1105049" y="731118"/>
                  </a:lnTo>
                  <a:lnTo>
                    <a:pt x="1120676" y="698748"/>
                  </a:lnTo>
                  <a:lnTo>
                    <a:pt x="1132396" y="674191"/>
                  </a:lnTo>
                  <a:lnTo>
                    <a:pt x="1141884" y="646286"/>
                  </a:lnTo>
                  <a:lnTo>
                    <a:pt x="1151371" y="615590"/>
                  </a:lnTo>
                  <a:lnTo>
                    <a:pt x="1160301" y="583220"/>
                  </a:lnTo>
                  <a:lnTo>
                    <a:pt x="1167557" y="558663"/>
                  </a:lnTo>
                  <a:lnTo>
                    <a:pt x="1172579" y="539688"/>
                  </a:lnTo>
                  <a:lnTo>
                    <a:pt x="1176486" y="524619"/>
                  </a:lnTo>
                  <a:lnTo>
                    <a:pt x="1180393" y="483877"/>
                  </a:lnTo>
                  <a:lnTo>
                    <a:pt x="1182625" y="453181"/>
                  </a:lnTo>
                  <a:lnTo>
                    <a:pt x="1181509" y="424160"/>
                  </a:lnTo>
                  <a:lnTo>
                    <a:pt x="1177602" y="392906"/>
                  </a:lnTo>
                  <a:lnTo>
                    <a:pt x="1174254" y="369466"/>
                  </a:lnTo>
                  <a:lnTo>
                    <a:pt x="1160859" y="335979"/>
                  </a:lnTo>
                  <a:lnTo>
                    <a:pt x="1150813" y="310306"/>
                  </a:lnTo>
                  <a:lnTo>
                    <a:pt x="1143000" y="290773"/>
                  </a:lnTo>
                  <a:lnTo>
                    <a:pt x="1136861" y="276262"/>
                  </a:lnTo>
                  <a:lnTo>
                    <a:pt x="1127373" y="254496"/>
                  </a:lnTo>
                  <a:lnTo>
                    <a:pt x="1116211" y="232172"/>
                  </a:lnTo>
                  <a:lnTo>
                    <a:pt x="1098351" y="205383"/>
                  </a:lnTo>
                  <a:lnTo>
                    <a:pt x="1080492" y="187523"/>
                  </a:lnTo>
                  <a:lnTo>
                    <a:pt x="1062633" y="160734"/>
                  </a:lnTo>
                  <a:lnTo>
                    <a:pt x="1018542" y="131155"/>
                  </a:lnTo>
                  <a:lnTo>
                    <a:pt x="984498" y="108830"/>
                  </a:lnTo>
                  <a:lnTo>
                    <a:pt x="954360" y="93761"/>
                  </a:lnTo>
                  <a:lnTo>
                    <a:pt x="921990" y="80367"/>
                  </a:lnTo>
                  <a:lnTo>
                    <a:pt x="897433" y="70321"/>
                  </a:lnTo>
                  <a:lnTo>
                    <a:pt x="863389" y="59159"/>
                  </a:lnTo>
                  <a:lnTo>
                    <a:pt x="837716" y="50229"/>
                  </a:lnTo>
                  <a:lnTo>
                    <a:pt x="818182" y="43532"/>
                  </a:lnTo>
                  <a:lnTo>
                    <a:pt x="777999" y="35160"/>
                  </a:lnTo>
                  <a:lnTo>
                    <a:pt x="747303" y="28463"/>
                  </a:lnTo>
                  <a:lnTo>
                    <a:pt x="724421" y="23440"/>
                  </a:lnTo>
                  <a:lnTo>
                    <a:pt x="707120" y="20092"/>
                  </a:lnTo>
                  <a:lnTo>
                    <a:pt x="694283" y="17301"/>
                  </a:lnTo>
                  <a:lnTo>
                    <a:pt x="653541" y="14510"/>
                  </a:lnTo>
                  <a:lnTo>
                    <a:pt x="622846" y="12278"/>
                  </a:lnTo>
                  <a:lnTo>
                    <a:pt x="599405" y="10604"/>
                  </a:lnTo>
                  <a:lnTo>
                    <a:pt x="582662" y="8929"/>
                  </a:lnTo>
                  <a:lnTo>
                    <a:pt x="569267" y="7255"/>
                  </a:lnTo>
                  <a:lnTo>
                    <a:pt x="558105" y="5023"/>
                  </a:lnTo>
                  <a:lnTo>
                    <a:pt x="535781" y="0"/>
                  </a:lnTo>
                  <a:lnTo>
                    <a:pt x="508992" y="0"/>
                  </a:lnTo>
                  <a:lnTo>
                    <a:pt x="473273" y="0"/>
                  </a:lnTo>
                  <a:lnTo>
                    <a:pt x="446484" y="0"/>
                  </a:lnTo>
                  <a:lnTo>
                    <a:pt x="419695" y="8929"/>
                  </a:lnTo>
                  <a:lnTo>
                    <a:pt x="392906" y="8929"/>
                  </a:lnTo>
                  <a:lnTo>
                    <a:pt x="366117" y="8929"/>
                  </a:lnTo>
                  <a:lnTo>
                    <a:pt x="348258" y="8929"/>
                  </a:lnTo>
                  <a:lnTo>
                    <a:pt x="321469" y="8929"/>
                  </a:lnTo>
                  <a:lnTo>
                    <a:pt x="294680" y="8929"/>
                  </a:lnTo>
                  <a:lnTo>
                    <a:pt x="276820" y="8929"/>
                  </a:lnTo>
                  <a:lnTo>
                    <a:pt x="250031" y="8929"/>
                  </a:lnTo>
                  <a:lnTo>
                    <a:pt x="232172" y="8929"/>
                  </a:lnTo>
                  <a:lnTo>
                    <a:pt x="205383" y="17859"/>
                  </a:lnTo>
                  <a:lnTo>
                    <a:pt x="178594" y="17859"/>
                  </a:lnTo>
                  <a:lnTo>
                    <a:pt x="160734" y="26789"/>
                  </a:lnTo>
                  <a:lnTo>
                    <a:pt x="142875" y="35719"/>
                  </a:lnTo>
                  <a:lnTo>
                    <a:pt x="125016" y="35719"/>
                  </a:lnTo>
                  <a:lnTo>
                    <a:pt x="125016" y="17859"/>
                  </a:lnTo>
                  <a:lnTo>
                    <a:pt x="151805" y="8929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Полилиния 50"/>
            <p:cNvSpPr/>
            <p:nvPr/>
          </p:nvSpPr>
          <p:spPr bwMode="auto">
            <a:xfrm>
              <a:off x="3420070" y="2053827"/>
              <a:ext cx="294680" cy="178593"/>
            </a:xfrm>
            <a:custGeom>
              <a:avLst/>
              <a:gdLst>
                <a:gd name="connsiteX0" fmla="*/ 151805 w 294680"/>
                <a:gd name="connsiteY0" fmla="*/ 0 h 178593"/>
                <a:gd name="connsiteX1" fmla="*/ 125015 w 294680"/>
                <a:gd name="connsiteY1" fmla="*/ 17859 h 178593"/>
                <a:gd name="connsiteX2" fmla="*/ 107156 w 294680"/>
                <a:gd name="connsiteY2" fmla="*/ 17859 h 178593"/>
                <a:gd name="connsiteX3" fmla="*/ 89297 w 294680"/>
                <a:gd name="connsiteY3" fmla="*/ 26789 h 178593"/>
                <a:gd name="connsiteX4" fmla="*/ 71437 w 294680"/>
                <a:gd name="connsiteY4" fmla="*/ 35718 h 178593"/>
                <a:gd name="connsiteX5" fmla="*/ 53578 w 294680"/>
                <a:gd name="connsiteY5" fmla="*/ 44648 h 178593"/>
                <a:gd name="connsiteX6" fmla="*/ 35719 w 294680"/>
                <a:gd name="connsiteY6" fmla="*/ 53578 h 178593"/>
                <a:gd name="connsiteX7" fmla="*/ 17859 w 294680"/>
                <a:gd name="connsiteY7" fmla="*/ 53578 h 178593"/>
                <a:gd name="connsiteX8" fmla="*/ 8930 w 294680"/>
                <a:gd name="connsiteY8" fmla="*/ 71437 h 178593"/>
                <a:gd name="connsiteX9" fmla="*/ 0 w 294680"/>
                <a:gd name="connsiteY9" fmla="*/ 89297 h 178593"/>
                <a:gd name="connsiteX10" fmla="*/ 8930 w 294680"/>
                <a:gd name="connsiteY10" fmla="*/ 107156 h 178593"/>
                <a:gd name="connsiteX11" fmla="*/ 35719 w 294680"/>
                <a:gd name="connsiteY11" fmla="*/ 116086 h 178593"/>
                <a:gd name="connsiteX12" fmla="*/ 62508 w 294680"/>
                <a:gd name="connsiteY12" fmla="*/ 125015 h 178593"/>
                <a:gd name="connsiteX13" fmla="*/ 80367 w 294680"/>
                <a:gd name="connsiteY13" fmla="*/ 133945 h 178593"/>
                <a:gd name="connsiteX14" fmla="*/ 107156 w 294680"/>
                <a:gd name="connsiteY14" fmla="*/ 142875 h 178593"/>
                <a:gd name="connsiteX15" fmla="*/ 142875 w 294680"/>
                <a:gd name="connsiteY15" fmla="*/ 142875 h 178593"/>
                <a:gd name="connsiteX16" fmla="*/ 169664 w 294680"/>
                <a:gd name="connsiteY16" fmla="*/ 151804 h 178593"/>
                <a:gd name="connsiteX17" fmla="*/ 196453 w 294680"/>
                <a:gd name="connsiteY17" fmla="*/ 151804 h 178593"/>
                <a:gd name="connsiteX18" fmla="*/ 223242 w 294680"/>
                <a:gd name="connsiteY18" fmla="*/ 160734 h 178593"/>
                <a:gd name="connsiteX19" fmla="*/ 250031 w 294680"/>
                <a:gd name="connsiteY19" fmla="*/ 169664 h 178593"/>
                <a:gd name="connsiteX20" fmla="*/ 267890 w 294680"/>
                <a:gd name="connsiteY20" fmla="*/ 169664 h 178593"/>
                <a:gd name="connsiteX21" fmla="*/ 294680 w 294680"/>
                <a:gd name="connsiteY21" fmla="*/ 178593 h 17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4680" h="178593">
                  <a:moveTo>
                    <a:pt x="151805" y="0"/>
                  </a:moveTo>
                  <a:lnTo>
                    <a:pt x="125015" y="17859"/>
                  </a:lnTo>
                  <a:lnTo>
                    <a:pt x="107156" y="17859"/>
                  </a:lnTo>
                  <a:lnTo>
                    <a:pt x="89297" y="26789"/>
                  </a:lnTo>
                  <a:lnTo>
                    <a:pt x="71437" y="35718"/>
                  </a:lnTo>
                  <a:lnTo>
                    <a:pt x="53578" y="44648"/>
                  </a:lnTo>
                  <a:lnTo>
                    <a:pt x="35719" y="53578"/>
                  </a:lnTo>
                  <a:lnTo>
                    <a:pt x="17859" y="53578"/>
                  </a:lnTo>
                  <a:lnTo>
                    <a:pt x="8930" y="71437"/>
                  </a:lnTo>
                  <a:lnTo>
                    <a:pt x="0" y="89297"/>
                  </a:lnTo>
                  <a:lnTo>
                    <a:pt x="8930" y="107156"/>
                  </a:lnTo>
                  <a:lnTo>
                    <a:pt x="35719" y="116086"/>
                  </a:lnTo>
                  <a:lnTo>
                    <a:pt x="62508" y="125015"/>
                  </a:lnTo>
                  <a:lnTo>
                    <a:pt x="80367" y="133945"/>
                  </a:lnTo>
                  <a:lnTo>
                    <a:pt x="107156" y="142875"/>
                  </a:lnTo>
                  <a:lnTo>
                    <a:pt x="142875" y="142875"/>
                  </a:lnTo>
                  <a:lnTo>
                    <a:pt x="169664" y="151804"/>
                  </a:lnTo>
                  <a:lnTo>
                    <a:pt x="196453" y="151804"/>
                  </a:lnTo>
                  <a:lnTo>
                    <a:pt x="223242" y="160734"/>
                  </a:lnTo>
                  <a:lnTo>
                    <a:pt x="250031" y="169664"/>
                  </a:lnTo>
                  <a:lnTo>
                    <a:pt x="267890" y="169664"/>
                  </a:lnTo>
                  <a:lnTo>
                    <a:pt x="294680" y="178593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Полилиния 51"/>
            <p:cNvSpPr/>
            <p:nvPr/>
          </p:nvSpPr>
          <p:spPr bwMode="auto">
            <a:xfrm>
              <a:off x="4250531" y="2875358"/>
              <a:ext cx="3661172" cy="2812851"/>
            </a:xfrm>
            <a:custGeom>
              <a:avLst/>
              <a:gdLst>
                <a:gd name="connsiteX0" fmla="*/ 0 w 3661172"/>
                <a:gd name="connsiteY0" fmla="*/ 2777133 h 2812851"/>
                <a:gd name="connsiteX1" fmla="*/ 62508 w 3661172"/>
                <a:gd name="connsiteY1" fmla="*/ 2803922 h 2812851"/>
                <a:gd name="connsiteX2" fmla="*/ 80367 w 3661172"/>
                <a:gd name="connsiteY2" fmla="*/ 2803922 h 2812851"/>
                <a:gd name="connsiteX3" fmla="*/ 98226 w 3661172"/>
                <a:gd name="connsiteY3" fmla="*/ 2803922 h 2812851"/>
                <a:gd name="connsiteX4" fmla="*/ 125015 w 3661172"/>
                <a:gd name="connsiteY4" fmla="*/ 2803922 h 2812851"/>
                <a:gd name="connsiteX5" fmla="*/ 151804 w 3661172"/>
                <a:gd name="connsiteY5" fmla="*/ 2803922 h 2812851"/>
                <a:gd name="connsiteX6" fmla="*/ 169664 w 3661172"/>
                <a:gd name="connsiteY6" fmla="*/ 2803922 h 2812851"/>
                <a:gd name="connsiteX7" fmla="*/ 187523 w 3661172"/>
                <a:gd name="connsiteY7" fmla="*/ 2812851 h 2812851"/>
                <a:gd name="connsiteX8" fmla="*/ 205383 w 3661172"/>
                <a:gd name="connsiteY8" fmla="*/ 2812851 h 2812851"/>
                <a:gd name="connsiteX9" fmla="*/ 232172 w 3661172"/>
                <a:gd name="connsiteY9" fmla="*/ 2812851 h 2812851"/>
                <a:gd name="connsiteX10" fmla="*/ 250031 w 3661172"/>
                <a:gd name="connsiteY10" fmla="*/ 2812851 h 2812851"/>
                <a:gd name="connsiteX11" fmla="*/ 267890 w 3661172"/>
                <a:gd name="connsiteY11" fmla="*/ 2812851 h 2812851"/>
                <a:gd name="connsiteX12" fmla="*/ 294679 w 3661172"/>
                <a:gd name="connsiteY12" fmla="*/ 2812851 h 2812851"/>
                <a:gd name="connsiteX13" fmla="*/ 312539 w 3661172"/>
                <a:gd name="connsiteY13" fmla="*/ 2812851 h 2812851"/>
                <a:gd name="connsiteX14" fmla="*/ 339328 w 3661172"/>
                <a:gd name="connsiteY14" fmla="*/ 2812851 h 2812851"/>
                <a:gd name="connsiteX15" fmla="*/ 366117 w 3661172"/>
                <a:gd name="connsiteY15" fmla="*/ 2812851 h 2812851"/>
                <a:gd name="connsiteX16" fmla="*/ 383976 w 3661172"/>
                <a:gd name="connsiteY16" fmla="*/ 2812851 h 2812851"/>
                <a:gd name="connsiteX17" fmla="*/ 428067 w 3661172"/>
                <a:gd name="connsiteY17" fmla="*/ 2812851 h 2812851"/>
                <a:gd name="connsiteX18" fmla="*/ 462111 w 3661172"/>
                <a:gd name="connsiteY18" fmla="*/ 2812851 h 2812851"/>
                <a:gd name="connsiteX19" fmla="*/ 487226 w 3661172"/>
                <a:gd name="connsiteY19" fmla="*/ 2812293 h 2812851"/>
                <a:gd name="connsiteX20" fmla="*/ 505643 w 3661172"/>
                <a:gd name="connsiteY20" fmla="*/ 2811735 h 2812851"/>
                <a:gd name="connsiteX21" fmla="*/ 519596 w 3661172"/>
                <a:gd name="connsiteY21" fmla="*/ 2810619 h 2812851"/>
                <a:gd name="connsiteX22" fmla="*/ 530758 w 3661172"/>
                <a:gd name="connsiteY22" fmla="*/ 2808945 h 2812851"/>
                <a:gd name="connsiteX23" fmla="*/ 553640 w 3661172"/>
                <a:gd name="connsiteY23" fmla="*/ 2803922 h 2812851"/>
                <a:gd name="connsiteX24" fmla="*/ 601079 w 3661172"/>
                <a:gd name="connsiteY24" fmla="*/ 2797783 h 2812851"/>
                <a:gd name="connsiteX25" fmla="*/ 636798 w 3661172"/>
                <a:gd name="connsiteY25" fmla="*/ 2793318 h 2812851"/>
                <a:gd name="connsiteX26" fmla="*/ 663587 w 3661172"/>
                <a:gd name="connsiteY26" fmla="*/ 2789969 h 2812851"/>
                <a:gd name="connsiteX27" fmla="*/ 683121 w 3661172"/>
                <a:gd name="connsiteY27" fmla="*/ 2787179 h 2812851"/>
                <a:gd name="connsiteX28" fmla="*/ 719956 w 3661172"/>
                <a:gd name="connsiteY28" fmla="*/ 2783830 h 2812851"/>
                <a:gd name="connsiteX29" fmla="*/ 748419 w 3661172"/>
                <a:gd name="connsiteY29" fmla="*/ 2781039 h 2812851"/>
                <a:gd name="connsiteX30" fmla="*/ 769627 w 3661172"/>
                <a:gd name="connsiteY30" fmla="*/ 2779365 h 2812851"/>
                <a:gd name="connsiteX31" fmla="*/ 801439 w 3661172"/>
                <a:gd name="connsiteY31" fmla="*/ 2775458 h 2812851"/>
                <a:gd name="connsiteX32" fmla="*/ 834926 w 3661172"/>
                <a:gd name="connsiteY32" fmla="*/ 2769877 h 2812851"/>
                <a:gd name="connsiteX33" fmla="*/ 860040 w 3661172"/>
                <a:gd name="connsiteY33" fmla="*/ 2765971 h 2812851"/>
                <a:gd name="connsiteX34" fmla="*/ 897433 w 3661172"/>
                <a:gd name="connsiteY34" fmla="*/ 2760948 h 2812851"/>
                <a:gd name="connsiteX35" fmla="*/ 925897 w 3661172"/>
                <a:gd name="connsiteY35" fmla="*/ 2757041 h 2812851"/>
                <a:gd name="connsiteX36" fmla="*/ 953244 w 3661172"/>
                <a:gd name="connsiteY36" fmla="*/ 2752018 h 2812851"/>
                <a:gd name="connsiteX37" fmla="*/ 983382 w 3661172"/>
                <a:gd name="connsiteY37" fmla="*/ 2745321 h 2812851"/>
                <a:gd name="connsiteX38" fmla="*/ 1006822 w 3661172"/>
                <a:gd name="connsiteY38" fmla="*/ 2740856 h 2812851"/>
                <a:gd name="connsiteX39" fmla="*/ 1034169 w 3661172"/>
                <a:gd name="connsiteY39" fmla="*/ 2735275 h 2812851"/>
                <a:gd name="connsiteX40" fmla="*/ 1064307 w 3661172"/>
                <a:gd name="connsiteY40" fmla="*/ 2728578 h 2812851"/>
                <a:gd name="connsiteX41" fmla="*/ 1096119 w 3661172"/>
                <a:gd name="connsiteY41" fmla="*/ 2717974 h 2812851"/>
                <a:gd name="connsiteX42" fmla="*/ 1120676 w 3661172"/>
                <a:gd name="connsiteY42" fmla="*/ 2710160 h 2812851"/>
                <a:gd name="connsiteX43" fmla="*/ 1148581 w 3661172"/>
                <a:gd name="connsiteY43" fmla="*/ 2702905 h 2812851"/>
                <a:gd name="connsiteX44" fmla="*/ 1170347 w 3661172"/>
                <a:gd name="connsiteY44" fmla="*/ 2697324 h 2812851"/>
                <a:gd name="connsiteX45" fmla="*/ 1196578 w 3661172"/>
                <a:gd name="connsiteY45" fmla="*/ 2691184 h 2812851"/>
                <a:gd name="connsiteX46" fmla="*/ 1226157 w 3661172"/>
                <a:gd name="connsiteY46" fmla="*/ 2683929 h 2812851"/>
                <a:gd name="connsiteX47" fmla="*/ 1249040 w 3661172"/>
                <a:gd name="connsiteY47" fmla="*/ 2678906 h 2812851"/>
                <a:gd name="connsiteX48" fmla="*/ 1275829 w 3661172"/>
                <a:gd name="connsiteY48" fmla="*/ 2669976 h 2812851"/>
                <a:gd name="connsiteX49" fmla="*/ 1297037 w 3661172"/>
                <a:gd name="connsiteY49" fmla="*/ 2663279 h 2812851"/>
                <a:gd name="connsiteX50" fmla="*/ 1322710 w 3661172"/>
                <a:gd name="connsiteY50" fmla="*/ 2656582 h 2812851"/>
                <a:gd name="connsiteX51" fmla="*/ 1342802 w 3661172"/>
                <a:gd name="connsiteY51" fmla="*/ 2651559 h 2812851"/>
                <a:gd name="connsiteX52" fmla="*/ 1368474 w 3661172"/>
                <a:gd name="connsiteY52" fmla="*/ 2645978 h 2812851"/>
                <a:gd name="connsiteX53" fmla="*/ 1388008 w 3661172"/>
                <a:gd name="connsiteY53" fmla="*/ 2641513 h 2812851"/>
                <a:gd name="connsiteX54" fmla="*/ 1413123 w 3661172"/>
                <a:gd name="connsiteY54" fmla="*/ 2635932 h 2812851"/>
                <a:gd name="connsiteX55" fmla="*/ 1442144 w 3661172"/>
                <a:gd name="connsiteY55" fmla="*/ 2626444 h 2812851"/>
                <a:gd name="connsiteX56" fmla="*/ 1463910 w 3661172"/>
                <a:gd name="connsiteY56" fmla="*/ 2619189 h 2812851"/>
                <a:gd name="connsiteX57" fmla="*/ 1490699 w 3661172"/>
                <a:gd name="connsiteY57" fmla="*/ 2612492 h 2812851"/>
                <a:gd name="connsiteX58" fmla="*/ 1511349 w 3661172"/>
                <a:gd name="connsiteY58" fmla="*/ 2606911 h 2812851"/>
                <a:gd name="connsiteX59" fmla="*/ 1537022 w 3661172"/>
                <a:gd name="connsiteY59" fmla="*/ 2597981 h 2812851"/>
                <a:gd name="connsiteX60" fmla="*/ 1566044 w 3661172"/>
                <a:gd name="connsiteY60" fmla="*/ 2586261 h 2812851"/>
                <a:gd name="connsiteX61" fmla="*/ 1597298 w 3661172"/>
                <a:gd name="connsiteY61" fmla="*/ 2572308 h 2812851"/>
                <a:gd name="connsiteX62" fmla="*/ 1621854 w 3661172"/>
                <a:gd name="connsiteY62" fmla="*/ 2561704 h 2812851"/>
                <a:gd name="connsiteX63" fmla="*/ 1649760 w 3661172"/>
                <a:gd name="connsiteY63" fmla="*/ 2547193 h 2812851"/>
                <a:gd name="connsiteX64" fmla="*/ 1679897 w 3661172"/>
                <a:gd name="connsiteY64" fmla="*/ 2531566 h 2812851"/>
                <a:gd name="connsiteX65" fmla="*/ 1703338 w 3661172"/>
                <a:gd name="connsiteY65" fmla="*/ 2519846 h 2812851"/>
                <a:gd name="connsiteX66" fmla="*/ 1730685 w 3661172"/>
                <a:gd name="connsiteY66" fmla="*/ 2504777 h 2812851"/>
                <a:gd name="connsiteX67" fmla="*/ 1760823 w 3661172"/>
                <a:gd name="connsiteY67" fmla="*/ 2485802 h 2812851"/>
                <a:gd name="connsiteX68" fmla="*/ 1792635 w 3661172"/>
                <a:gd name="connsiteY68" fmla="*/ 2464036 h 2812851"/>
                <a:gd name="connsiteX69" fmla="*/ 1826121 w 3661172"/>
                <a:gd name="connsiteY69" fmla="*/ 2440595 h 2812851"/>
                <a:gd name="connsiteX70" fmla="*/ 1860165 w 3661172"/>
                <a:gd name="connsiteY70" fmla="*/ 2416038 h 2812851"/>
                <a:gd name="connsiteX71" fmla="*/ 1894768 w 3661172"/>
                <a:gd name="connsiteY71" fmla="*/ 2387575 h 2812851"/>
                <a:gd name="connsiteX72" fmla="*/ 1920999 w 3661172"/>
                <a:gd name="connsiteY72" fmla="*/ 2366367 h 2812851"/>
                <a:gd name="connsiteX73" fmla="*/ 1944439 w 3661172"/>
                <a:gd name="connsiteY73" fmla="*/ 2342927 h 2812851"/>
                <a:gd name="connsiteX74" fmla="*/ 1971786 w 3661172"/>
                <a:gd name="connsiteY74" fmla="*/ 2315021 h 2812851"/>
                <a:gd name="connsiteX75" fmla="*/ 2001924 w 3661172"/>
                <a:gd name="connsiteY75" fmla="*/ 2284884 h 2812851"/>
                <a:gd name="connsiteX76" fmla="*/ 2030946 w 3661172"/>
                <a:gd name="connsiteY76" fmla="*/ 2252514 h 2812851"/>
                <a:gd name="connsiteX77" fmla="*/ 2053270 w 3661172"/>
                <a:gd name="connsiteY77" fmla="*/ 2227957 h 2812851"/>
                <a:gd name="connsiteX78" fmla="*/ 2073920 w 3661172"/>
                <a:gd name="connsiteY78" fmla="*/ 2200052 h 2812851"/>
                <a:gd name="connsiteX79" fmla="*/ 2099593 w 3661172"/>
                <a:gd name="connsiteY79" fmla="*/ 2169356 h 2812851"/>
                <a:gd name="connsiteX80" fmla="*/ 2119684 w 3661172"/>
                <a:gd name="connsiteY80" fmla="*/ 2145915 h 2812851"/>
                <a:gd name="connsiteX81" fmla="*/ 2139218 w 3661172"/>
                <a:gd name="connsiteY81" fmla="*/ 2118568 h 2812851"/>
                <a:gd name="connsiteX82" fmla="*/ 2154287 w 3661172"/>
                <a:gd name="connsiteY82" fmla="*/ 2097360 h 2812851"/>
                <a:gd name="connsiteX83" fmla="*/ 2171030 w 3661172"/>
                <a:gd name="connsiteY83" fmla="*/ 2071129 h 2812851"/>
                <a:gd name="connsiteX84" fmla="*/ 2184425 w 3661172"/>
                <a:gd name="connsiteY84" fmla="*/ 2051037 h 2812851"/>
                <a:gd name="connsiteX85" fmla="*/ 2200052 w 3661172"/>
                <a:gd name="connsiteY85" fmla="*/ 2025365 h 2812851"/>
                <a:gd name="connsiteX86" fmla="*/ 2212330 w 3661172"/>
                <a:gd name="connsiteY86" fmla="*/ 2005273 h 2812851"/>
                <a:gd name="connsiteX87" fmla="*/ 2225166 w 3661172"/>
                <a:gd name="connsiteY87" fmla="*/ 1980158 h 2812851"/>
                <a:gd name="connsiteX88" fmla="*/ 2242468 w 3661172"/>
                <a:gd name="connsiteY88" fmla="*/ 1951137 h 2812851"/>
                <a:gd name="connsiteX89" fmla="*/ 2255862 w 3661172"/>
                <a:gd name="connsiteY89" fmla="*/ 1929370 h 2812851"/>
                <a:gd name="connsiteX90" fmla="*/ 2271489 w 3661172"/>
                <a:gd name="connsiteY90" fmla="*/ 1902581 h 2812851"/>
                <a:gd name="connsiteX91" fmla="*/ 2283767 w 3661172"/>
                <a:gd name="connsiteY91" fmla="*/ 1881932 h 2812851"/>
                <a:gd name="connsiteX92" fmla="*/ 2296604 w 3661172"/>
                <a:gd name="connsiteY92" fmla="*/ 1856259 h 2812851"/>
                <a:gd name="connsiteX93" fmla="*/ 2306092 w 3661172"/>
                <a:gd name="connsiteY93" fmla="*/ 1836167 h 2812851"/>
                <a:gd name="connsiteX94" fmla="*/ 2317254 w 3661172"/>
                <a:gd name="connsiteY94" fmla="*/ 1810494 h 2812851"/>
                <a:gd name="connsiteX95" fmla="*/ 2325625 w 3661172"/>
                <a:gd name="connsiteY95" fmla="*/ 1790960 h 2812851"/>
                <a:gd name="connsiteX96" fmla="*/ 2339020 w 3661172"/>
                <a:gd name="connsiteY96" fmla="*/ 1762497 h 2812851"/>
                <a:gd name="connsiteX97" fmla="*/ 2349624 w 3661172"/>
                <a:gd name="connsiteY97" fmla="*/ 1740731 h 2812851"/>
                <a:gd name="connsiteX98" fmla="*/ 2361344 w 3661172"/>
                <a:gd name="connsiteY98" fmla="*/ 1714500 h 2812851"/>
                <a:gd name="connsiteX99" fmla="*/ 2369716 w 3661172"/>
                <a:gd name="connsiteY99" fmla="*/ 1693850 h 2812851"/>
                <a:gd name="connsiteX100" fmla="*/ 2380320 w 3661172"/>
                <a:gd name="connsiteY100" fmla="*/ 1665387 h 2812851"/>
                <a:gd name="connsiteX101" fmla="*/ 2388691 w 3661172"/>
                <a:gd name="connsiteY101" fmla="*/ 1643062 h 2812851"/>
                <a:gd name="connsiteX102" fmla="*/ 2399295 w 3661172"/>
                <a:gd name="connsiteY102" fmla="*/ 1616273 h 2812851"/>
                <a:gd name="connsiteX103" fmla="*/ 2407109 w 3661172"/>
                <a:gd name="connsiteY103" fmla="*/ 1595623 h 2812851"/>
                <a:gd name="connsiteX104" fmla="*/ 2417155 w 3661172"/>
                <a:gd name="connsiteY104" fmla="*/ 1567160 h 2812851"/>
                <a:gd name="connsiteX105" fmla="*/ 2424968 w 3661172"/>
                <a:gd name="connsiteY105" fmla="*/ 1544836 h 2812851"/>
                <a:gd name="connsiteX106" fmla="*/ 2435014 w 3661172"/>
                <a:gd name="connsiteY106" fmla="*/ 1518047 h 2812851"/>
                <a:gd name="connsiteX107" fmla="*/ 2442827 w 3661172"/>
                <a:gd name="connsiteY107" fmla="*/ 1497397 h 2812851"/>
                <a:gd name="connsiteX108" fmla="*/ 2452873 w 3661172"/>
                <a:gd name="connsiteY108" fmla="*/ 1468933 h 2812851"/>
                <a:gd name="connsiteX109" fmla="*/ 2460687 w 3661172"/>
                <a:gd name="connsiteY109" fmla="*/ 1446609 h 2812851"/>
                <a:gd name="connsiteX110" fmla="*/ 2470733 w 3661172"/>
                <a:gd name="connsiteY110" fmla="*/ 1419820 h 2812851"/>
                <a:gd name="connsiteX111" fmla="*/ 2478546 w 3661172"/>
                <a:gd name="connsiteY111" fmla="*/ 1399170 h 2812851"/>
                <a:gd name="connsiteX112" fmla="*/ 2488592 w 3661172"/>
                <a:gd name="connsiteY112" fmla="*/ 1370707 h 2812851"/>
                <a:gd name="connsiteX113" fmla="*/ 2496406 w 3661172"/>
                <a:gd name="connsiteY113" fmla="*/ 1348383 h 2812851"/>
                <a:gd name="connsiteX114" fmla="*/ 2503661 w 3661172"/>
                <a:gd name="connsiteY114" fmla="*/ 1321594 h 2812851"/>
                <a:gd name="connsiteX115" fmla="*/ 2509242 w 3661172"/>
                <a:gd name="connsiteY115" fmla="*/ 1300944 h 2812851"/>
                <a:gd name="connsiteX116" fmla="*/ 2518172 w 3661172"/>
                <a:gd name="connsiteY116" fmla="*/ 1272480 h 2812851"/>
                <a:gd name="connsiteX117" fmla="*/ 2524869 w 3661172"/>
                <a:gd name="connsiteY117" fmla="*/ 1250156 h 2812851"/>
                <a:gd name="connsiteX118" fmla="*/ 2534357 w 3661172"/>
                <a:gd name="connsiteY118" fmla="*/ 1223367 h 2812851"/>
                <a:gd name="connsiteX119" fmla="*/ 2542170 w 3661172"/>
                <a:gd name="connsiteY119" fmla="*/ 1203275 h 2812851"/>
                <a:gd name="connsiteX120" fmla="*/ 2552216 w 3661172"/>
                <a:gd name="connsiteY120" fmla="*/ 1177602 h 2812851"/>
                <a:gd name="connsiteX121" fmla="*/ 2559471 w 3661172"/>
                <a:gd name="connsiteY121" fmla="*/ 1157511 h 2812851"/>
                <a:gd name="connsiteX122" fmla="*/ 2569517 w 3661172"/>
                <a:gd name="connsiteY122" fmla="*/ 1131838 h 2812851"/>
                <a:gd name="connsiteX123" fmla="*/ 2577331 w 3661172"/>
                <a:gd name="connsiteY123" fmla="*/ 1112304 h 2812851"/>
                <a:gd name="connsiteX124" fmla="*/ 2587377 w 3661172"/>
                <a:gd name="connsiteY124" fmla="*/ 1083841 h 2812851"/>
                <a:gd name="connsiteX125" fmla="*/ 2595190 w 3661172"/>
                <a:gd name="connsiteY125" fmla="*/ 1062075 h 2812851"/>
                <a:gd name="connsiteX126" fmla="*/ 2605236 w 3661172"/>
                <a:gd name="connsiteY126" fmla="*/ 1035844 h 2812851"/>
                <a:gd name="connsiteX127" fmla="*/ 2613050 w 3661172"/>
                <a:gd name="connsiteY127" fmla="*/ 1015194 h 2812851"/>
                <a:gd name="connsiteX128" fmla="*/ 2623095 w 3661172"/>
                <a:gd name="connsiteY128" fmla="*/ 989521 h 2812851"/>
                <a:gd name="connsiteX129" fmla="*/ 2630909 w 3661172"/>
                <a:gd name="connsiteY129" fmla="*/ 969429 h 2812851"/>
                <a:gd name="connsiteX130" fmla="*/ 2640955 w 3661172"/>
                <a:gd name="connsiteY130" fmla="*/ 944314 h 2812851"/>
                <a:gd name="connsiteX131" fmla="*/ 2648210 w 3661172"/>
                <a:gd name="connsiteY131" fmla="*/ 924781 h 2812851"/>
                <a:gd name="connsiteX132" fmla="*/ 2655466 w 3661172"/>
                <a:gd name="connsiteY132" fmla="*/ 899666 h 2812851"/>
                <a:gd name="connsiteX133" fmla="*/ 2661047 w 3661172"/>
                <a:gd name="connsiteY133" fmla="*/ 880132 h 2812851"/>
                <a:gd name="connsiteX134" fmla="*/ 2669976 w 3661172"/>
                <a:gd name="connsiteY134" fmla="*/ 855017 h 2812851"/>
                <a:gd name="connsiteX135" fmla="*/ 2676674 w 3661172"/>
                <a:gd name="connsiteY135" fmla="*/ 835484 h 2812851"/>
                <a:gd name="connsiteX136" fmla="*/ 2686161 w 3661172"/>
                <a:gd name="connsiteY136" fmla="*/ 810369 h 2812851"/>
                <a:gd name="connsiteX137" fmla="*/ 2698440 w 3661172"/>
                <a:gd name="connsiteY137" fmla="*/ 781348 h 2812851"/>
                <a:gd name="connsiteX138" fmla="*/ 2707927 w 3661172"/>
                <a:gd name="connsiteY138" fmla="*/ 759581 h 2812851"/>
                <a:gd name="connsiteX139" fmla="*/ 2719090 w 3661172"/>
                <a:gd name="connsiteY139" fmla="*/ 732792 h 2812851"/>
                <a:gd name="connsiteX140" fmla="*/ 2727461 w 3661172"/>
                <a:gd name="connsiteY140" fmla="*/ 712142 h 2812851"/>
                <a:gd name="connsiteX141" fmla="*/ 2740856 w 3661172"/>
                <a:gd name="connsiteY141" fmla="*/ 686470 h 2812851"/>
                <a:gd name="connsiteX142" fmla="*/ 2751460 w 3661172"/>
                <a:gd name="connsiteY142" fmla="*/ 666378 h 2812851"/>
                <a:gd name="connsiteX143" fmla="*/ 2763180 w 3661172"/>
                <a:gd name="connsiteY143" fmla="*/ 640705 h 2812851"/>
                <a:gd name="connsiteX144" fmla="*/ 2776574 w 3661172"/>
                <a:gd name="connsiteY144" fmla="*/ 611683 h 2812851"/>
                <a:gd name="connsiteX145" fmla="*/ 2791643 w 3661172"/>
                <a:gd name="connsiteY145" fmla="*/ 580430 h 2812851"/>
                <a:gd name="connsiteX146" fmla="*/ 2802805 w 3661172"/>
                <a:gd name="connsiteY146" fmla="*/ 556989 h 2812851"/>
                <a:gd name="connsiteX147" fmla="*/ 2820665 w 3661172"/>
                <a:gd name="connsiteY147" fmla="*/ 523503 h 2812851"/>
                <a:gd name="connsiteX148" fmla="*/ 2838524 w 3661172"/>
                <a:gd name="connsiteY148" fmla="*/ 488900 h 2812851"/>
                <a:gd name="connsiteX149" fmla="*/ 2852477 w 3661172"/>
                <a:gd name="connsiteY149" fmla="*/ 462669 h 2812851"/>
                <a:gd name="connsiteX150" fmla="*/ 2872010 w 3661172"/>
                <a:gd name="connsiteY150" fmla="*/ 427509 h 2812851"/>
                <a:gd name="connsiteX151" fmla="*/ 2890986 w 3661172"/>
                <a:gd name="connsiteY151" fmla="*/ 392348 h 2812851"/>
                <a:gd name="connsiteX152" fmla="*/ 2905497 w 3661172"/>
                <a:gd name="connsiteY152" fmla="*/ 365559 h 2812851"/>
                <a:gd name="connsiteX153" fmla="*/ 2922240 w 3661172"/>
                <a:gd name="connsiteY153" fmla="*/ 342119 h 2812851"/>
                <a:gd name="connsiteX154" fmla="*/ 2935076 w 3661172"/>
                <a:gd name="connsiteY154" fmla="*/ 324259 h 2812851"/>
                <a:gd name="connsiteX155" fmla="*/ 2953494 w 3661172"/>
                <a:gd name="connsiteY155" fmla="*/ 293563 h 2812851"/>
                <a:gd name="connsiteX156" fmla="*/ 2968005 w 3661172"/>
                <a:gd name="connsiteY156" fmla="*/ 270681 h 2812851"/>
                <a:gd name="connsiteX157" fmla="*/ 2979167 w 3661172"/>
                <a:gd name="connsiteY157" fmla="*/ 252822 h 2812851"/>
                <a:gd name="connsiteX158" fmla="*/ 2987538 w 3661172"/>
                <a:gd name="connsiteY158" fmla="*/ 239427 h 2812851"/>
                <a:gd name="connsiteX159" fmla="*/ 3002049 w 3661172"/>
                <a:gd name="connsiteY159" fmla="*/ 218777 h 2812851"/>
                <a:gd name="connsiteX160" fmla="*/ 3018234 w 3661172"/>
                <a:gd name="connsiteY160" fmla="*/ 196453 h 2812851"/>
                <a:gd name="connsiteX161" fmla="*/ 3036094 w 3661172"/>
                <a:gd name="connsiteY161" fmla="*/ 169664 h 2812851"/>
                <a:gd name="connsiteX162" fmla="*/ 3053953 w 3661172"/>
                <a:gd name="connsiteY162" fmla="*/ 142875 h 2812851"/>
                <a:gd name="connsiteX163" fmla="*/ 3071812 w 3661172"/>
                <a:gd name="connsiteY163" fmla="*/ 116086 h 2812851"/>
                <a:gd name="connsiteX164" fmla="*/ 3089672 w 3661172"/>
                <a:gd name="connsiteY164" fmla="*/ 98226 h 2812851"/>
                <a:gd name="connsiteX165" fmla="*/ 3107531 w 3661172"/>
                <a:gd name="connsiteY165" fmla="*/ 71437 h 2812851"/>
                <a:gd name="connsiteX166" fmla="*/ 3125390 w 3661172"/>
                <a:gd name="connsiteY166" fmla="*/ 53578 h 2812851"/>
                <a:gd name="connsiteX167" fmla="*/ 3143250 w 3661172"/>
                <a:gd name="connsiteY167" fmla="*/ 35719 h 2812851"/>
                <a:gd name="connsiteX168" fmla="*/ 3161109 w 3661172"/>
                <a:gd name="connsiteY168" fmla="*/ 17859 h 2812851"/>
                <a:gd name="connsiteX169" fmla="*/ 3178969 w 3661172"/>
                <a:gd name="connsiteY169" fmla="*/ 8930 h 2812851"/>
                <a:gd name="connsiteX170" fmla="*/ 3196828 w 3661172"/>
                <a:gd name="connsiteY170" fmla="*/ 0 h 2812851"/>
                <a:gd name="connsiteX171" fmla="*/ 3229198 w 3661172"/>
                <a:gd name="connsiteY171" fmla="*/ 8930 h 2812851"/>
                <a:gd name="connsiteX172" fmla="*/ 3254313 w 3661172"/>
                <a:gd name="connsiteY172" fmla="*/ 16185 h 2812851"/>
                <a:gd name="connsiteX173" fmla="*/ 3272730 w 3661172"/>
                <a:gd name="connsiteY173" fmla="*/ 21766 h 2812851"/>
                <a:gd name="connsiteX174" fmla="*/ 3286125 w 3661172"/>
                <a:gd name="connsiteY174" fmla="*/ 26789 h 2812851"/>
                <a:gd name="connsiteX175" fmla="*/ 3312914 w 3661172"/>
                <a:gd name="connsiteY175" fmla="*/ 53578 h 2812851"/>
                <a:gd name="connsiteX176" fmla="*/ 3333006 w 3661172"/>
                <a:gd name="connsiteY176" fmla="*/ 73670 h 2812851"/>
                <a:gd name="connsiteX177" fmla="*/ 3348074 w 3661172"/>
                <a:gd name="connsiteY177" fmla="*/ 88739 h 2812851"/>
                <a:gd name="connsiteX178" fmla="*/ 3359795 w 3661172"/>
                <a:gd name="connsiteY178" fmla="*/ 100459 h 2812851"/>
                <a:gd name="connsiteX179" fmla="*/ 3376538 w 3661172"/>
                <a:gd name="connsiteY179" fmla="*/ 117202 h 2812851"/>
                <a:gd name="connsiteX180" fmla="*/ 3393281 w 3661172"/>
                <a:gd name="connsiteY180" fmla="*/ 133945 h 2812851"/>
                <a:gd name="connsiteX181" fmla="*/ 3402211 w 3661172"/>
                <a:gd name="connsiteY181" fmla="*/ 151805 h 2812851"/>
                <a:gd name="connsiteX182" fmla="*/ 3420070 w 3661172"/>
                <a:gd name="connsiteY182" fmla="*/ 160734 h 2812851"/>
                <a:gd name="connsiteX183" fmla="*/ 3446859 w 3661172"/>
                <a:gd name="connsiteY183" fmla="*/ 187523 h 2812851"/>
                <a:gd name="connsiteX184" fmla="*/ 3466951 w 3661172"/>
                <a:gd name="connsiteY184" fmla="*/ 207615 h 2812851"/>
                <a:gd name="connsiteX185" fmla="*/ 3482020 w 3661172"/>
                <a:gd name="connsiteY185" fmla="*/ 222684 h 2812851"/>
                <a:gd name="connsiteX186" fmla="*/ 3493740 w 3661172"/>
                <a:gd name="connsiteY186" fmla="*/ 234404 h 2812851"/>
                <a:gd name="connsiteX187" fmla="*/ 3510483 w 3661172"/>
                <a:gd name="connsiteY187" fmla="*/ 251147 h 2812851"/>
                <a:gd name="connsiteX188" fmla="*/ 3527226 w 3661172"/>
                <a:gd name="connsiteY188" fmla="*/ 267891 h 2812851"/>
                <a:gd name="connsiteX189" fmla="*/ 3545086 w 3661172"/>
                <a:gd name="connsiteY189" fmla="*/ 276820 h 2812851"/>
                <a:gd name="connsiteX190" fmla="*/ 3562945 w 3661172"/>
                <a:gd name="connsiteY190" fmla="*/ 285750 h 2812851"/>
                <a:gd name="connsiteX191" fmla="*/ 3571875 w 3661172"/>
                <a:gd name="connsiteY191" fmla="*/ 303609 h 2812851"/>
                <a:gd name="connsiteX192" fmla="*/ 3589734 w 3661172"/>
                <a:gd name="connsiteY192" fmla="*/ 312539 h 2812851"/>
                <a:gd name="connsiteX193" fmla="*/ 3607594 w 3661172"/>
                <a:gd name="connsiteY193" fmla="*/ 330398 h 2812851"/>
                <a:gd name="connsiteX194" fmla="*/ 3625453 w 3661172"/>
                <a:gd name="connsiteY194" fmla="*/ 348258 h 2812851"/>
                <a:gd name="connsiteX195" fmla="*/ 3643312 w 3661172"/>
                <a:gd name="connsiteY195" fmla="*/ 366117 h 2812851"/>
                <a:gd name="connsiteX196" fmla="*/ 3661172 w 3661172"/>
                <a:gd name="connsiteY196" fmla="*/ 375047 h 2812851"/>
                <a:gd name="connsiteX197" fmla="*/ 3652242 w 3661172"/>
                <a:gd name="connsiteY197" fmla="*/ 357187 h 2812851"/>
                <a:gd name="connsiteX198" fmla="*/ 3643312 w 3661172"/>
                <a:gd name="connsiteY198" fmla="*/ 339328 h 2812851"/>
                <a:gd name="connsiteX199" fmla="*/ 3643312 w 3661172"/>
                <a:gd name="connsiteY199" fmla="*/ 312539 h 2812851"/>
                <a:gd name="connsiteX200" fmla="*/ 3634383 w 3661172"/>
                <a:gd name="connsiteY200" fmla="*/ 285750 h 2812851"/>
                <a:gd name="connsiteX201" fmla="*/ 3634383 w 3661172"/>
                <a:gd name="connsiteY201" fmla="*/ 258961 h 2812851"/>
                <a:gd name="connsiteX202" fmla="*/ 3643312 w 3661172"/>
                <a:gd name="connsiteY202" fmla="*/ 241101 h 2812851"/>
                <a:gd name="connsiteX203" fmla="*/ 3643312 w 3661172"/>
                <a:gd name="connsiteY203" fmla="*/ 223242 h 2812851"/>
                <a:gd name="connsiteX204" fmla="*/ 3643312 w 3661172"/>
                <a:gd name="connsiteY204" fmla="*/ 241101 h 2812851"/>
                <a:gd name="connsiteX205" fmla="*/ 3634383 w 3661172"/>
                <a:gd name="connsiteY205" fmla="*/ 258961 h 2812851"/>
                <a:gd name="connsiteX206" fmla="*/ 3634383 w 3661172"/>
                <a:gd name="connsiteY206" fmla="*/ 276820 h 2812851"/>
                <a:gd name="connsiteX207" fmla="*/ 3625453 w 3661172"/>
                <a:gd name="connsiteY207" fmla="*/ 294680 h 2812851"/>
                <a:gd name="connsiteX208" fmla="*/ 3616523 w 3661172"/>
                <a:gd name="connsiteY208" fmla="*/ 321469 h 2812851"/>
                <a:gd name="connsiteX209" fmla="*/ 3607594 w 3661172"/>
                <a:gd name="connsiteY209" fmla="*/ 339328 h 2812851"/>
                <a:gd name="connsiteX210" fmla="*/ 3589734 w 3661172"/>
                <a:gd name="connsiteY210" fmla="*/ 339328 h 2812851"/>
                <a:gd name="connsiteX211" fmla="*/ 3571875 w 3661172"/>
                <a:gd name="connsiteY211" fmla="*/ 330398 h 2812851"/>
                <a:gd name="connsiteX212" fmla="*/ 3554015 w 3661172"/>
                <a:gd name="connsiteY212" fmla="*/ 321469 h 2812851"/>
                <a:gd name="connsiteX213" fmla="*/ 3536156 w 3661172"/>
                <a:gd name="connsiteY213" fmla="*/ 321469 h 2812851"/>
                <a:gd name="connsiteX214" fmla="*/ 3518297 w 3661172"/>
                <a:gd name="connsiteY214" fmla="*/ 312539 h 2812851"/>
                <a:gd name="connsiteX215" fmla="*/ 3500437 w 3661172"/>
                <a:gd name="connsiteY215" fmla="*/ 303609 h 2812851"/>
                <a:gd name="connsiteX216" fmla="*/ 3491508 w 3661172"/>
                <a:gd name="connsiteY216" fmla="*/ 285750 h 2812851"/>
                <a:gd name="connsiteX217" fmla="*/ 3509367 w 3661172"/>
                <a:gd name="connsiteY217" fmla="*/ 294680 h 2812851"/>
                <a:gd name="connsiteX218" fmla="*/ 3536156 w 3661172"/>
                <a:gd name="connsiteY218" fmla="*/ 294680 h 2812851"/>
                <a:gd name="connsiteX219" fmla="*/ 3554015 w 3661172"/>
                <a:gd name="connsiteY219" fmla="*/ 312539 h 2812851"/>
                <a:gd name="connsiteX220" fmla="*/ 3571875 w 3661172"/>
                <a:gd name="connsiteY220" fmla="*/ 312539 h 2812851"/>
                <a:gd name="connsiteX221" fmla="*/ 3598664 w 3661172"/>
                <a:gd name="connsiteY221" fmla="*/ 321469 h 2812851"/>
                <a:gd name="connsiteX222" fmla="*/ 3616523 w 3661172"/>
                <a:gd name="connsiteY222" fmla="*/ 321469 h 2812851"/>
                <a:gd name="connsiteX223" fmla="*/ 3634383 w 3661172"/>
                <a:gd name="connsiteY223" fmla="*/ 321469 h 2812851"/>
                <a:gd name="connsiteX224" fmla="*/ 3652242 w 3661172"/>
                <a:gd name="connsiteY224" fmla="*/ 330398 h 281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661172" h="2812851">
                  <a:moveTo>
                    <a:pt x="0" y="2777133"/>
                  </a:moveTo>
                  <a:lnTo>
                    <a:pt x="62508" y="2803922"/>
                  </a:lnTo>
                  <a:lnTo>
                    <a:pt x="80367" y="2803922"/>
                  </a:lnTo>
                  <a:lnTo>
                    <a:pt x="98226" y="2803922"/>
                  </a:lnTo>
                  <a:lnTo>
                    <a:pt x="125015" y="2803922"/>
                  </a:lnTo>
                  <a:lnTo>
                    <a:pt x="151804" y="2803922"/>
                  </a:lnTo>
                  <a:lnTo>
                    <a:pt x="169664" y="2803922"/>
                  </a:lnTo>
                  <a:lnTo>
                    <a:pt x="187523" y="2812851"/>
                  </a:lnTo>
                  <a:lnTo>
                    <a:pt x="205383" y="2812851"/>
                  </a:lnTo>
                  <a:lnTo>
                    <a:pt x="232172" y="2812851"/>
                  </a:lnTo>
                  <a:lnTo>
                    <a:pt x="250031" y="2812851"/>
                  </a:lnTo>
                  <a:lnTo>
                    <a:pt x="267890" y="2812851"/>
                  </a:lnTo>
                  <a:lnTo>
                    <a:pt x="294679" y="2812851"/>
                  </a:lnTo>
                  <a:lnTo>
                    <a:pt x="312539" y="2812851"/>
                  </a:lnTo>
                  <a:lnTo>
                    <a:pt x="339328" y="2812851"/>
                  </a:lnTo>
                  <a:lnTo>
                    <a:pt x="366117" y="2812851"/>
                  </a:lnTo>
                  <a:lnTo>
                    <a:pt x="383976" y="2812851"/>
                  </a:lnTo>
                  <a:lnTo>
                    <a:pt x="428067" y="2812851"/>
                  </a:lnTo>
                  <a:lnTo>
                    <a:pt x="462111" y="2812851"/>
                  </a:lnTo>
                  <a:lnTo>
                    <a:pt x="487226" y="2812293"/>
                  </a:lnTo>
                  <a:lnTo>
                    <a:pt x="505643" y="2811735"/>
                  </a:lnTo>
                  <a:lnTo>
                    <a:pt x="519596" y="2810619"/>
                  </a:lnTo>
                  <a:lnTo>
                    <a:pt x="530758" y="2808945"/>
                  </a:lnTo>
                  <a:lnTo>
                    <a:pt x="553640" y="2803922"/>
                  </a:lnTo>
                  <a:lnTo>
                    <a:pt x="601079" y="2797783"/>
                  </a:lnTo>
                  <a:lnTo>
                    <a:pt x="636798" y="2793318"/>
                  </a:lnTo>
                  <a:lnTo>
                    <a:pt x="663587" y="2789969"/>
                  </a:lnTo>
                  <a:lnTo>
                    <a:pt x="683121" y="2787179"/>
                  </a:lnTo>
                  <a:lnTo>
                    <a:pt x="719956" y="2783830"/>
                  </a:lnTo>
                  <a:lnTo>
                    <a:pt x="748419" y="2781039"/>
                  </a:lnTo>
                  <a:lnTo>
                    <a:pt x="769627" y="2779365"/>
                  </a:lnTo>
                  <a:lnTo>
                    <a:pt x="801439" y="2775458"/>
                  </a:lnTo>
                  <a:lnTo>
                    <a:pt x="834926" y="2769877"/>
                  </a:lnTo>
                  <a:lnTo>
                    <a:pt x="860040" y="2765971"/>
                  </a:lnTo>
                  <a:lnTo>
                    <a:pt x="897433" y="2760948"/>
                  </a:lnTo>
                  <a:lnTo>
                    <a:pt x="925897" y="2757041"/>
                  </a:lnTo>
                  <a:lnTo>
                    <a:pt x="953244" y="2752018"/>
                  </a:lnTo>
                  <a:lnTo>
                    <a:pt x="983382" y="2745321"/>
                  </a:lnTo>
                  <a:lnTo>
                    <a:pt x="1006822" y="2740856"/>
                  </a:lnTo>
                  <a:lnTo>
                    <a:pt x="1034169" y="2735275"/>
                  </a:lnTo>
                  <a:lnTo>
                    <a:pt x="1064307" y="2728578"/>
                  </a:lnTo>
                  <a:lnTo>
                    <a:pt x="1096119" y="2717974"/>
                  </a:lnTo>
                  <a:lnTo>
                    <a:pt x="1120676" y="2710160"/>
                  </a:lnTo>
                  <a:lnTo>
                    <a:pt x="1148581" y="2702905"/>
                  </a:lnTo>
                  <a:lnTo>
                    <a:pt x="1170347" y="2697324"/>
                  </a:lnTo>
                  <a:lnTo>
                    <a:pt x="1196578" y="2691184"/>
                  </a:lnTo>
                  <a:lnTo>
                    <a:pt x="1226157" y="2683929"/>
                  </a:lnTo>
                  <a:lnTo>
                    <a:pt x="1249040" y="2678906"/>
                  </a:lnTo>
                  <a:lnTo>
                    <a:pt x="1275829" y="2669976"/>
                  </a:lnTo>
                  <a:lnTo>
                    <a:pt x="1297037" y="2663279"/>
                  </a:lnTo>
                  <a:lnTo>
                    <a:pt x="1322710" y="2656582"/>
                  </a:lnTo>
                  <a:lnTo>
                    <a:pt x="1342802" y="2651559"/>
                  </a:lnTo>
                  <a:lnTo>
                    <a:pt x="1368474" y="2645978"/>
                  </a:lnTo>
                  <a:lnTo>
                    <a:pt x="1388008" y="2641513"/>
                  </a:lnTo>
                  <a:lnTo>
                    <a:pt x="1413123" y="2635932"/>
                  </a:lnTo>
                  <a:lnTo>
                    <a:pt x="1442144" y="2626444"/>
                  </a:lnTo>
                  <a:lnTo>
                    <a:pt x="1463910" y="2619189"/>
                  </a:lnTo>
                  <a:lnTo>
                    <a:pt x="1490699" y="2612492"/>
                  </a:lnTo>
                  <a:lnTo>
                    <a:pt x="1511349" y="2606911"/>
                  </a:lnTo>
                  <a:lnTo>
                    <a:pt x="1537022" y="2597981"/>
                  </a:lnTo>
                  <a:lnTo>
                    <a:pt x="1566044" y="2586261"/>
                  </a:lnTo>
                  <a:lnTo>
                    <a:pt x="1597298" y="2572308"/>
                  </a:lnTo>
                  <a:lnTo>
                    <a:pt x="1621854" y="2561704"/>
                  </a:lnTo>
                  <a:lnTo>
                    <a:pt x="1649760" y="2547193"/>
                  </a:lnTo>
                  <a:lnTo>
                    <a:pt x="1679897" y="2531566"/>
                  </a:lnTo>
                  <a:lnTo>
                    <a:pt x="1703338" y="2519846"/>
                  </a:lnTo>
                  <a:lnTo>
                    <a:pt x="1730685" y="2504777"/>
                  </a:lnTo>
                  <a:lnTo>
                    <a:pt x="1760823" y="2485802"/>
                  </a:lnTo>
                  <a:lnTo>
                    <a:pt x="1792635" y="2464036"/>
                  </a:lnTo>
                  <a:lnTo>
                    <a:pt x="1826121" y="2440595"/>
                  </a:lnTo>
                  <a:lnTo>
                    <a:pt x="1860165" y="2416038"/>
                  </a:lnTo>
                  <a:lnTo>
                    <a:pt x="1894768" y="2387575"/>
                  </a:lnTo>
                  <a:lnTo>
                    <a:pt x="1920999" y="2366367"/>
                  </a:lnTo>
                  <a:lnTo>
                    <a:pt x="1944439" y="2342927"/>
                  </a:lnTo>
                  <a:lnTo>
                    <a:pt x="1971786" y="2315021"/>
                  </a:lnTo>
                  <a:lnTo>
                    <a:pt x="2001924" y="2284884"/>
                  </a:lnTo>
                  <a:lnTo>
                    <a:pt x="2030946" y="2252514"/>
                  </a:lnTo>
                  <a:lnTo>
                    <a:pt x="2053270" y="2227957"/>
                  </a:lnTo>
                  <a:lnTo>
                    <a:pt x="2073920" y="2200052"/>
                  </a:lnTo>
                  <a:lnTo>
                    <a:pt x="2099593" y="2169356"/>
                  </a:lnTo>
                  <a:lnTo>
                    <a:pt x="2119684" y="2145915"/>
                  </a:lnTo>
                  <a:lnTo>
                    <a:pt x="2139218" y="2118568"/>
                  </a:lnTo>
                  <a:lnTo>
                    <a:pt x="2154287" y="2097360"/>
                  </a:lnTo>
                  <a:lnTo>
                    <a:pt x="2171030" y="2071129"/>
                  </a:lnTo>
                  <a:lnTo>
                    <a:pt x="2184425" y="2051037"/>
                  </a:lnTo>
                  <a:lnTo>
                    <a:pt x="2200052" y="2025365"/>
                  </a:lnTo>
                  <a:lnTo>
                    <a:pt x="2212330" y="2005273"/>
                  </a:lnTo>
                  <a:lnTo>
                    <a:pt x="2225166" y="1980158"/>
                  </a:lnTo>
                  <a:lnTo>
                    <a:pt x="2242468" y="1951137"/>
                  </a:lnTo>
                  <a:lnTo>
                    <a:pt x="2255862" y="1929370"/>
                  </a:lnTo>
                  <a:lnTo>
                    <a:pt x="2271489" y="1902581"/>
                  </a:lnTo>
                  <a:lnTo>
                    <a:pt x="2283767" y="1881932"/>
                  </a:lnTo>
                  <a:lnTo>
                    <a:pt x="2296604" y="1856259"/>
                  </a:lnTo>
                  <a:lnTo>
                    <a:pt x="2306092" y="1836167"/>
                  </a:lnTo>
                  <a:lnTo>
                    <a:pt x="2317254" y="1810494"/>
                  </a:lnTo>
                  <a:lnTo>
                    <a:pt x="2325625" y="1790960"/>
                  </a:lnTo>
                  <a:lnTo>
                    <a:pt x="2339020" y="1762497"/>
                  </a:lnTo>
                  <a:lnTo>
                    <a:pt x="2349624" y="1740731"/>
                  </a:lnTo>
                  <a:lnTo>
                    <a:pt x="2361344" y="1714500"/>
                  </a:lnTo>
                  <a:lnTo>
                    <a:pt x="2369716" y="1693850"/>
                  </a:lnTo>
                  <a:lnTo>
                    <a:pt x="2380320" y="1665387"/>
                  </a:lnTo>
                  <a:lnTo>
                    <a:pt x="2388691" y="1643062"/>
                  </a:lnTo>
                  <a:lnTo>
                    <a:pt x="2399295" y="1616273"/>
                  </a:lnTo>
                  <a:lnTo>
                    <a:pt x="2407109" y="1595623"/>
                  </a:lnTo>
                  <a:lnTo>
                    <a:pt x="2417155" y="1567160"/>
                  </a:lnTo>
                  <a:lnTo>
                    <a:pt x="2424968" y="1544836"/>
                  </a:lnTo>
                  <a:lnTo>
                    <a:pt x="2435014" y="1518047"/>
                  </a:lnTo>
                  <a:lnTo>
                    <a:pt x="2442827" y="1497397"/>
                  </a:lnTo>
                  <a:lnTo>
                    <a:pt x="2452873" y="1468933"/>
                  </a:lnTo>
                  <a:lnTo>
                    <a:pt x="2460687" y="1446609"/>
                  </a:lnTo>
                  <a:lnTo>
                    <a:pt x="2470733" y="1419820"/>
                  </a:lnTo>
                  <a:lnTo>
                    <a:pt x="2478546" y="1399170"/>
                  </a:lnTo>
                  <a:lnTo>
                    <a:pt x="2488592" y="1370707"/>
                  </a:lnTo>
                  <a:lnTo>
                    <a:pt x="2496406" y="1348383"/>
                  </a:lnTo>
                  <a:lnTo>
                    <a:pt x="2503661" y="1321594"/>
                  </a:lnTo>
                  <a:lnTo>
                    <a:pt x="2509242" y="1300944"/>
                  </a:lnTo>
                  <a:lnTo>
                    <a:pt x="2518172" y="1272480"/>
                  </a:lnTo>
                  <a:lnTo>
                    <a:pt x="2524869" y="1250156"/>
                  </a:lnTo>
                  <a:lnTo>
                    <a:pt x="2534357" y="1223367"/>
                  </a:lnTo>
                  <a:lnTo>
                    <a:pt x="2542170" y="1203275"/>
                  </a:lnTo>
                  <a:lnTo>
                    <a:pt x="2552216" y="1177602"/>
                  </a:lnTo>
                  <a:lnTo>
                    <a:pt x="2559471" y="1157511"/>
                  </a:lnTo>
                  <a:lnTo>
                    <a:pt x="2569517" y="1131838"/>
                  </a:lnTo>
                  <a:lnTo>
                    <a:pt x="2577331" y="1112304"/>
                  </a:lnTo>
                  <a:lnTo>
                    <a:pt x="2587377" y="1083841"/>
                  </a:lnTo>
                  <a:lnTo>
                    <a:pt x="2595190" y="1062075"/>
                  </a:lnTo>
                  <a:lnTo>
                    <a:pt x="2605236" y="1035844"/>
                  </a:lnTo>
                  <a:lnTo>
                    <a:pt x="2613050" y="1015194"/>
                  </a:lnTo>
                  <a:lnTo>
                    <a:pt x="2623095" y="989521"/>
                  </a:lnTo>
                  <a:lnTo>
                    <a:pt x="2630909" y="969429"/>
                  </a:lnTo>
                  <a:lnTo>
                    <a:pt x="2640955" y="944314"/>
                  </a:lnTo>
                  <a:lnTo>
                    <a:pt x="2648210" y="924781"/>
                  </a:lnTo>
                  <a:lnTo>
                    <a:pt x="2655466" y="899666"/>
                  </a:lnTo>
                  <a:lnTo>
                    <a:pt x="2661047" y="880132"/>
                  </a:lnTo>
                  <a:lnTo>
                    <a:pt x="2669976" y="855017"/>
                  </a:lnTo>
                  <a:lnTo>
                    <a:pt x="2676674" y="835484"/>
                  </a:lnTo>
                  <a:lnTo>
                    <a:pt x="2686161" y="810369"/>
                  </a:lnTo>
                  <a:lnTo>
                    <a:pt x="2698440" y="781348"/>
                  </a:lnTo>
                  <a:lnTo>
                    <a:pt x="2707927" y="759581"/>
                  </a:lnTo>
                  <a:lnTo>
                    <a:pt x="2719090" y="732792"/>
                  </a:lnTo>
                  <a:lnTo>
                    <a:pt x="2727461" y="712142"/>
                  </a:lnTo>
                  <a:lnTo>
                    <a:pt x="2740856" y="686470"/>
                  </a:lnTo>
                  <a:lnTo>
                    <a:pt x="2751460" y="666378"/>
                  </a:lnTo>
                  <a:lnTo>
                    <a:pt x="2763180" y="640705"/>
                  </a:lnTo>
                  <a:lnTo>
                    <a:pt x="2776574" y="611683"/>
                  </a:lnTo>
                  <a:lnTo>
                    <a:pt x="2791643" y="580430"/>
                  </a:lnTo>
                  <a:lnTo>
                    <a:pt x="2802805" y="556989"/>
                  </a:lnTo>
                  <a:lnTo>
                    <a:pt x="2820665" y="523503"/>
                  </a:lnTo>
                  <a:lnTo>
                    <a:pt x="2838524" y="488900"/>
                  </a:lnTo>
                  <a:lnTo>
                    <a:pt x="2852477" y="462669"/>
                  </a:lnTo>
                  <a:lnTo>
                    <a:pt x="2872010" y="427509"/>
                  </a:lnTo>
                  <a:lnTo>
                    <a:pt x="2890986" y="392348"/>
                  </a:lnTo>
                  <a:lnTo>
                    <a:pt x="2905497" y="365559"/>
                  </a:lnTo>
                  <a:lnTo>
                    <a:pt x="2922240" y="342119"/>
                  </a:lnTo>
                  <a:lnTo>
                    <a:pt x="2935076" y="324259"/>
                  </a:lnTo>
                  <a:lnTo>
                    <a:pt x="2953494" y="293563"/>
                  </a:lnTo>
                  <a:lnTo>
                    <a:pt x="2968005" y="270681"/>
                  </a:lnTo>
                  <a:lnTo>
                    <a:pt x="2979167" y="252822"/>
                  </a:lnTo>
                  <a:lnTo>
                    <a:pt x="2987538" y="239427"/>
                  </a:lnTo>
                  <a:lnTo>
                    <a:pt x="3002049" y="218777"/>
                  </a:lnTo>
                  <a:lnTo>
                    <a:pt x="3018234" y="196453"/>
                  </a:lnTo>
                  <a:lnTo>
                    <a:pt x="3036094" y="169664"/>
                  </a:lnTo>
                  <a:lnTo>
                    <a:pt x="3053953" y="142875"/>
                  </a:lnTo>
                  <a:lnTo>
                    <a:pt x="3071812" y="116086"/>
                  </a:lnTo>
                  <a:lnTo>
                    <a:pt x="3089672" y="98226"/>
                  </a:lnTo>
                  <a:lnTo>
                    <a:pt x="3107531" y="71437"/>
                  </a:lnTo>
                  <a:lnTo>
                    <a:pt x="3125390" y="53578"/>
                  </a:lnTo>
                  <a:lnTo>
                    <a:pt x="3143250" y="35719"/>
                  </a:lnTo>
                  <a:lnTo>
                    <a:pt x="3161109" y="17859"/>
                  </a:lnTo>
                  <a:lnTo>
                    <a:pt x="3178969" y="8930"/>
                  </a:lnTo>
                  <a:lnTo>
                    <a:pt x="3196828" y="0"/>
                  </a:lnTo>
                  <a:lnTo>
                    <a:pt x="3229198" y="8930"/>
                  </a:lnTo>
                  <a:lnTo>
                    <a:pt x="3254313" y="16185"/>
                  </a:lnTo>
                  <a:lnTo>
                    <a:pt x="3272730" y="21766"/>
                  </a:lnTo>
                  <a:lnTo>
                    <a:pt x="3286125" y="26789"/>
                  </a:lnTo>
                  <a:lnTo>
                    <a:pt x="3312914" y="53578"/>
                  </a:lnTo>
                  <a:lnTo>
                    <a:pt x="3333006" y="73670"/>
                  </a:lnTo>
                  <a:lnTo>
                    <a:pt x="3348074" y="88739"/>
                  </a:lnTo>
                  <a:lnTo>
                    <a:pt x="3359795" y="100459"/>
                  </a:lnTo>
                  <a:lnTo>
                    <a:pt x="3376538" y="117202"/>
                  </a:lnTo>
                  <a:lnTo>
                    <a:pt x="3393281" y="133945"/>
                  </a:lnTo>
                  <a:lnTo>
                    <a:pt x="3402211" y="151805"/>
                  </a:lnTo>
                  <a:lnTo>
                    <a:pt x="3420070" y="160734"/>
                  </a:lnTo>
                  <a:lnTo>
                    <a:pt x="3446859" y="187523"/>
                  </a:lnTo>
                  <a:lnTo>
                    <a:pt x="3466951" y="207615"/>
                  </a:lnTo>
                  <a:lnTo>
                    <a:pt x="3482020" y="222684"/>
                  </a:lnTo>
                  <a:lnTo>
                    <a:pt x="3493740" y="234404"/>
                  </a:lnTo>
                  <a:lnTo>
                    <a:pt x="3510483" y="251147"/>
                  </a:lnTo>
                  <a:lnTo>
                    <a:pt x="3527226" y="267891"/>
                  </a:lnTo>
                  <a:lnTo>
                    <a:pt x="3545086" y="276820"/>
                  </a:lnTo>
                  <a:lnTo>
                    <a:pt x="3562945" y="285750"/>
                  </a:lnTo>
                  <a:lnTo>
                    <a:pt x="3571875" y="303609"/>
                  </a:lnTo>
                  <a:lnTo>
                    <a:pt x="3589734" y="312539"/>
                  </a:lnTo>
                  <a:lnTo>
                    <a:pt x="3607594" y="330398"/>
                  </a:lnTo>
                  <a:lnTo>
                    <a:pt x="3625453" y="348258"/>
                  </a:lnTo>
                  <a:lnTo>
                    <a:pt x="3643312" y="366117"/>
                  </a:lnTo>
                  <a:lnTo>
                    <a:pt x="3661172" y="375047"/>
                  </a:lnTo>
                  <a:lnTo>
                    <a:pt x="3652242" y="357187"/>
                  </a:lnTo>
                  <a:lnTo>
                    <a:pt x="3643312" y="339328"/>
                  </a:lnTo>
                  <a:lnTo>
                    <a:pt x="3643312" y="312539"/>
                  </a:lnTo>
                  <a:lnTo>
                    <a:pt x="3634383" y="285750"/>
                  </a:lnTo>
                  <a:lnTo>
                    <a:pt x="3634383" y="258961"/>
                  </a:lnTo>
                  <a:lnTo>
                    <a:pt x="3643312" y="241101"/>
                  </a:lnTo>
                  <a:lnTo>
                    <a:pt x="3643312" y="223242"/>
                  </a:lnTo>
                  <a:lnTo>
                    <a:pt x="3643312" y="241101"/>
                  </a:lnTo>
                  <a:lnTo>
                    <a:pt x="3634383" y="258961"/>
                  </a:lnTo>
                  <a:lnTo>
                    <a:pt x="3634383" y="276820"/>
                  </a:lnTo>
                  <a:lnTo>
                    <a:pt x="3625453" y="294680"/>
                  </a:lnTo>
                  <a:lnTo>
                    <a:pt x="3616523" y="321469"/>
                  </a:lnTo>
                  <a:lnTo>
                    <a:pt x="3607594" y="339328"/>
                  </a:lnTo>
                  <a:lnTo>
                    <a:pt x="3589734" y="339328"/>
                  </a:lnTo>
                  <a:lnTo>
                    <a:pt x="3571875" y="330398"/>
                  </a:lnTo>
                  <a:lnTo>
                    <a:pt x="3554015" y="321469"/>
                  </a:lnTo>
                  <a:lnTo>
                    <a:pt x="3536156" y="321469"/>
                  </a:lnTo>
                  <a:lnTo>
                    <a:pt x="3518297" y="312539"/>
                  </a:lnTo>
                  <a:lnTo>
                    <a:pt x="3500437" y="303609"/>
                  </a:lnTo>
                  <a:lnTo>
                    <a:pt x="3491508" y="285750"/>
                  </a:lnTo>
                  <a:lnTo>
                    <a:pt x="3509367" y="294680"/>
                  </a:lnTo>
                  <a:lnTo>
                    <a:pt x="3536156" y="294680"/>
                  </a:lnTo>
                  <a:lnTo>
                    <a:pt x="3554015" y="312539"/>
                  </a:lnTo>
                  <a:lnTo>
                    <a:pt x="3571875" y="312539"/>
                  </a:lnTo>
                  <a:lnTo>
                    <a:pt x="3598664" y="321469"/>
                  </a:lnTo>
                  <a:lnTo>
                    <a:pt x="3616523" y="321469"/>
                  </a:lnTo>
                  <a:lnTo>
                    <a:pt x="3634383" y="321469"/>
                  </a:lnTo>
                  <a:lnTo>
                    <a:pt x="3652242" y="330398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54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684584" y="0"/>
            <a:ext cx="8229600" cy="85010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Большая хоральная синагога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в Санкт-Петербурге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4"/>
          </p:nvPr>
        </p:nvSpPr>
        <p:spPr>
          <a:xfrm>
            <a:off x="1" y="4437112"/>
            <a:ext cx="9144000" cy="2420888"/>
          </a:xfrm>
        </p:spPr>
        <p:txBody>
          <a:bodyPr/>
          <a:lstStyle/>
          <a:p>
            <a:r>
              <a:rPr lang="ru-RU" b="1" dirty="0" smtClean="0"/>
              <a:t>                                                     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Лермонтовский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проспект, дом 2</a:t>
            </a:r>
          </a:p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Стиль -Мавританский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Проект здания выполнили архитекторы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hlinkClick r:id="rId2" tooltip="Бахман, Лев Исаакович"/>
              </a:rPr>
              <a:t>Л. И. 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hlinkClick r:id="rId2" tooltip="Бахман, Лев Исаакович"/>
              </a:rPr>
              <a:t>Бахман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и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hlinkClick r:id="rId3" tooltip="Шапошников, Иван Иванович"/>
              </a:rPr>
              <a:t>И. И. Шапошников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при участии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hlinkClick r:id="rId4" tooltip="Стасов, Владимир Васильевич"/>
              </a:rPr>
              <a:t>В. В. Стасова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и 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hlinkClick r:id="rId5" tooltip="Бенуа, Николай Леонтьевич"/>
              </a:rPr>
              <a:t>Н. Л. Бенуа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       Строительство было завершено в 1893 г.</a:t>
            </a:r>
            <a:endParaRPr lang="ru-RU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4" name="Picture 4" descr="https://encrypted-tbn3.gstatic.com/images?q=tbn:ANd9GcQcxtwYeOixkRJBC5nmlXgZ_Gw8078TfdS2AzxNsJqbSCC-xht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36712"/>
            <a:ext cx="3851920" cy="451951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://media-cdn.tripadvisor.com/media/photo-s/03/03/ba/5a/grand-choral-synagogu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836712"/>
            <a:ext cx="5161533" cy="345638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9872" y="274638"/>
            <a:ext cx="2376264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ИСЛАМ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6" name="Содержимое 5" descr="imagesмечеть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420399">
            <a:off x="250784" y="143208"/>
            <a:ext cx="2628900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://dum-spb.ru/d/174138/d/121531001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861048"/>
            <a:ext cx="2362200" cy="285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915816" y="1556792"/>
            <a:ext cx="3600400" cy="4525963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АРАБЕСКИ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МИНАРЕТ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КАЛЛИГРАФИЯ</a:t>
            </a:r>
            <a:endParaRPr lang="ru-RU" sz="3200" b="1" dirty="0"/>
          </a:p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ПОЛУМЕСЯЦ</a:t>
            </a:r>
          </a:p>
          <a:p>
            <a:pPr>
              <a:buNone/>
            </a:pPr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  НАМАЗ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   МИХРАБ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02" name="AutoShape 6" descr="data:image/jpeg;base64,/9j/4AAQSkZJRgABAQAAAQABAAD/2wCEAAkGBwgHBgkIBwgKCgkLDRYPDQwMDRsUFRAWIB0iIiAdHx8kKDQsJCYxJx8fLT0tMTU3Ojo6Iys/RD84QzQ5OjcBCgoKDQwNGg8PGjclHyU3Nzc3Nzc3Nzc3Nzc3Nzc3Nzc3Nzc3Nzc3Nzc3Nzc3Nzc3Nzc3Nzc3Nzc3Nzc3Nzc3N//AABEIAFoAcQMBIgACEQEDEQH/xAAbAAACAwEBAQAAAAAAAAAAAAAABgMEBQcBAv/EADwQAAICAgEDAgQEBAMFCQAAAAECAwQFEQAGEiETMRQiQVEyQmGBBxUjcTNSkSRDYoLRNlNjcoOhosLD/8QAFAEBAAAAAAAAAAAAAAAAAAAAAP/EABQRAQAAAAAAAAAAAAAAAAAAAAD/2gAMAwEAAhEDEQA/AO48is2IaleWxZlSKGJC8kjtpUUDZJP0HPt3VFLOwVQNkk6AHOb9c9VVLGPkjlyUOPoyRl6glUs+SZfKjtAPbXJ0CT+Pz7L5YGaPrzpiS5HWXMVtyRh0mLaiO/y+p+Hu157d74wQTw2IhLXljljPs8bBgf3HOc35pcvi7f8AJ+nYq2MiVcjWtQyIHnl7BICEA8dy90ZJ8/MPvzLq434S7CMW8cr2FZ670D/Lb06LolxH/gzjz7sF3okbHngde5ldTZyv09invWUklPcscMEQ288rHSoo+5PFnDdXzU1dc1P8XTiYLJfEHpS1ifYWYfyD/wARfkPv8o88k6+EljLdMehKoSSeysL7+X12rP6J3/feuBlQ9U9Vw/G38hNgvRpxGxPjUEgcRKT3BJz8jONaOtjegdb50mGRZoUlTfa6hhsaOjxYqY3prrTCYu3bxcE8dYajgmTTVnAAaNl+miNFT48cauAcOHDgHDhw4Bw4cOAcOHDgKv8AEqOWXpgrDcr1CbMALWgTC4MgHZJr8hJAP+n14pwXLMtwz5kDeNgazkJltQzKYxI5UMUAJHaNqpT29irbPOnX1qPUljyAhas6lZFn12Mp9wd+Nc5Pmumcliuj4beNY0xZeKxkK9KkoeFfDLHFGo+c9/aCXJ9vcL3AhoTh6dTH1hLZ/lFXMAV2q9vbNFMVkg0SQvapcpsnQ0NDu7SM/M2MriLUXTUOCuXST6FKStYSFpa6s7dgb8SKEeNGca/C3kb3yvh8XnYsG+Ps5PIVa09pakuFgpx3nqo4B7pHk9gQQzEeB3+w9hV6fjg+BE9zqK9DRnhDWMxWctOXKbSrJI3d26XyAAAS6g6bXcGzJ1Jjmd6GXanj8rQZ4a9ulGfhqHbHsV5HbXqA9jdygdvsPB0efdP4LKYb4RVsVcDO1dkk3psPdZVkURk/7sMyjX5WOvwk9uPmbEOEzks+Q6Lju5K56Qom1HGsTsVQkAgEyTl3IJ8b7RrQB4z4uPMV7M+Lz0FSavYpvYv0q6CGnTjldizFz3PJIxWTx7DR9vfgZtyfKdP5Q2rVmLB5aQhZrUsZbF5UgaDOR5hk+5Ov3B401uq80sHfa6WsWR9JsVchsRv+o2yt/wC3K+F6gfGVRjc5Xu26yKPhsjHCbHxMBUFWkRAWBAIDMV7SR7+dcrXD/C+SX1rS4KGY+fKiGQ/sNHgao6wvMPl6N6h/5o4B/wDpyKTrDMFtV+i8qx+vq2K8f/3PMxKfQNhu2l09LkTrf9HHTSIf+dh2f6nnxY6fxrQerF/DvD1Y/q2Tnhg0P/TWTgaw6o6mHzSdC3fTHuUyFd2/07uXMT1rjL1yOhcjuYrISEiOrkYDC0h/4D+Fv2J4jV8Pib0jRY/A9NTSqdlMJ1E6TDX2ARQT/cjnm65xt2C7Yv3sJXkWPK4vMebmM7j8s0cg8lR7+58AkH34HX+HF3oae4+Hlp5KZrFnH2paZsN7zKh+Vj+pUrv9d8YuAcOHDgeEA+457w5i9aX5cb0plLVbXxC12WHf/eN8q/8AyI4HLsxG3UJzdulF8TY9axOkPqtDJ6WlgjdGVgSCYQSjaVgRo7Xk3RS151g6XfMxXaTxfE36Veh6cNMRurGNnOmPcdqwcEkA717HZSKkMctCWOB4msQY/F1km3LIsZAEjDein45dEHuGiT7DlLGZWxWe+slS/lemoWavkcl2kSzy9+jJ2jRdEUdjkDyPuF8hmV4KtzqVsNmeki07maFpEyUtiauqJ3rJEj/4ak9mmBA2QN+COVbgo5T4WHqDrPJJVb+lDjZYuya4hJA3ID3BWZSpEgJUg+fZiwZGHLZTJ2K+MyVXFVMnaPrZCOUGaSBNIqKf93rwoT8RYufGjv2/SxdGOxVxFJKefbsxBrzEO1uJgVWQtrYHYC3qDf4SGBK6AUMhfEvZVz+NviDHxLrIxUGT+WuoCMyEE99dmRtg6OgfBGiNCXqmln4KjZet1Dh+yIejkqDyRQt3k9jKoJJV+35e5D5Pb/fTztnMZFMw92HM4TDw0C0zxyxesZVYHUHaT4Ze4HZ8/LoA73N06Za3xtq9jJ8Ni6yizAl94z6JO2lVe1j/AE/lV9EDtb234ABYjXMNiLGahzeVz+EPcpjFmSpcqspKkFFK+oQfy7Un6e/LuYxmMxtOzcylLAjvrLHjp8gzTSy29EsriQt2rsaI340dnmf1nSzFJY88tbF4OGZnnv2I377AYHQ9OXtYBpE129qg78E/TkUS5XJUqd1+nZrOdvwzLWllrkRRRydixzzvrsMgjU+QASCo1wJrBwk3UOcq5TpitWxVBGkiu0aTQyw+n2dziVfBO2bwPI7PrzdwXTseRs30y2RvSzxRJXvorr/tqI8qIH8b7Sq92gQSWOyfGsWjNireEy+NoZi3l5KSzxvjIZfSMsR2ssynRMzkMzAsSC3sB4PNfpG3U6svZhsNmrcMbRU5Hs1VVHJ7WBRg6t2nasTr7jzrga/QnUtPKmGrjzFMJqf8wsyxyhvTmkkJaNgPwkbOt+4H6cc+KX8O/jZsdLavWImkLGvNFHWSP+vDI6SSEr+IvpT59tfrxt4Bw4cOAcU/4nf9k37t+mLtMya+i/ER742cpZnHxZbFW8fOWWOzE0ZZfddjwR+o9x/bgckwuQwc+TrTxqLq4+s0LCeqlaVFfUUUSPpe4GMv2hm2SNbBYAaWbz7YulDPFNl8jjYSxhljV2Ox717Psfp27fTqfcOC26Qiy1rq7J4/G0MdVIjNbJ3HWMQiWcxHuUAf1W0hKq3kNIe7x772YghyXVN/G0MjYxki00ry24O1lkYKS4lVhptI8QDfiBbQI88BfjpdNZfEUr2cw1qXqWsT/sdKGb1hptxRy6AAPZ6Y7m1/flTP3xm70d69lY6+anb4eCpSkaY4utvUglEfzGVywTQ8gsNe3i3euSy2IsZUu2pclPZgpVrg2ILdD0gA0jgdr7YyeRshiR7Ag2+oaeQs0rVVUyOFvyTwvU+GRJbVtkBWQD0yD6Q3GwZ2ADHyQNAB95zpipcq4fJyWr2OkxkorNj5JWm9Wd5VKqHY+VZm/FrypHtrQm6swON6le29iJ7GUsSzR1ppJWEVCKIlO4qCPkLKdnyfn+3tK0GFrNWzmWyeQltxOY6FeWQyo0wHa0laAbLfN3Bd7H1Hy65r47pyfNLXfO1BUxsCBIMWX73lUexsuPx/f09ld+T3H2BexOAvZzDW8bjuocgmPam0TFuxq9hm2NQq6l1hHlQ2xvXy+2+SyRXZ8VXhsdb3vTmrK0qha1RYYySrAv2bDAqy699j9CQ1Zvpkys1jHHySWkqmZ4gd+5ikQ90LHQ3r5T52uz3BRr1MLTSxjpZcdjqbTxR2qeYmaOeOsql/lct5f13lYODr6g+OBM3T2Kw2TpXZM/kJ7d/+lUd4U9dj4Y+VCse4RgAtsD7+eRz16L5TCT45bGCv268rJZkXsljUTIkMbxfhZWMwGm+ijyNcpYzITxddw38XZvdSYTHU3hluRQiWSESEHs7/AAZu0qD8oLaJ9+aM3w9are67aw+ZdLZYpX8hayFhFEg/Losjtv2Kn7cCboDqP+Xtkcf1BEK0kmXsot2ND8LLMW+ZQ35CTvQbW9+CTzpPORdLHKW8LShHww/m2RmmytOdQSkczpIGCMPmBj8fb+p5BI1xsFyt0pkqdGDIJPj7dpaqUnl75qkjfhCfUx/dT+HewdeOA48OHDgZk1uy1yeGoInNaNHaJjppO4n2PsPC+Njyftxc6i6szEFOYY/BWKJRdy5DKvHFXrD/ADHtZi59vA99/tzbzeHtWbMWRw91aWSiQx90kfqRTR732SLsEgHyCCCNn7kHIu1esslFHXtUemlVJFk9Vpp5VDKdqwj7F2QdHRb6cBRxtOTp/G0792Oe3kLFlpMTjpR2zXbcn4rU6/Q6PhT/AIa++2PjdqY6t09AJLs7WclUli+PkIH9UWpoi8pH+XuQj/yxfpxhwHSyY6/Nl8lckyeZnXse3KoURp/kiQeEX9Pc/UnlXrTEWJJI8pSqm8Fgerfx4IBt1X9wu/zqfK+3uw+vAXOu3zMOZw+BxGFgXHRH4iotaURmd0XXpgntERUMW+XuPyggHRHGHKdFS3bUc9XqXN0AIvSkWGwCXHczfiYE7+cj+wH24pXtZO7TbIdZ0zgqsHp2KthvSuFxsoTGRtZhtfmGjtRoedcev4fy5ebo/GSdQhxkGi3J6i9rldntLD6N29u/14HvTXRuE6bIkx1UtZ7BGbVhzJKVA1ruPsPHsND9OMHDhwDi/wBaUMjcw0j9PiBczFo1ZZSV7PI7tEfcb8HanxsEcv5PJS0ZYY4cfPcaRWYJA6Bvl17d7KD7/ff6cVequp8hFClX0XxMlkFUj70nvzf8MMKFl2f87NpfcjgZWKmvVMDjn6xlkio07EzTfBQtLG0iylk20fzRiNgV1oodAb+9vpfHWc1JlMxStXqMrWdUb81dY3tR9o/xYtKJEDbAJAbW9MOY+NW/Zt1uk4NLO00E+SigfvixdSIhkrl/zSMR8x+pZvGudLyufxOHQtlMjVq+NhZZQGb+w9z+3A5vmshbr9Y3IcxYoYa5JiYmTIEGWASJMwSQb0UJV5F0xHvrbD32ek69bMdSLkcU8M2ExEBqVbEkPqSWJG0XYTN5IX239SW4uZ3M395rMGq8M+ZgGPowSpqVIyGWFdbGpJHdpNedLGd+452CBDHCiHt2qgHtGh+3Ak4cOHAOHDhwDhw4cCNoY2kEhjUuPAYqNj9+ScOHAOHDhwKuQoxX4VSQujIweKWM6eNx7Mp+/kj7EEgggkcW5+j7k9yaw2ekgeZeyWenRghsSL9jMFLfuNcbuHAzcDgsbgKfwuKrLDGWLu2yzyMfdnY+WP6nnuSr3y3rYuSssv5ksxlkb7HYIKn9fPjxr21o8OAo4/pSzPnYs31LbgtWa3cadWtCY69Yn3fRJLOf8x/6cbQd8OA4HvDhw4H/2Q=="/>
          <p:cNvSpPr>
            <a:spLocks noChangeAspect="1" noChangeArrowheads="1"/>
          </p:cNvSpPr>
          <p:nvPr/>
        </p:nvSpPr>
        <p:spPr bwMode="auto">
          <a:xfrm>
            <a:off x="0" y="-673100"/>
            <a:ext cx="1076325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data:image/jpeg;base64,/9j/4AAQSkZJRgABAQAAAQABAAD/2wCEAAkGBwgHBgkIBwgKCgkLDRYPDQwMDRsUFRAWIB0iIiAdHx8kKDQsJCYxJx8fLT0tMTU3Ojo6Iys/RD84QzQ5OjcBCgoKDQwNGg8PGjclHyU3Nzc3Nzc3Nzc3Nzc3Nzc3Nzc3Nzc3Nzc3Nzc3Nzc3Nzc3Nzc3Nzc3Nzc3Nzc3Nzc3N//AABEIAFoAcQMBIgACEQEDEQH/xAAbAAACAwEBAQAAAAAAAAAAAAAABgMEBQcBAv/EADwQAAICAgEDAgQEBAMFCQAAAAECAwQFEQAGEiETMRQiQVEyQmGBBxUjcTNSkSRDYoLRNlNjcoOhosLD/8QAFAEBAAAAAAAAAAAAAAAAAAAAAP/EABQRAQAAAAAAAAAAAAAAAAAAAAD/2gAMAwEAAhEDEQA/AO48is2IaleWxZlSKGJC8kjtpUUDZJP0HPt3VFLOwVQNkk6AHOb9c9VVLGPkjlyUOPoyRl6glUs+SZfKjtAPbXJ0CT+Pz7L5YGaPrzpiS5HWXMVtyRh0mLaiO/y+p+Hu157d74wQTw2IhLXljljPs8bBgf3HOc35pcvi7f8AJ+nYq2MiVcjWtQyIHnl7BICEA8dy90ZJ8/MPvzLq434S7CMW8cr2FZ670D/Lb06LolxH/gzjz7sF3okbHngde5ldTZyv09invWUklPcscMEQ288rHSoo+5PFnDdXzU1dc1P8XTiYLJfEHpS1ifYWYfyD/wARfkPv8o88k6+EljLdMehKoSSeysL7+X12rP6J3/feuBlQ9U9Vw/G38hNgvRpxGxPjUEgcRKT3BJz8jONaOtjegdb50mGRZoUlTfa6hhsaOjxYqY3prrTCYu3bxcE8dYajgmTTVnAAaNl+miNFT48cauAcOHDgHDhw4Bw4cOAcOHDgKv8AEqOWXpgrDcr1CbMALWgTC4MgHZJr8hJAP+n14pwXLMtwz5kDeNgazkJltQzKYxI5UMUAJHaNqpT29irbPOnX1qPUljyAhas6lZFn12Mp9wd+Nc5Pmumcliuj4beNY0xZeKxkK9KkoeFfDLHFGo+c9/aCXJ9vcL3AhoTh6dTH1hLZ/lFXMAV2q9vbNFMVkg0SQvapcpsnQ0NDu7SM/M2MriLUXTUOCuXST6FKStYSFpa6s7dgb8SKEeNGca/C3kb3yvh8XnYsG+Ps5PIVa09pakuFgpx3nqo4B7pHk9gQQzEeB3+w9hV6fjg+BE9zqK9DRnhDWMxWctOXKbSrJI3d26XyAAAS6g6bXcGzJ1Jjmd6GXanj8rQZ4a9ulGfhqHbHsV5HbXqA9jdygdvsPB0efdP4LKYb4RVsVcDO1dkk3psPdZVkURk/7sMyjX5WOvwk9uPmbEOEzks+Q6Lju5K56Qom1HGsTsVQkAgEyTl3IJ8b7RrQB4z4uPMV7M+Lz0FSavYpvYv0q6CGnTjldizFz3PJIxWTx7DR9vfgZtyfKdP5Q2rVmLB5aQhZrUsZbF5UgaDOR5hk+5Ov3B401uq80sHfa6WsWR9JsVchsRv+o2yt/wC3K+F6gfGVRjc5Xu26yKPhsjHCbHxMBUFWkRAWBAIDMV7SR7+dcrXD/C+SX1rS4KGY+fKiGQ/sNHgao6wvMPl6N6h/5o4B/wDpyKTrDMFtV+i8qx+vq2K8f/3PMxKfQNhu2l09LkTrf9HHTSIf+dh2f6nnxY6fxrQerF/DvD1Y/q2Tnhg0P/TWTgaw6o6mHzSdC3fTHuUyFd2/07uXMT1rjL1yOhcjuYrISEiOrkYDC0h/4D+Fv2J4jV8Pib0jRY/A9NTSqdlMJ1E6TDX2ARQT/cjnm65xt2C7Yv3sJXkWPK4vMebmM7j8s0cg8lR7+58AkH34HX+HF3oae4+Hlp5KZrFnH2paZsN7zKh+Vj+pUrv9d8YuAcOHDgeEA+457w5i9aX5cb0plLVbXxC12WHf/eN8q/8AyI4HLsxG3UJzdulF8TY9axOkPqtDJ6WlgjdGVgSCYQSjaVgRo7Xk3RS151g6XfMxXaTxfE36Veh6cNMRurGNnOmPcdqwcEkA717HZSKkMctCWOB4msQY/F1km3LIsZAEjDein45dEHuGiT7DlLGZWxWe+slS/lemoWavkcl2kSzy9+jJ2jRdEUdjkDyPuF8hmV4KtzqVsNmeki07maFpEyUtiauqJ3rJEj/4ak9mmBA2QN+COVbgo5T4WHqDrPJJVb+lDjZYuya4hJA3ID3BWZSpEgJUg+fZiwZGHLZTJ2K+MyVXFVMnaPrZCOUGaSBNIqKf93rwoT8RYufGjv2/SxdGOxVxFJKefbsxBrzEO1uJgVWQtrYHYC3qDf4SGBK6AUMhfEvZVz+NviDHxLrIxUGT+WuoCMyEE99dmRtg6OgfBGiNCXqmln4KjZet1Dh+yIejkqDyRQt3k9jKoJJV+35e5D5Pb/fTztnMZFMw92HM4TDw0C0zxyxesZVYHUHaT4Ze4HZ8/LoA73N06Za3xtq9jJ8Ni6yizAl94z6JO2lVe1j/AE/lV9EDtb234ABYjXMNiLGahzeVz+EPcpjFmSpcqspKkFFK+oQfy7Un6e/LuYxmMxtOzcylLAjvrLHjp8gzTSy29EsriQt2rsaI340dnmf1nSzFJY88tbF4OGZnnv2I377AYHQ9OXtYBpE129qg78E/TkUS5XJUqd1+nZrOdvwzLWllrkRRRydixzzvrsMgjU+QASCo1wJrBwk3UOcq5TpitWxVBGkiu0aTQyw+n2dziVfBO2bwPI7PrzdwXTseRs30y2RvSzxRJXvorr/tqI8qIH8b7Sq92gQSWOyfGsWjNireEy+NoZi3l5KSzxvjIZfSMsR2ssynRMzkMzAsSC3sB4PNfpG3U6svZhsNmrcMbRU5Hs1VVHJ7WBRg6t2nasTr7jzrga/QnUtPKmGrjzFMJqf8wsyxyhvTmkkJaNgPwkbOt+4H6cc+KX8O/jZsdLavWImkLGvNFHWSP+vDI6SSEr+IvpT59tfrxt4Bw4cOAcU/4nf9k37t+mLtMya+i/ER742cpZnHxZbFW8fOWWOzE0ZZfddjwR+o9x/bgckwuQwc+TrTxqLq4+s0LCeqlaVFfUUUSPpe4GMv2hm2SNbBYAaWbz7YulDPFNl8jjYSxhljV2Ox717Psfp27fTqfcOC26Qiy1rq7J4/G0MdVIjNbJ3HWMQiWcxHuUAf1W0hKq3kNIe7x772YghyXVN/G0MjYxki00ry24O1lkYKS4lVhptI8QDfiBbQI88BfjpdNZfEUr2cw1qXqWsT/sdKGb1hptxRy6AAPZ6Y7m1/flTP3xm70d69lY6+anb4eCpSkaY4utvUglEfzGVywTQ8gsNe3i3euSy2IsZUu2pclPZgpVrg2ILdD0gA0jgdr7YyeRshiR7Ag2+oaeQs0rVVUyOFvyTwvU+GRJbVtkBWQD0yD6Q3GwZ2ADHyQNAB95zpipcq4fJyWr2OkxkorNj5JWm9Wd5VKqHY+VZm/FrypHtrQm6swON6le29iJ7GUsSzR1ppJWEVCKIlO4qCPkLKdnyfn+3tK0GFrNWzmWyeQltxOY6FeWQyo0wHa0laAbLfN3Bd7H1Hy65r47pyfNLXfO1BUxsCBIMWX73lUexsuPx/f09ld+T3H2BexOAvZzDW8bjuocgmPam0TFuxq9hm2NQq6l1hHlQ2xvXy+2+SyRXZ8VXhsdb3vTmrK0qha1RYYySrAv2bDAqy699j9CQ1Zvpkys1jHHySWkqmZ4gd+5ikQ90LHQ3r5T52uz3BRr1MLTSxjpZcdjqbTxR2qeYmaOeOsql/lct5f13lYODr6g+OBM3T2Kw2TpXZM/kJ7d/+lUd4U9dj4Y+VCse4RgAtsD7+eRz16L5TCT45bGCv268rJZkXsljUTIkMbxfhZWMwGm+ijyNcpYzITxddw38XZvdSYTHU3hluRQiWSESEHs7/AAZu0qD8oLaJ9+aM3w9are67aw+ZdLZYpX8hayFhFEg/Losjtv2Kn7cCboDqP+Xtkcf1BEK0kmXsot2ND8LLMW+ZQ35CTvQbW9+CTzpPORdLHKW8LShHww/m2RmmytOdQSkczpIGCMPmBj8fb+p5BI1xsFyt0pkqdGDIJPj7dpaqUnl75qkjfhCfUx/dT+HewdeOA48OHDgZk1uy1yeGoInNaNHaJjppO4n2PsPC+Njyftxc6i6szEFOYY/BWKJRdy5DKvHFXrD/ADHtZi59vA99/tzbzeHtWbMWRw91aWSiQx90kfqRTR732SLsEgHyCCCNn7kHIu1esslFHXtUemlVJFk9Vpp5VDKdqwj7F2QdHRb6cBRxtOTp/G0792Oe3kLFlpMTjpR2zXbcn4rU6/Q6PhT/AIa++2PjdqY6t09AJLs7WclUli+PkIH9UWpoi8pH+XuQj/yxfpxhwHSyY6/Nl8lckyeZnXse3KoURp/kiQeEX9Pc/UnlXrTEWJJI8pSqm8Fgerfx4IBt1X9wu/zqfK+3uw+vAXOu3zMOZw+BxGFgXHRH4iotaURmd0XXpgntERUMW+XuPyggHRHGHKdFS3bUc9XqXN0AIvSkWGwCXHczfiYE7+cj+wH24pXtZO7TbIdZ0zgqsHp2KthvSuFxsoTGRtZhtfmGjtRoedcev4fy5ebo/GSdQhxkGi3J6i9rldntLD6N29u/14HvTXRuE6bIkx1UtZ7BGbVhzJKVA1ruPsPHsND9OMHDhwDi/wBaUMjcw0j9PiBczFo1ZZSV7PI7tEfcb8HanxsEcv5PJS0ZYY4cfPcaRWYJA6Bvl17d7KD7/ff6cVequp8hFClX0XxMlkFUj70nvzf8MMKFl2f87NpfcjgZWKmvVMDjn6xlkio07EzTfBQtLG0iylk20fzRiNgV1oodAb+9vpfHWc1JlMxStXqMrWdUb81dY3tR9o/xYtKJEDbAJAbW9MOY+NW/Zt1uk4NLO00E+SigfvixdSIhkrl/zSMR8x+pZvGudLyufxOHQtlMjVq+NhZZQGb+w9z+3A5vmshbr9Y3IcxYoYa5JiYmTIEGWASJMwSQb0UJV5F0xHvrbD32ek69bMdSLkcU8M2ExEBqVbEkPqSWJG0XYTN5IX239SW4uZ3M395rMGq8M+ZgGPowSpqVIyGWFdbGpJHdpNedLGd+452CBDHCiHt2qgHtGh+3Ak4cOHAOHDhwDhw4cCNoY2kEhjUuPAYqNj9+ScOHAOHDhwKuQoxX4VSQujIweKWM6eNx7Mp+/kj7EEgggkcW5+j7k9yaw2ekgeZeyWenRghsSL9jMFLfuNcbuHAzcDgsbgKfwuKrLDGWLu2yzyMfdnY+WP6nnuSr3y3rYuSssv5ksxlkb7HYIKn9fPjxr21o8OAo4/pSzPnYs31LbgtWa3cadWtCY69Yn3fRJLOf8x/6cbQd8OA4HvDhw4H/2Q=="/>
          <p:cNvSpPr>
            <a:spLocks noChangeAspect="1" noChangeArrowheads="1"/>
          </p:cNvSpPr>
          <p:nvPr/>
        </p:nvSpPr>
        <p:spPr bwMode="auto">
          <a:xfrm>
            <a:off x="0" y="-673100"/>
            <a:ext cx="1076325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data:image/jpeg;base64,/9j/4AAQSkZJRgABAQAAAQABAAD/2wCEAAkGBwgHBgkIBwgKCgkLDRYPDQwMDRsUFRAWIB0iIiAdHx8kKDQsJCYxJx8fLT0tMTU3Ojo6Iys/RD84QzQ5OjcBCgoKDQwNGg8PGjclHyU3Nzc3Nzc3Nzc3Nzc3Nzc3Nzc3Nzc3Nzc3Nzc3Nzc3Nzc3Nzc3Nzc3Nzc3Nzc3Nzc3N//AABEIAFoAcQMBIgACEQEDEQH/xAAbAAACAwEBAQAAAAAAAAAAAAAABgMEBQcBAv/EADwQAAICAgEDAgQEBAMFCQAAAAECAwQFEQAGEiETMRQiQVEyQmGBBxUjcTNSkSRDYoLRNlNjcoOhosLD/8QAFAEBAAAAAAAAAAAAAAAAAAAAAP/EABQRAQAAAAAAAAAAAAAAAAAAAAD/2gAMAwEAAhEDEQA/AO48is2IaleWxZlSKGJC8kjtpUUDZJP0HPt3VFLOwVQNkk6AHOb9c9VVLGPkjlyUOPoyRl6glUs+SZfKjtAPbXJ0CT+Pz7L5YGaPrzpiS5HWXMVtyRh0mLaiO/y+p+Hu157d74wQTw2IhLXljljPs8bBgf3HOc35pcvi7f8AJ+nYq2MiVcjWtQyIHnl7BICEA8dy90ZJ8/MPvzLq434S7CMW8cr2FZ670D/Lb06LolxH/gzjz7sF3okbHngde5ldTZyv09invWUklPcscMEQ288rHSoo+5PFnDdXzU1dc1P8XTiYLJfEHpS1ifYWYfyD/wARfkPv8o88k6+EljLdMehKoSSeysL7+X12rP6J3/feuBlQ9U9Vw/G38hNgvRpxGxPjUEgcRKT3BJz8jONaOtjegdb50mGRZoUlTfa6hhsaOjxYqY3prrTCYu3bxcE8dYajgmTTVnAAaNl+miNFT48cauAcOHDgHDhw4Bw4cOAcOHDgKv8AEqOWXpgrDcr1CbMALWgTC4MgHZJr8hJAP+n14pwXLMtwz5kDeNgazkJltQzKYxI5UMUAJHaNqpT29irbPOnX1qPUljyAhas6lZFn12Mp9wd+Nc5Pmumcliuj4beNY0xZeKxkK9KkoeFfDLHFGo+c9/aCXJ9vcL3AhoTh6dTH1hLZ/lFXMAV2q9vbNFMVkg0SQvapcpsnQ0NDu7SM/M2MriLUXTUOCuXST6FKStYSFpa6s7dgb8SKEeNGca/C3kb3yvh8XnYsG+Ps5PIVa09pakuFgpx3nqo4B7pHk9gQQzEeB3+w9hV6fjg+BE9zqK9DRnhDWMxWctOXKbSrJI3d26XyAAAS6g6bXcGzJ1Jjmd6GXanj8rQZ4a9ulGfhqHbHsV5HbXqA9jdygdvsPB0efdP4LKYb4RVsVcDO1dkk3psPdZVkURk/7sMyjX5WOvwk9uPmbEOEzks+Q6Lju5K56Qom1HGsTsVQkAgEyTl3IJ8b7RrQB4z4uPMV7M+Lz0FSavYpvYv0q6CGnTjldizFz3PJIxWTx7DR9vfgZtyfKdP5Q2rVmLB5aQhZrUsZbF5UgaDOR5hk+5Ov3B401uq80sHfa6WsWR9JsVchsRv+o2yt/wC3K+F6gfGVRjc5Xu26yKPhsjHCbHxMBUFWkRAWBAIDMV7SR7+dcrXD/C+SX1rS4KGY+fKiGQ/sNHgao6wvMPl6N6h/5o4B/wDpyKTrDMFtV+i8qx+vq2K8f/3PMxKfQNhu2l09LkTrf9HHTSIf+dh2f6nnxY6fxrQerF/DvD1Y/q2Tnhg0P/TWTgaw6o6mHzSdC3fTHuUyFd2/07uXMT1rjL1yOhcjuYrISEiOrkYDC0h/4D+Fv2J4jV8Pib0jRY/A9NTSqdlMJ1E6TDX2ARQT/cjnm65xt2C7Yv3sJXkWPK4vMebmM7j8s0cg8lR7+58AkH34HX+HF3oae4+Hlp5KZrFnH2paZsN7zKh+Vj+pUrv9d8YuAcOHDgeEA+457w5i9aX5cb0plLVbXxC12WHf/eN8q/8AyI4HLsxG3UJzdulF8TY9axOkPqtDJ6WlgjdGVgSCYQSjaVgRo7Xk3RS151g6XfMxXaTxfE36Veh6cNMRurGNnOmPcdqwcEkA717HZSKkMctCWOB4msQY/F1km3LIsZAEjDein45dEHuGiT7DlLGZWxWe+slS/lemoWavkcl2kSzy9+jJ2jRdEUdjkDyPuF8hmV4KtzqVsNmeki07maFpEyUtiauqJ3rJEj/4ak9mmBA2QN+COVbgo5T4WHqDrPJJVb+lDjZYuya4hJA3ID3BWZSpEgJUg+fZiwZGHLZTJ2K+MyVXFVMnaPrZCOUGaSBNIqKf93rwoT8RYufGjv2/SxdGOxVxFJKefbsxBrzEO1uJgVWQtrYHYC3qDf4SGBK6AUMhfEvZVz+NviDHxLrIxUGT+WuoCMyEE99dmRtg6OgfBGiNCXqmln4KjZet1Dh+yIejkqDyRQt3k9jKoJJV+35e5D5Pb/fTztnMZFMw92HM4TDw0C0zxyxesZVYHUHaT4Ze4HZ8/LoA73N06Za3xtq9jJ8Ni6yizAl94z6JO2lVe1j/AE/lV9EDtb234ABYjXMNiLGahzeVz+EPcpjFmSpcqspKkFFK+oQfy7Un6e/LuYxmMxtOzcylLAjvrLHjp8gzTSy29EsriQt2rsaI340dnmf1nSzFJY88tbF4OGZnnv2I377AYHQ9OXtYBpE129qg78E/TkUS5XJUqd1+nZrOdvwzLWllrkRRRydixzzvrsMgjU+QASCo1wJrBwk3UOcq5TpitWxVBGkiu0aTQyw+n2dziVfBO2bwPI7PrzdwXTseRs30y2RvSzxRJXvorr/tqI8qIH8b7Sq92gQSWOyfGsWjNireEy+NoZi3l5KSzxvjIZfSMsR2ssynRMzkMzAsSC3sB4PNfpG3U6svZhsNmrcMbRU5Hs1VVHJ7WBRg6t2nasTr7jzrga/QnUtPKmGrjzFMJqf8wsyxyhvTmkkJaNgPwkbOt+4H6cc+KX8O/jZsdLavWImkLGvNFHWSP+vDI6SSEr+IvpT59tfrxt4Bw4cOAcU/4nf9k37t+mLtMya+i/ER742cpZnHxZbFW8fOWWOzE0ZZfddjwR+o9x/bgckwuQwc+TrTxqLq4+s0LCeqlaVFfUUUSPpe4GMv2hm2SNbBYAaWbz7YulDPFNl8jjYSxhljV2Ox717Psfp27fTqfcOC26Qiy1rq7J4/G0MdVIjNbJ3HWMQiWcxHuUAf1W0hKq3kNIe7x772YghyXVN/G0MjYxki00ry24O1lkYKS4lVhptI8QDfiBbQI88BfjpdNZfEUr2cw1qXqWsT/sdKGb1hptxRy6AAPZ6Y7m1/flTP3xm70d69lY6+anb4eCpSkaY4utvUglEfzGVywTQ8gsNe3i3euSy2IsZUu2pclPZgpVrg2ILdD0gA0jgdr7YyeRshiR7Ag2+oaeQs0rVVUyOFvyTwvU+GRJbVtkBWQD0yD6Q3GwZ2ADHyQNAB95zpipcq4fJyWr2OkxkorNj5JWm9Wd5VKqHY+VZm/FrypHtrQm6swON6le29iJ7GUsSzR1ppJWEVCKIlO4qCPkLKdnyfn+3tK0GFrNWzmWyeQltxOY6FeWQyo0wHa0laAbLfN3Bd7H1Hy65r47pyfNLXfO1BUxsCBIMWX73lUexsuPx/f09ld+T3H2BexOAvZzDW8bjuocgmPam0TFuxq9hm2NQq6l1hHlQ2xvXy+2+SyRXZ8VXhsdb3vTmrK0qha1RYYySrAv2bDAqy699j9CQ1Zvpkys1jHHySWkqmZ4gd+5ikQ90LHQ3r5T52uz3BRr1MLTSxjpZcdjqbTxR2qeYmaOeOsql/lct5f13lYODr6g+OBM3T2Kw2TpXZM/kJ7d/+lUd4U9dj4Y+VCse4RgAtsD7+eRz16L5TCT45bGCv268rJZkXsljUTIkMbxfhZWMwGm+ijyNcpYzITxddw38XZvdSYTHU3hluRQiWSESEHs7/AAZu0qD8oLaJ9+aM3w9are67aw+ZdLZYpX8hayFhFEg/Losjtv2Kn7cCboDqP+Xtkcf1BEK0kmXsot2ND8LLMW+ZQ35CTvQbW9+CTzpPORdLHKW8LShHww/m2RmmytOdQSkczpIGCMPmBj8fb+p5BI1xsFyt0pkqdGDIJPj7dpaqUnl75qkjfhCfUx/dT+HewdeOA48OHDgZk1uy1yeGoInNaNHaJjppO4n2PsPC+Njyftxc6i6szEFOYY/BWKJRdy5DKvHFXrD/ADHtZi59vA99/tzbzeHtWbMWRw91aWSiQx90kfqRTR732SLsEgHyCCCNn7kHIu1esslFHXtUemlVJFk9Vpp5VDKdqwj7F2QdHRb6cBRxtOTp/G0792Oe3kLFlpMTjpR2zXbcn4rU6/Q6PhT/AIa++2PjdqY6t09AJLs7WclUli+PkIH9UWpoi8pH+XuQj/yxfpxhwHSyY6/Nl8lckyeZnXse3KoURp/kiQeEX9Pc/UnlXrTEWJJI8pSqm8Fgerfx4IBt1X9wu/zqfK+3uw+vAXOu3zMOZw+BxGFgXHRH4iotaURmd0XXpgntERUMW+XuPyggHRHGHKdFS3bUc9XqXN0AIvSkWGwCXHczfiYE7+cj+wH24pXtZO7TbIdZ0zgqsHp2KthvSuFxsoTGRtZhtfmGjtRoedcev4fy5ebo/GSdQhxkGi3J6i9rldntLD6N29u/14HvTXRuE6bIkx1UtZ7BGbVhzJKVA1ruPsPHsND9OMHDhwDi/wBaUMjcw0j9PiBczFo1ZZSV7PI7tEfcb8HanxsEcv5PJS0ZYY4cfPcaRWYJA6Bvl17d7KD7/ff6cVequp8hFClX0XxMlkFUj70nvzf8MMKFl2f87NpfcjgZWKmvVMDjn6xlkio07EzTfBQtLG0iylk20fzRiNgV1oodAb+9vpfHWc1JlMxStXqMrWdUb81dY3tR9o/xYtKJEDbAJAbW9MOY+NW/Zt1uk4NLO00E+SigfvixdSIhkrl/zSMR8x+pZvGudLyufxOHQtlMjVq+NhZZQGb+w9z+3A5vmshbr9Y3IcxYoYa5JiYmTIEGWASJMwSQb0UJV5F0xHvrbD32ek69bMdSLkcU8M2ExEBqVbEkPqSWJG0XYTN5IX239SW4uZ3M395rMGq8M+ZgGPowSpqVIyGWFdbGpJHdpNedLGd+452CBDHCiHt2qgHtGh+3Ak4cOHAOHDhwDhw4cCNoY2kEhjUuPAYqNj9+ScOHAOHDhwKuQoxX4VSQujIweKWM6eNx7Mp+/kj7EEgggkcW5+j7k9yaw2ekgeZeyWenRghsSL9jMFLfuNcbuHAzcDgsbgKfwuKrLDGWLu2yzyMfdnY+WP6nnuSr3y3rYuSssv5ksxlkb7HYIKn9fPjxr21o8OAo4/pSzPnYs31LbgtWa3cadWtCY69Yn3fRJLOf8x/6cbQd8OA4HvDhw4H/2Q=="/>
          <p:cNvSpPr>
            <a:spLocks noChangeAspect="1" noChangeArrowheads="1"/>
          </p:cNvSpPr>
          <p:nvPr/>
        </p:nvSpPr>
        <p:spPr bwMode="auto">
          <a:xfrm>
            <a:off x="0" y="-673100"/>
            <a:ext cx="1076325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data:image/jpeg;base64,/9j/4AAQSkZJRgABAQAAAQABAAD/2wCEAAkGBwgHBgkIBwgKCgkLDRYPDQwMDRsUFRAWIB0iIiAdHx8kKDQsJCYxJx8fLT0tMTU3Ojo6Iys/RD84QzQ5OjcBCgoKDQwNGg8PGjclHyU3Nzc3Nzc3Nzc3Nzc3Nzc3Nzc3Nzc3Nzc3Nzc3Nzc3Nzc3Nzc3Nzc3Nzc3Nzc3Nzc3N//AABEIAFoAcQMBIgACEQEDEQH/xAAbAAACAwEBAQAAAAAAAAAAAAAABgMEBQcBAv/EADwQAAICAgEDAgQEBAMFCQAAAAECAwQFEQAGEiETMRQiQVEyQmGBBxUjcTNSkSRDYoLRNlNjcoOhosLD/8QAFAEBAAAAAAAAAAAAAAAAAAAAAP/EABQRAQAAAAAAAAAAAAAAAAAAAAD/2gAMAwEAAhEDEQA/AO48is2IaleWxZlSKGJC8kjtpUUDZJP0HPt3VFLOwVQNkk6AHOb9c9VVLGPkjlyUOPoyRl6glUs+SZfKjtAPbXJ0CT+Pz7L5YGaPrzpiS5HWXMVtyRh0mLaiO/y+p+Hu157d74wQTw2IhLXljljPs8bBgf3HOc35pcvi7f8AJ+nYq2MiVcjWtQyIHnl7BICEA8dy90ZJ8/MPvzLq434S7CMW8cr2FZ670D/Lb06LolxH/gzjz7sF3okbHngde5ldTZyv09invWUklPcscMEQ288rHSoo+5PFnDdXzU1dc1P8XTiYLJfEHpS1ifYWYfyD/wARfkPv8o88k6+EljLdMehKoSSeysL7+X12rP6J3/feuBlQ9U9Vw/G38hNgvRpxGxPjUEgcRKT3BJz8jONaOtjegdb50mGRZoUlTfa6hhsaOjxYqY3prrTCYu3bxcE8dYajgmTTVnAAaNl+miNFT48cauAcOHDgHDhw4Bw4cOAcOHDgKv8AEqOWXpgrDcr1CbMALWgTC4MgHZJr8hJAP+n14pwXLMtwz5kDeNgazkJltQzKYxI5UMUAJHaNqpT29irbPOnX1qPUljyAhas6lZFn12Mp9wd+Nc5Pmumcliuj4beNY0xZeKxkK9KkoeFfDLHFGo+c9/aCXJ9vcL3AhoTh6dTH1hLZ/lFXMAV2q9vbNFMVkg0SQvapcpsnQ0NDu7SM/M2MriLUXTUOCuXST6FKStYSFpa6s7dgb8SKEeNGca/C3kb3yvh8XnYsG+Ps5PIVa09pakuFgpx3nqo4B7pHk9gQQzEeB3+w9hV6fjg+BE9zqK9DRnhDWMxWctOXKbSrJI3d26XyAAAS6g6bXcGzJ1Jjmd6GXanj8rQZ4a9ulGfhqHbHsV5HbXqA9jdygdvsPB0efdP4LKYb4RVsVcDO1dkk3psPdZVkURk/7sMyjX5WOvwk9uPmbEOEzks+Q6Lju5K56Qom1HGsTsVQkAgEyTl3IJ8b7RrQB4z4uPMV7M+Lz0FSavYpvYv0q6CGnTjldizFz3PJIxWTx7DR9vfgZtyfKdP5Q2rVmLB5aQhZrUsZbF5UgaDOR5hk+5Ov3B401uq80sHfa6WsWR9JsVchsRv+o2yt/wC3K+F6gfGVRjc5Xu26yKPhsjHCbHxMBUFWkRAWBAIDMV7SR7+dcrXD/C+SX1rS4KGY+fKiGQ/sNHgao6wvMPl6N6h/5o4B/wDpyKTrDMFtV+i8qx+vq2K8f/3PMxKfQNhu2l09LkTrf9HHTSIf+dh2f6nnxY6fxrQerF/DvD1Y/q2Tnhg0P/TWTgaw6o6mHzSdC3fTHuUyFd2/07uXMT1rjL1yOhcjuYrISEiOrkYDC0h/4D+Fv2J4jV8Pib0jRY/A9NTSqdlMJ1E6TDX2ARQT/cjnm65xt2C7Yv3sJXkWPK4vMebmM7j8s0cg8lR7+58AkH34HX+HF3oae4+Hlp5KZrFnH2paZsN7zKh+Vj+pUrv9d8YuAcOHDgeEA+457w5i9aX5cb0plLVbXxC12WHf/eN8q/8AyI4HLsxG3UJzdulF8TY9axOkPqtDJ6WlgjdGVgSCYQSjaVgRo7Xk3RS151g6XfMxXaTxfE36Veh6cNMRurGNnOmPcdqwcEkA717HZSKkMctCWOB4msQY/F1km3LIsZAEjDein45dEHuGiT7DlLGZWxWe+slS/lemoWavkcl2kSzy9+jJ2jRdEUdjkDyPuF8hmV4KtzqVsNmeki07maFpEyUtiauqJ3rJEj/4ak9mmBA2QN+COVbgo5T4WHqDrPJJVb+lDjZYuya4hJA3ID3BWZSpEgJUg+fZiwZGHLZTJ2K+MyVXFVMnaPrZCOUGaSBNIqKf93rwoT8RYufGjv2/SxdGOxVxFJKefbsxBrzEO1uJgVWQtrYHYC3qDf4SGBK6AUMhfEvZVz+NviDHxLrIxUGT+WuoCMyEE99dmRtg6OgfBGiNCXqmln4KjZet1Dh+yIejkqDyRQt3k9jKoJJV+35e5D5Pb/fTztnMZFMw92HM4TDw0C0zxyxesZVYHUHaT4Ze4HZ8/LoA73N06Za3xtq9jJ8Ni6yizAl94z6JO2lVe1j/AE/lV9EDtb234ABYjXMNiLGahzeVz+EPcpjFmSpcqspKkFFK+oQfy7Un6e/LuYxmMxtOzcylLAjvrLHjp8gzTSy29EsriQt2rsaI340dnmf1nSzFJY88tbF4OGZnnv2I377AYHQ9OXtYBpE129qg78E/TkUS5XJUqd1+nZrOdvwzLWllrkRRRydixzzvrsMgjU+QASCo1wJrBwk3UOcq5TpitWxVBGkiu0aTQyw+n2dziVfBO2bwPI7PrzdwXTseRs30y2RvSzxRJXvorr/tqI8qIH8b7Sq92gQSWOyfGsWjNireEy+NoZi3l5KSzxvjIZfSMsR2ssynRMzkMzAsSC3sB4PNfpG3U6svZhsNmrcMbRU5Hs1VVHJ7WBRg6t2nasTr7jzrga/QnUtPKmGrjzFMJqf8wsyxyhvTmkkJaNgPwkbOt+4H6cc+KX8O/jZsdLavWImkLGvNFHWSP+vDI6SSEr+IvpT59tfrxt4Bw4cOAcU/4nf9k37t+mLtMya+i/ER742cpZnHxZbFW8fOWWOzE0ZZfddjwR+o9x/bgckwuQwc+TrTxqLq4+s0LCeqlaVFfUUUSPpe4GMv2hm2SNbBYAaWbz7YulDPFNl8jjYSxhljV2Ox717Psfp27fTqfcOC26Qiy1rq7J4/G0MdVIjNbJ3HWMQiWcxHuUAf1W0hKq3kNIe7x772YghyXVN/G0MjYxki00ry24O1lkYKS4lVhptI8QDfiBbQI88BfjpdNZfEUr2cw1qXqWsT/sdKGb1hptxRy6AAPZ6Y7m1/flTP3xm70d69lY6+anb4eCpSkaY4utvUglEfzGVywTQ8gsNe3i3euSy2IsZUu2pclPZgpVrg2ILdD0gA0jgdr7YyeRshiR7Ag2+oaeQs0rVVUyOFvyTwvU+GRJbVtkBWQD0yD6Q3GwZ2ADHyQNAB95zpipcq4fJyWr2OkxkorNj5JWm9Wd5VKqHY+VZm/FrypHtrQm6swON6le29iJ7GUsSzR1ppJWEVCKIlO4qCPkLKdnyfn+3tK0GFrNWzmWyeQltxOY6FeWQyo0wHa0laAbLfN3Bd7H1Hy65r47pyfNLXfO1BUxsCBIMWX73lUexsuPx/f09ld+T3H2BexOAvZzDW8bjuocgmPam0TFuxq9hm2NQq6l1hHlQ2xvXy+2+SyRXZ8VXhsdb3vTmrK0qha1RYYySrAv2bDAqy699j9CQ1Zvpkys1jHHySWkqmZ4gd+5ikQ90LHQ3r5T52uz3BRr1MLTSxjpZcdjqbTxR2qeYmaOeOsql/lct5f13lYODr6g+OBM3T2Kw2TpXZM/kJ7d/+lUd4U9dj4Y+VCse4RgAtsD7+eRz16L5TCT45bGCv268rJZkXsljUTIkMbxfhZWMwGm+ijyNcpYzITxddw38XZvdSYTHU3hluRQiWSESEHs7/AAZu0qD8oLaJ9+aM3w9are67aw+ZdLZYpX8hayFhFEg/Losjtv2Kn7cCboDqP+Xtkcf1BEK0kmXsot2ND8LLMW+ZQ35CTvQbW9+CTzpPORdLHKW8LShHww/m2RmmytOdQSkczpIGCMPmBj8fb+p5BI1xsFyt0pkqdGDIJPj7dpaqUnl75qkjfhCfUx/dT+HewdeOA48OHDgZk1uy1yeGoInNaNHaJjppO4n2PsPC+Njyftxc6i6szEFOYY/BWKJRdy5DKvHFXrD/ADHtZi59vA99/tzbzeHtWbMWRw91aWSiQx90kfqRTR732SLsEgHyCCCNn7kHIu1esslFHXtUemlVJFk9Vpp5VDKdqwj7F2QdHRb6cBRxtOTp/G0792Oe3kLFlpMTjpR2zXbcn4rU6/Q6PhT/AIa++2PjdqY6t09AJLs7WclUli+PkIH9UWpoi8pH+XuQj/yxfpxhwHSyY6/Nl8lckyeZnXse3KoURp/kiQeEX9Pc/UnlXrTEWJJI8pSqm8Fgerfx4IBt1X9wu/zqfK+3uw+vAXOu3zMOZw+BxGFgXHRH4iotaURmd0XXpgntERUMW+XuPyggHRHGHKdFS3bUc9XqXN0AIvSkWGwCXHczfiYE7+cj+wH24pXtZO7TbIdZ0zgqsHp2KthvSuFxsoTGRtZhtfmGjtRoedcev4fy5ebo/GSdQhxkGi3J6i9rldntLD6N29u/14HvTXRuE6bIkx1UtZ7BGbVhzJKVA1ruPsPHsND9OMHDhwDi/wBaUMjcw0j9PiBczFo1ZZSV7PI7tEfcb8HanxsEcv5PJS0ZYY4cfPcaRWYJA6Bvl17d7KD7/ff6cVequp8hFClX0XxMlkFUj70nvzf8MMKFl2f87NpfcjgZWKmvVMDjn6xlkio07EzTfBQtLG0iylk20fzRiNgV1oodAb+9vpfHWc1JlMxStXqMrWdUb81dY3tR9o/xYtKJEDbAJAbW9MOY+NW/Zt1uk4NLO00E+SigfvixdSIhkrl/zSMR8x+pZvGudLyufxOHQtlMjVq+NhZZQGb+w9z+3A5vmshbr9Y3IcxYoYa5JiYmTIEGWASJMwSQb0UJV5F0xHvrbD32ek69bMdSLkcU8M2ExEBqVbEkPqSWJG0XYTN5IX239SW4uZ3M395rMGq8M+ZgGPowSpqVIyGWFdbGpJHdpNedLGd+452CBDHCiHt2qgHtGh+3Ak4cOHAOHDhwDhw4cCNoY2kEhjUuPAYqNj9+ScOHAOHDhwKuQoxX4VSQujIweKWM6eNx7Mp+/kj7EEgggkcW5+j7k9yaw2ekgeZeyWenRghsSL9jMFLfuNcbuHAzcDgsbgKfwuKrLDGWLu2yzyMfdnY+WP6nnuSr3y3rYuSssv5ksxlkb7HYIKn9fPjxr21o8OAo4/pSzPnYs31LbgtWa3cadWtCY69Yn3fRJLOf8x/6cbQd8OA4HvDhw4H/2Q=="/>
          <p:cNvSpPr>
            <a:spLocks noChangeAspect="1" noChangeArrowheads="1"/>
          </p:cNvSpPr>
          <p:nvPr/>
        </p:nvSpPr>
        <p:spPr bwMode="auto">
          <a:xfrm>
            <a:off x="0" y="-673100"/>
            <a:ext cx="1076325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image25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311" y="0"/>
            <a:ext cx="293768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4" name="Picture 18" descr="image2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71401">
            <a:off x="6721594" y="1569598"/>
            <a:ext cx="2187603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6" name="Picture 20" descr="https://encrypted-tbn2.gstatic.com/images?q=tbn:ANd9GcSnMkcFDn45Bit7MZ368N4KYJ0ixY1xXdHpZsgdKmWYdfTWJVA_r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869160"/>
            <a:ext cx="2590800" cy="1762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Содержимое 4" descr="180px-Mihrabkl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54204">
            <a:off x="231005" y="1728575"/>
            <a:ext cx="2016224" cy="3047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849926" y="60722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Задание: </a:t>
            </a:r>
          </a:p>
          <a:p>
            <a:r>
              <a:rPr lang="ru-RU" b="1" dirty="0">
                <a:solidFill>
                  <a:srgbClr val="C00000"/>
                </a:solidFill>
              </a:rPr>
              <a:t>Соедините понятие и картинку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8129" y="1009983"/>
            <a:ext cx="285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2087" y="4221088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68318" y="6210717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39956" y="413710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75091" y="3284984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369381" y="3991076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9872" y="274638"/>
            <a:ext cx="2376264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ИСЛАМ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6" name="Содержимое 5" descr="imagesмечеть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2628900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http://dum-spb.ru/d/174138/d/121531001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861048"/>
            <a:ext cx="2362200" cy="2857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915816" y="1556792"/>
            <a:ext cx="3600400" cy="4525963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АРАБЕСКИ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МИНАРЕТ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КАЛЛИГРАФИЯ</a:t>
            </a:r>
          </a:p>
          <a:p>
            <a:pPr>
              <a:buNone/>
            </a:pPr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 ПОЛУМЕСЯЦ</a:t>
            </a:r>
          </a:p>
          <a:p>
            <a:pPr>
              <a:buNone/>
            </a:pPr>
            <a:r>
              <a:rPr lang="ru-RU" sz="32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  НАМАЗ 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   МИХРАБ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100" name="Picture 4" descr="http://obkom.com/russia/images/islam-symb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1089940" cy="1101494"/>
          </a:xfrm>
          <a:prstGeom prst="rect">
            <a:avLst/>
          </a:prstGeom>
          <a:noFill/>
        </p:spPr>
      </p:pic>
      <p:sp>
        <p:nvSpPr>
          <p:cNvPr id="4102" name="AutoShape 6" descr="data:image/jpeg;base64,/9j/4AAQSkZJRgABAQAAAQABAAD/2wCEAAkGBwgHBgkIBwgKCgkLDRYPDQwMDRsUFRAWIB0iIiAdHx8kKDQsJCYxJx8fLT0tMTU3Ojo6Iys/RD84QzQ5OjcBCgoKDQwNGg8PGjclHyU3Nzc3Nzc3Nzc3Nzc3Nzc3Nzc3Nzc3Nzc3Nzc3Nzc3Nzc3Nzc3Nzc3Nzc3Nzc3Nzc3N//AABEIAFoAcQMBIgACEQEDEQH/xAAbAAACAwEBAQAAAAAAAAAAAAAABgMEBQcBAv/EADwQAAICAgEDAgQEBAMFCQAAAAECAwQFEQAGEiETMRQiQVEyQmGBBxUjcTNSkSRDYoLRNlNjcoOhosLD/8QAFAEBAAAAAAAAAAAAAAAAAAAAAP/EABQRAQAAAAAAAAAAAAAAAAAAAAD/2gAMAwEAAhEDEQA/AO48is2IaleWxZlSKGJC8kjtpUUDZJP0HPt3VFLOwVQNkk6AHOb9c9VVLGPkjlyUOPoyRl6glUs+SZfKjtAPbXJ0CT+Pz7L5YGaPrzpiS5HWXMVtyRh0mLaiO/y+p+Hu157d74wQTw2IhLXljljPs8bBgf3HOc35pcvi7f8AJ+nYq2MiVcjWtQyIHnl7BICEA8dy90ZJ8/MPvzLq434S7CMW8cr2FZ670D/Lb06LolxH/gzjz7sF3okbHngde5ldTZyv09invWUklPcscMEQ288rHSoo+5PFnDdXzU1dc1P8XTiYLJfEHpS1ifYWYfyD/wARfkPv8o88k6+EljLdMehKoSSeysL7+X12rP6J3/feuBlQ9U9Vw/G38hNgvRpxGxPjUEgcRKT3BJz8jONaOtjegdb50mGRZoUlTfa6hhsaOjxYqY3prrTCYu3bxcE8dYajgmTTVnAAaNl+miNFT48cauAcOHDgHDhw4Bw4cOAcOHDgKv8AEqOWXpgrDcr1CbMALWgTC4MgHZJr8hJAP+n14pwXLMtwz5kDeNgazkJltQzKYxI5UMUAJHaNqpT29irbPOnX1qPUljyAhas6lZFn12Mp9wd+Nc5Pmumcliuj4beNY0xZeKxkK9KkoeFfDLHFGo+c9/aCXJ9vcL3AhoTh6dTH1hLZ/lFXMAV2q9vbNFMVkg0SQvapcpsnQ0NDu7SM/M2MriLUXTUOCuXST6FKStYSFpa6s7dgb8SKEeNGca/C3kb3yvh8XnYsG+Ps5PIVa09pakuFgpx3nqo4B7pHk9gQQzEeB3+w9hV6fjg+BE9zqK9DRnhDWMxWctOXKbSrJI3d26XyAAAS6g6bXcGzJ1Jjmd6GXanj8rQZ4a9ulGfhqHbHsV5HbXqA9jdygdvsPB0efdP4LKYb4RVsVcDO1dkk3psPdZVkURk/7sMyjX5WOvwk9uPmbEOEzks+Q6Lju5K56Qom1HGsTsVQkAgEyTl3IJ8b7RrQB4z4uPMV7M+Lz0FSavYpvYv0q6CGnTjldizFz3PJIxWTx7DR9vfgZtyfKdP5Q2rVmLB5aQhZrUsZbF5UgaDOR5hk+5Ov3B401uq80sHfa6WsWR9JsVchsRv+o2yt/wC3K+F6gfGVRjc5Xu26yKPhsjHCbHxMBUFWkRAWBAIDMV7SR7+dcrXD/C+SX1rS4KGY+fKiGQ/sNHgao6wvMPl6N6h/5o4B/wDpyKTrDMFtV+i8qx+vq2K8f/3PMxKfQNhu2l09LkTrf9HHTSIf+dh2f6nnxY6fxrQerF/DvD1Y/q2Tnhg0P/TWTgaw6o6mHzSdC3fTHuUyFd2/07uXMT1rjL1yOhcjuYrISEiOrkYDC0h/4D+Fv2J4jV8Pib0jRY/A9NTSqdlMJ1E6TDX2ARQT/cjnm65xt2C7Yv3sJXkWPK4vMebmM7j8s0cg8lR7+58AkH34HX+HF3oae4+Hlp5KZrFnH2paZsN7zKh+Vj+pUrv9d8YuAcOHDgeEA+457w5i9aX5cb0plLVbXxC12WHf/eN8q/8AyI4HLsxG3UJzdulF8TY9axOkPqtDJ6WlgjdGVgSCYQSjaVgRo7Xk3RS151g6XfMxXaTxfE36Veh6cNMRurGNnOmPcdqwcEkA717HZSKkMctCWOB4msQY/F1km3LIsZAEjDein45dEHuGiT7DlLGZWxWe+slS/lemoWavkcl2kSzy9+jJ2jRdEUdjkDyPuF8hmV4KtzqVsNmeki07maFpEyUtiauqJ3rJEj/4ak9mmBA2QN+COVbgo5T4WHqDrPJJVb+lDjZYuya4hJA3ID3BWZSpEgJUg+fZiwZGHLZTJ2K+MyVXFVMnaPrZCOUGaSBNIqKf93rwoT8RYufGjv2/SxdGOxVxFJKefbsxBrzEO1uJgVWQtrYHYC3qDf4SGBK6AUMhfEvZVz+NviDHxLrIxUGT+WuoCMyEE99dmRtg6OgfBGiNCXqmln4KjZet1Dh+yIejkqDyRQt3k9jKoJJV+35e5D5Pb/fTztnMZFMw92HM4TDw0C0zxyxesZVYHUHaT4Ze4HZ8/LoA73N06Za3xtq9jJ8Ni6yizAl94z6JO2lVe1j/AE/lV9EDtb234ABYjXMNiLGahzeVz+EPcpjFmSpcqspKkFFK+oQfy7Un6e/LuYxmMxtOzcylLAjvrLHjp8gzTSy29EsriQt2rsaI340dnmf1nSzFJY88tbF4OGZnnv2I377AYHQ9OXtYBpE129qg78E/TkUS5XJUqd1+nZrOdvwzLWllrkRRRydixzzvrsMgjU+QASCo1wJrBwk3UOcq5TpitWxVBGkiu0aTQyw+n2dziVfBO2bwPI7PrzdwXTseRs30y2RvSzxRJXvorr/tqI8qIH8b7Sq92gQSWOyfGsWjNireEy+NoZi3l5KSzxvjIZfSMsR2ssynRMzkMzAsSC3sB4PNfpG3U6svZhsNmrcMbRU5Hs1VVHJ7WBRg6t2nasTr7jzrga/QnUtPKmGrjzFMJqf8wsyxyhvTmkkJaNgPwkbOt+4H6cc+KX8O/jZsdLavWImkLGvNFHWSP+vDI6SSEr+IvpT59tfrxt4Bw4cOAcU/4nf9k37t+mLtMya+i/ER742cpZnHxZbFW8fOWWOzE0ZZfddjwR+o9x/bgckwuQwc+TrTxqLq4+s0LCeqlaVFfUUUSPpe4GMv2hm2SNbBYAaWbz7YulDPFNl8jjYSxhljV2Ox717Psfp27fTqfcOC26Qiy1rq7J4/G0MdVIjNbJ3HWMQiWcxHuUAf1W0hKq3kNIe7x772YghyXVN/G0MjYxki00ry24O1lkYKS4lVhptI8QDfiBbQI88BfjpdNZfEUr2cw1qXqWsT/sdKGb1hptxRy6AAPZ6Y7m1/flTP3xm70d69lY6+anb4eCpSkaY4utvUglEfzGVywTQ8gsNe3i3euSy2IsZUu2pclPZgpVrg2ILdD0gA0jgdr7YyeRshiR7Ag2+oaeQs0rVVUyOFvyTwvU+GRJbVtkBWQD0yD6Q3GwZ2ADHyQNAB95zpipcq4fJyWr2OkxkorNj5JWm9Wd5VKqHY+VZm/FrypHtrQm6swON6le29iJ7GUsSzR1ppJWEVCKIlO4qCPkLKdnyfn+3tK0GFrNWzmWyeQltxOY6FeWQyo0wHa0laAbLfN3Bd7H1Hy65r47pyfNLXfO1BUxsCBIMWX73lUexsuPx/f09ld+T3H2BexOAvZzDW8bjuocgmPam0TFuxq9hm2NQq6l1hHlQ2xvXy+2+SyRXZ8VXhsdb3vTmrK0qha1RYYySrAv2bDAqy699j9CQ1Zvpkys1jHHySWkqmZ4gd+5ikQ90LHQ3r5T52uz3BRr1MLTSxjpZcdjqbTxR2qeYmaOeOsql/lct5f13lYODr6g+OBM3T2Kw2TpXZM/kJ7d/+lUd4U9dj4Y+VCse4RgAtsD7+eRz16L5TCT45bGCv268rJZkXsljUTIkMbxfhZWMwGm+ijyNcpYzITxddw38XZvdSYTHU3hluRQiWSESEHs7/AAZu0qD8oLaJ9+aM3w9are67aw+ZdLZYpX8hayFhFEg/Losjtv2Kn7cCboDqP+Xtkcf1BEK0kmXsot2ND8LLMW+ZQ35CTvQbW9+CTzpPORdLHKW8LShHww/m2RmmytOdQSkczpIGCMPmBj8fb+p5BI1xsFyt0pkqdGDIJPj7dpaqUnl75qkjfhCfUx/dT+HewdeOA48OHDgZk1uy1yeGoInNaNHaJjppO4n2PsPC+Njyftxc6i6szEFOYY/BWKJRdy5DKvHFXrD/ADHtZi59vA99/tzbzeHtWbMWRw91aWSiQx90kfqRTR732SLsEgHyCCCNn7kHIu1esslFHXtUemlVJFk9Vpp5VDKdqwj7F2QdHRb6cBRxtOTp/G0792Oe3kLFlpMTjpR2zXbcn4rU6/Q6PhT/AIa++2PjdqY6t09AJLs7WclUli+PkIH9UWpoi8pH+XuQj/yxfpxhwHSyY6/Nl8lckyeZnXse3KoURp/kiQeEX9Pc/UnlXrTEWJJI8pSqm8Fgerfx4IBt1X9wu/zqfK+3uw+vAXOu3zMOZw+BxGFgXHRH4iotaURmd0XXpgntERUMW+XuPyggHRHGHKdFS3bUc9XqXN0AIvSkWGwCXHczfiYE7+cj+wH24pXtZO7TbIdZ0zgqsHp2KthvSuFxsoTGRtZhtfmGjtRoedcev4fy5ebo/GSdQhxkGi3J6i9rldntLD6N29u/14HvTXRuE6bIkx1UtZ7BGbVhzJKVA1ruPsPHsND9OMHDhwDi/wBaUMjcw0j9PiBczFo1ZZSV7PI7tEfcb8HanxsEcv5PJS0ZYY4cfPcaRWYJA6Bvl17d7KD7/ff6cVequp8hFClX0XxMlkFUj70nvzf8MMKFl2f87NpfcjgZWKmvVMDjn6xlkio07EzTfBQtLG0iylk20fzRiNgV1oodAb+9vpfHWc1JlMxStXqMrWdUb81dY3tR9o/xYtKJEDbAJAbW9MOY+NW/Zt1uk4NLO00E+SigfvixdSIhkrl/zSMR8x+pZvGudLyufxOHQtlMjVq+NhZZQGb+w9z+3A5vmshbr9Y3IcxYoYa5JiYmTIEGWASJMwSQb0UJV5F0xHvrbD32ek69bMdSLkcU8M2ExEBqVbEkPqSWJG0XYTN5IX239SW4uZ3M395rMGq8M+ZgGPowSpqVIyGWFdbGpJHdpNedLGd+452CBDHCiHt2qgHtGh+3Ak4cOHAOHDhwDhw4cCNoY2kEhjUuPAYqNj9+ScOHAOHDhwKuQoxX4VSQujIweKWM6eNx7Mp+/kj7EEgggkcW5+j7k9yaw2ekgeZeyWenRghsSL9jMFLfuNcbuHAzcDgsbgKfwuKrLDGWLu2yzyMfdnY+WP6nnuSr3y3rYuSssv5ksxlkb7HYIKn9fPjxr21o8OAo4/pSzPnYs31LbgtWa3cadWtCY69Yn3fRJLOf8x/6cbQd8OA4HvDhw4H/2Q=="/>
          <p:cNvSpPr>
            <a:spLocks noChangeAspect="1" noChangeArrowheads="1"/>
          </p:cNvSpPr>
          <p:nvPr/>
        </p:nvSpPr>
        <p:spPr bwMode="auto">
          <a:xfrm>
            <a:off x="0" y="-673100"/>
            <a:ext cx="1076325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data:image/jpeg;base64,/9j/4AAQSkZJRgABAQAAAQABAAD/2wCEAAkGBwgHBgkIBwgKCgkLDRYPDQwMDRsUFRAWIB0iIiAdHx8kKDQsJCYxJx8fLT0tMTU3Ojo6Iys/RD84QzQ5OjcBCgoKDQwNGg8PGjclHyU3Nzc3Nzc3Nzc3Nzc3Nzc3Nzc3Nzc3Nzc3Nzc3Nzc3Nzc3Nzc3Nzc3Nzc3Nzc3Nzc3N//AABEIAFoAcQMBIgACEQEDEQH/xAAbAAACAwEBAQAAAAAAAAAAAAAABgMEBQcBAv/EADwQAAICAgEDAgQEBAMFCQAAAAECAwQFEQAGEiETMRQiQVEyQmGBBxUjcTNSkSRDYoLRNlNjcoOhosLD/8QAFAEBAAAAAAAAAAAAAAAAAAAAAP/EABQRAQAAAAAAAAAAAAAAAAAAAAD/2gAMAwEAAhEDEQA/AO48is2IaleWxZlSKGJC8kjtpUUDZJP0HPt3VFLOwVQNkk6AHOb9c9VVLGPkjlyUOPoyRl6glUs+SZfKjtAPbXJ0CT+Pz7L5YGaPrzpiS5HWXMVtyRh0mLaiO/y+p+Hu157d74wQTw2IhLXljljPs8bBgf3HOc35pcvi7f8AJ+nYq2MiVcjWtQyIHnl7BICEA8dy90ZJ8/MPvzLq434S7CMW8cr2FZ670D/Lb06LolxH/gzjz7sF3okbHngde5ldTZyv09invWUklPcscMEQ288rHSoo+5PFnDdXzU1dc1P8XTiYLJfEHpS1ifYWYfyD/wARfkPv8o88k6+EljLdMehKoSSeysL7+X12rP6J3/feuBlQ9U9Vw/G38hNgvRpxGxPjUEgcRKT3BJz8jONaOtjegdb50mGRZoUlTfa6hhsaOjxYqY3prrTCYu3bxcE8dYajgmTTVnAAaNl+miNFT48cauAcOHDgHDhw4Bw4cOAcOHDgKv8AEqOWXpgrDcr1CbMALWgTC4MgHZJr8hJAP+n14pwXLMtwz5kDeNgazkJltQzKYxI5UMUAJHaNqpT29irbPOnX1qPUljyAhas6lZFn12Mp9wd+Nc5Pmumcliuj4beNY0xZeKxkK9KkoeFfDLHFGo+c9/aCXJ9vcL3AhoTh6dTH1hLZ/lFXMAV2q9vbNFMVkg0SQvapcpsnQ0NDu7SM/M2MriLUXTUOCuXST6FKStYSFpa6s7dgb8SKEeNGca/C3kb3yvh8XnYsG+Ps5PIVa09pakuFgpx3nqo4B7pHk9gQQzEeB3+w9hV6fjg+BE9zqK9DRnhDWMxWctOXKbSrJI3d26XyAAAS6g6bXcGzJ1Jjmd6GXanj8rQZ4a9ulGfhqHbHsV5HbXqA9jdygdvsPB0efdP4LKYb4RVsVcDO1dkk3psPdZVkURk/7sMyjX5WOvwk9uPmbEOEzks+Q6Lju5K56Qom1HGsTsVQkAgEyTl3IJ8b7RrQB4z4uPMV7M+Lz0FSavYpvYv0q6CGnTjldizFz3PJIxWTx7DR9vfgZtyfKdP5Q2rVmLB5aQhZrUsZbF5UgaDOR5hk+5Ov3B401uq80sHfa6WsWR9JsVchsRv+o2yt/wC3K+F6gfGVRjc5Xu26yKPhsjHCbHxMBUFWkRAWBAIDMV7SR7+dcrXD/C+SX1rS4KGY+fKiGQ/sNHgao6wvMPl6N6h/5o4B/wDpyKTrDMFtV+i8qx+vq2K8f/3PMxKfQNhu2l09LkTrf9HHTSIf+dh2f6nnxY6fxrQerF/DvD1Y/q2Tnhg0P/TWTgaw6o6mHzSdC3fTHuUyFd2/07uXMT1rjL1yOhcjuYrISEiOrkYDC0h/4D+Fv2J4jV8Pib0jRY/A9NTSqdlMJ1E6TDX2ARQT/cjnm65xt2C7Yv3sJXkWPK4vMebmM7j8s0cg8lR7+58AkH34HX+HF3oae4+Hlp5KZrFnH2paZsN7zKh+Vj+pUrv9d8YuAcOHDgeEA+457w5i9aX5cb0plLVbXxC12WHf/eN8q/8AyI4HLsxG3UJzdulF8TY9axOkPqtDJ6WlgjdGVgSCYQSjaVgRo7Xk3RS151g6XfMxXaTxfE36Veh6cNMRurGNnOmPcdqwcEkA717HZSKkMctCWOB4msQY/F1km3LIsZAEjDein45dEHuGiT7DlLGZWxWe+slS/lemoWavkcl2kSzy9+jJ2jRdEUdjkDyPuF8hmV4KtzqVsNmeki07maFpEyUtiauqJ3rJEj/4ak9mmBA2QN+COVbgo5T4WHqDrPJJVb+lDjZYuya4hJA3ID3BWZSpEgJUg+fZiwZGHLZTJ2K+MyVXFVMnaPrZCOUGaSBNIqKf93rwoT8RYufGjv2/SxdGOxVxFJKefbsxBrzEO1uJgVWQtrYHYC3qDf4SGBK6AUMhfEvZVz+NviDHxLrIxUGT+WuoCMyEE99dmRtg6OgfBGiNCXqmln4KjZet1Dh+yIejkqDyRQt3k9jKoJJV+35e5D5Pb/fTztnMZFMw92HM4TDw0C0zxyxesZVYHUHaT4Ze4HZ8/LoA73N06Za3xtq9jJ8Ni6yizAl94z6JO2lVe1j/AE/lV9EDtb234ABYjXMNiLGahzeVz+EPcpjFmSpcqspKkFFK+oQfy7Un6e/LuYxmMxtOzcylLAjvrLHjp8gzTSy29EsriQt2rsaI340dnmf1nSzFJY88tbF4OGZnnv2I377AYHQ9OXtYBpE129qg78E/TkUS5XJUqd1+nZrOdvwzLWllrkRRRydixzzvrsMgjU+QASCo1wJrBwk3UOcq5TpitWxVBGkiu0aTQyw+n2dziVfBO2bwPI7PrzdwXTseRs30y2RvSzxRJXvorr/tqI8qIH8b7Sq92gQSWOyfGsWjNireEy+NoZi3l5KSzxvjIZfSMsR2ssynRMzkMzAsSC3sB4PNfpG3U6svZhsNmrcMbRU5Hs1VVHJ7WBRg6t2nasTr7jzrga/QnUtPKmGrjzFMJqf8wsyxyhvTmkkJaNgPwkbOt+4H6cc+KX8O/jZsdLavWImkLGvNFHWSP+vDI6SSEr+IvpT59tfrxt4Bw4cOAcU/4nf9k37t+mLtMya+i/ER742cpZnHxZbFW8fOWWOzE0ZZfddjwR+o9x/bgckwuQwc+TrTxqLq4+s0LCeqlaVFfUUUSPpe4GMv2hm2SNbBYAaWbz7YulDPFNl8jjYSxhljV2Ox717Psfp27fTqfcOC26Qiy1rq7J4/G0MdVIjNbJ3HWMQiWcxHuUAf1W0hKq3kNIe7x772YghyXVN/G0MjYxki00ry24O1lkYKS4lVhptI8QDfiBbQI88BfjpdNZfEUr2cw1qXqWsT/sdKGb1hptxRy6AAPZ6Y7m1/flTP3xm70d69lY6+anb4eCpSkaY4utvUglEfzGVywTQ8gsNe3i3euSy2IsZUu2pclPZgpVrg2ILdD0gA0jgdr7YyeRshiR7Ag2+oaeQs0rVVUyOFvyTwvU+GRJbVtkBWQD0yD6Q3GwZ2ADHyQNAB95zpipcq4fJyWr2OkxkorNj5JWm9Wd5VKqHY+VZm/FrypHtrQm6swON6le29iJ7GUsSzR1ppJWEVCKIlO4qCPkLKdnyfn+3tK0GFrNWzmWyeQltxOY6FeWQyo0wHa0laAbLfN3Bd7H1Hy65r47pyfNLXfO1BUxsCBIMWX73lUexsuPx/f09ld+T3H2BexOAvZzDW8bjuocgmPam0TFuxq9hm2NQq6l1hHlQ2xvXy+2+SyRXZ8VXhsdb3vTmrK0qha1RYYySrAv2bDAqy699j9CQ1Zvpkys1jHHySWkqmZ4gd+5ikQ90LHQ3r5T52uz3BRr1MLTSxjpZcdjqbTxR2qeYmaOeOsql/lct5f13lYODr6g+OBM3T2Kw2TpXZM/kJ7d/+lUd4U9dj4Y+VCse4RgAtsD7+eRz16L5TCT45bGCv268rJZkXsljUTIkMbxfhZWMwGm+ijyNcpYzITxddw38XZvdSYTHU3hluRQiWSESEHs7/AAZu0qD8oLaJ9+aM3w9are67aw+ZdLZYpX8hayFhFEg/Losjtv2Kn7cCboDqP+Xtkcf1BEK0kmXsot2ND8LLMW+ZQ35CTvQbW9+CTzpPORdLHKW8LShHww/m2RmmytOdQSkczpIGCMPmBj8fb+p5BI1xsFyt0pkqdGDIJPj7dpaqUnl75qkjfhCfUx/dT+HewdeOA48OHDgZk1uy1yeGoInNaNHaJjppO4n2PsPC+Njyftxc6i6szEFOYY/BWKJRdy5DKvHFXrD/ADHtZi59vA99/tzbzeHtWbMWRw91aWSiQx90kfqRTR732SLsEgHyCCCNn7kHIu1esslFHXtUemlVJFk9Vpp5VDKdqwj7F2QdHRb6cBRxtOTp/G0792Oe3kLFlpMTjpR2zXbcn4rU6/Q6PhT/AIa++2PjdqY6t09AJLs7WclUli+PkIH9UWpoi8pH+XuQj/yxfpxhwHSyY6/Nl8lckyeZnXse3KoURp/kiQeEX9Pc/UnlXrTEWJJI8pSqm8Fgerfx4IBt1X9wu/zqfK+3uw+vAXOu3zMOZw+BxGFgXHRH4iotaURmd0XXpgntERUMW+XuPyggHRHGHKdFS3bUc9XqXN0AIvSkWGwCXHczfiYE7+cj+wH24pXtZO7TbIdZ0zgqsHp2KthvSuFxsoTGRtZhtfmGjtRoedcev4fy5ebo/GSdQhxkGi3J6i9rldntLD6N29u/14HvTXRuE6bIkx1UtZ7BGbVhzJKVA1ruPsPHsND9OMHDhwDi/wBaUMjcw0j9PiBczFo1ZZSV7PI7tEfcb8HanxsEcv5PJS0ZYY4cfPcaRWYJA6Bvl17d7KD7/ff6cVequp8hFClX0XxMlkFUj70nvzf8MMKFl2f87NpfcjgZWKmvVMDjn6xlkio07EzTfBQtLG0iylk20fzRiNgV1oodAb+9vpfHWc1JlMxStXqMrWdUb81dY3tR9o/xYtKJEDbAJAbW9MOY+NW/Zt1uk4NLO00E+SigfvixdSIhkrl/zSMR8x+pZvGudLyufxOHQtlMjVq+NhZZQGb+w9z+3A5vmshbr9Y3IcxYoYa5JiYmTIEGWASJMwSQb0UJV5F0xHvrbD32ek69bMdSLkcU8M2ExEBqVbEkPqSWJG0XYTN5IX239SW4uZ3M395rMGq8M+ZgGPowSpqVIyGWFdbGpJHdpNedLGd+452CBDHCiHt2qgHtGh+3Ak4cOHAOHDhwDhw4cCNoY2kEhjUuPAYqNj9+ScOHAOHDhwKuQoxX4VSQujIweKWM6eNx7Mp+/kj7EEgggkcW5+j7k9yaw2ekgeZeyWenRghsSL9jMFLfuNcbuHAzcDgsbgKfwuKrLDGWLu2yzyMfdnY+WP6nnuSr3y3rYuSssv5ksxlkb7HYIKn9fPjxr21o8OAo4/pSzPnYs31LbgtWa3cadWtCY69Yn3fRJLOf8x/6cbQd8OA4HvDhw4H/2Q=="/>
          <p:cNvSpPr>
            <a:spLocks noChangeAspect="1" noChangeArrowheads="1"/>
          </p:cNvSpPr>
          <p:nvPr/>
        </p:nvSpPr>
        <p:spPr bwMode="auto">
          <a:xfrm>
            <a:off x="0" y="-673100"/>
            <a:ext cx="1076325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data:image/jpeg;base64,/9j/4AAQSkZJRgABAQAAAQABAAD/2wCEAAkGBwgHBgkIBwgKCgkLDRYPDQwMDRsUFRAWIB0iIiAdHx8kKDQsJCYxJx8fLT0tMTU3Ojo6Iys/RD84QzQ5OjcBCgoKDQwNGg8PGjclHyU3Nzc3Nzc3Nzc3Nzc3Nzc3Nzc3Nzc3Nzc3Nzc3Nzc3Nzc3Nzc3Nzc3Nzc3Nzc3Nzc3N//AABEIAFoAcQMBIgACEQEDEQH/xAAbAAACAwEBAQAAAAAAAAAAAAAABgMEBQcBAv/EADwQAAICAgEDAgQEBAMFCQAAAAECAwQFEQAGEiETMRQiQVEyQmGBBxUjcTNSkSRDYoLRNlNjcoOhosLD/8QAFAEBAAAAAAAAAAAAAAAAAAAAAP/EABQRAQAAAAAAAAAAAAAAAAAAAAD/2gAMAwEAAhEDEQA/AO48is2IaleWxZlSKGJC8kjtpUUDZJP0HPt3VFLOwVQNkk6AHOb9c9VVLGPkjlyUOPoyRl6glUs+SZfKjtAPbXJ0CT+Pz7L5YGaPrzpiS5HWXMVtyRh0mLaiO/y+p+Hu157d74wQTw2IhLXljljPs8bBgf3HOc35pcvi7f8AJ+nYq2MiVcjWtQyIHnl7BICEA8dy90ZJ8/MPvzLq434S7CMW8cr2FZ670D/Lb06LolxH/gzjz7sF3okbHngde5ldTZyv09invWUklPcscMEQ288rHSoo+5PFnDdXzU1dc1P8XTiYLJfEHpS1ifYWYfyD/wARfkPv8o88k6+EljLdMehKoSSeysL7+X12rP6J3/feuBlQ9U9Vw/G38hNgvRpxGxPjUEgcRKT3BJz8jONaOtjegdb50mGRZoUlTfa6hhsaOjxYqY3prrTCYu3bxcE8dYajgmTTVnAAaNl+miNFT48cauAcOHDgHDhw4Bw4cOAcOHDgKv8AEqOWXpgrDcr1CbMALWgTC4MgHZJr8hJAP+n14pwXLMtwz5kDeNgazkJltQzKYxI5UMUAJHaNqpT29irbPOnX1qPUljyAhas6lZFn12Mp9wd+Nc5Pmumcliuj4beNY0xZeKxkK9KkoeFfDLHFGo+c9/aCXJ9vcL3AhoTh6dTH1hLZ/lFXMAV2q9vbNFMVkg0SQvapcpsnQ0NDu7SM/M2MriLUXTUOCuXST6FKStYSFpa6s7dgb8SKEeNGca/C3kb3yvh8XnYsG+Ps5PIVa09pakuFgpx3nqo4B7pHk9gQQzEeB3+w9hV6fjg+BE9zqK9DRnhDWMxWctOXKbSrJI3d26XyAAAS6g6bXcGzJ1Jjmd6GXanj8rQZ4a9ulGfhqHbHsV5HbXqA9jdygdvsPB0efdP4LKYb4RVsVcDO1dkk3psPdZVkURk/7sMyjX5WOvwk9uPmbEOEzks+Q6Lju5K56Qom1HGsTsVQkAgEyTl3IJ8b7RrQB4z4uPMV7M+Lz0FSavYpvYv0q6CGnTjldizFz3PJIxWTx7DR9vfgZtyfKdP5Q2rVmLB5aQhZrUsZbF5UgaDOR5hk+5Ov3B401uq80sHfa6WsWR9JsVchsRv+o2yt/wC3K+F6gfGVRjc5Xu26yKPhsjHCbHxMBUFWkRAWBAIDMV7SR7+dcrXD/C+SX1rS4KGY+fKiGQ/sNHgao6wvMPl6N6h/5o4B/wDpyKTrDMFtV+i8qx+vq2K8f/3PMxKfQNhu2l09LkTrf9HHTSIf+dh2f6nnxY6fxrQerF/DvD1Y/q2Tnhg0P/TWTgaw6o6mHzSdC3fTHuUyFd2/07uXMT1rjL1yOhcjuYrISEiOrkYDC0h/4D+Fv2J4jV8Pib0jRY/A9NTSqdlMJ1E6TDX2ARQT/cjnm65xt2C7Yv3sJXkWPK4vMebmM7j8s0cg8lR7+58AkH34HX+HF3oae4+Hlp5KZrFnH2paZsN7zKh+Vj+pUrv9d8YuAcOHDgeEA+457w5i9aX5cb0plLVbXxC12WHf/eN8q/8AyI4HLsxG3UJzdulF8TY9axOkPqtDJ6WlgjdGVgSCYQSjaVgRo7Xk3RS151g6XfMxXaTxfE36Veh6cNMRurGNnOmPcdqwcEkA717HZSKkMctCWOB4msQY/F1km3LIsZAEjDein45dEHuGiT7DlLGZWxWe+slS/lemoWavkcl2kSzy9+jJ2jRdEUdjkDyPuF8hmV4KtzqVsNmeki07maFpEyUtiauqJ3rJEj/4ak9mmBA2QN+COVbgo5T4WHqDrPJJVb+lDjZYuya4hJA3ID3BWZSpEgJUg+fZiwZGHLZTJ2K+MyVXFVMnaPrZCOUGaSBNIqKf93rwoT8RYufGjv2/SxdGOxVxFJKefbsxBrzEO1uJgVWQtrYHYC3qDf4SGBK6AUMhfEvZVz+NviDHxLrIxUGT+WuoCMyEE99dmRtg6OgfBGiNCXqmln4KjZet1Dh+yIejkqDyRQt3k9jKoJJV+35e5D5Pb/fTztnMZFMw92HM4TDw0C0zxyxesZVYHUHaT4Ze4HZ8/LoA73N06Za3xtq9jJ8Ni6yizAl94z6JO2lVe1j/AE/lV9EDtb234ABYjXMNiLGahzeVz+EPcpjFmSpcqspKkFFK+oQfy7Un6e/LuYxmMxtOzcylLAjvrLHjp8gzTSy29EsriQt2rsaI340dnmf1nSzFJY88tbF4OGZnnv2I377AYHQ9OXtYBpE129qg78E/TkUS5XJUqd1+nZrOdvwzLWllrkRRRydixzzvrsMgjU+QASCo1wJrBwk3UOcq5TpitWxVBGkiu0aTQyw+n2dziVfBO2bwPI7PrzdwXTseRs30y2RvSzxRJXvorr/tqI8qIH8b7Sq92gQSWOyfGsWjNireEy+NoZi3l5KSzxvjIZfSMsR2ssynRMzkMzAsSC3sB4PNfpG3U6svZhsNmrcMbRU5Hs1VVHJ7WBRg6t2nasTr7jzrga/QnUtPKmGrjzFMJqf8wsyxyhvTmkkJaNgPwkbOt+4H6cc+KX8O/jZsdLavWImkLGvNFHWSP+vDI6SSEr+IvpT59tfrxt4Bw4cOAcU/4nf9k37t+mLtMya+i/ER742cpZnHxZbFW8fOWWOzE0ZZfddjwR+o9x/bgckwuQwc+TrTxqLq4+s0LCeqlaVFfUUUSPpe4GMv2hm2SNbBYAaWbz7YulDPFNl8jjYSxhljV2Ox717Psfp27fTqfcOC26Qiy1rq7J4/G0MdVIjNbJ3HWMQiWcxHuUAf1W0hKq3kNIe7x772YghyXVN/G0MjYxki00ry24O1lkYKS4lVhptI8QDfiBbQI88BfjpdNZfEUr2cw1qXqWsT/sdKGb1hptxRy6AAPZ6Y7m1/flTP3xm70d69lY6+anb4eCpSkaY4utvUglEfzGVywTQ8gsNe3i3euSy2IsZUu2pclPZgpVrg2ILdD0gA0jgdr7YyeRshiR7Ag2+oaeQs0rVVUyOFvyTwvU+GRJbVtkBWQD0yD6Q3GwZ2ADHyQNAB95zpipcq4fJyWr2OkxkorNj5JWm9Wd5VKqHY+VZm/FrypHtrQm6swON6le29iJ7GUsSzR1ppJWEVCKIlO4qCPkLKdnyfn+3tK0GFrNWzmWyeQltxOY6FeWQyo0wHa0laAbLfN3Bd7H1Hy65r47pyfNLXfO1BUxsCBIMWX73lUexsuPx/f09ld+T3H2BexOAvZzDW8bjuocgmPam0TFuxq9hm2NQq6l1hHlQ2xvXy+2+SyRXZ8VXhsdb3vTmrK0qha1RYYySrAv2bDAqy699j9CQ1Zvpkys1jHHySWkqmZ4gd+5ikQ90LHQ3r5T52uz3BRr1MLTSxjpZcdjqbTxR2qeYmaOeOsql/lct5f13lYODr6g+OBM3T2Kw2TpXZM/kJ7d/+lUd4U9dj4Y+VCse4RgAtsD7+eRz16L5TCT45bGCv268rJZkXsljUTIkMbxfhZWMwGm+ijyNcpYzITxddw38XZvdSYTHU3hluRQiWSESEHs7/AAZu0qD8oLaJ9+aM3w9are67aw+ZdLZYpX8hayFhFEg/Losjtv2Kn7cCboDqP+Xtkcf1BEK0kmXsot2ND8LLMW+ZQ35CTvQbW9+CTzpPORdLHKW8LShHww/m2RmmytOdQSkczpIGCMPmBj8fb+p5BI1xsFyt0pkqdGDIJPj7dpaqUnl75qkjfhCfUx/dT+HewdeOA48OHDgZk1uy1yeGoInNaNHaJjppO4n2PsPC+Njyftxc6i6szEFOYY/BWKJRdy5DKvHFXrD/ADHtZi59vA99/tzbzeHtWbMWRw91aWSiQx90kfqRTR732SLsEgHyCCCNn7kHIu1esslFHXtUemlVJFk9Vpp5VDKdqwj7F2QdHRb6cBRxtOTp/G0792Oe3kLFlpMTjpR2zXbcn4rU6/Q6PhT/AIa++2PjdqY6t09AJLs7WclUli+PkIH9UWpoi8pH+XuQj/yxfpxhwHSyY6/Nl8lckyeZnXse3KoURp/kiQeEX9Pc/UnlXrTEWJJI8pSqm8Fgerfx4IBt1X9wu/zqfK+3uw+vAXOu3zMOZw+BxGFgXHRH4iotaURmd0XXpgntERUMW+XuPyggHRHGHKdFS3bUc9XqXN0AIvSkWGwCXHczfiYE7+cj+wH24pXtZO7TbIdZ0zgqsHp2KthvSuFxsoTGRtZhtfmGjtRoedcev4fy5ebo/GSdQhxkGi3J6i9rldntLD6N29u/14HvTXRuE6bIkx1UtZ7BGbVhzJKVA1ruPsPHsND9OMHDhwDi/wBaUMjcw0j9PiBczFo1ZZSV7PI7tEfcb8HanxsEcv5PJS0ZYY4cfPcaRWYJA6Bvl17d7KD7/ff6cVequp8hFClX0XxMlkFUj70nvzf8MMKFl2f87NpfcjgZWKmvVMDjn6xlkio07EzTfBQtLG0iylk20fzRiNgV1oodAb+9vpfHWc1JlMxStXqMrWdUb81dY3tR9o/xYtKJEDbAJAbW9MOY+NW/Zt1uk4NLO00E+SigfvixdSIhkrl/zSMR8x+pZvGudLyufxOHQtlMjVq+NhZZQGb+w9z+3A5vmshbr9Y3IcxYoYa5JiYmTIEGWASJMwSQb0UJV5F0xHvrbD32ek69bMdSLkcU8M2ExEBqVbEkPqSWJG0XYTN5IX239SW4uZ3M395rMGq8M+ZgGPowSpqVIyGWFdbGpJHdpNedLGd+452CBDHCiHt2qgHtGh+3Ak4cOHAOHDhwDhw4cCNoY2kEhjUuPAYqNj9+ScOHAOHDhwKuQoxX4VSQujIweKWM6eNx7Mp+/kj7EEgggkcW5+j7k9yaw2ekgeZeyWenRghsSL9jMFLfuNcbuHAzcDgsbgKfwuKrLDGWLu2yzyMfdnY+WP6nnuSr3y3rYuSssv5ksxlkb7HYIKn9fPjxr21o8OAo4/pSzPnYs31LbgtWa3cadWtCY69Yn3fRJLOf8x/6cbQd8OA4HvDhw4H/2Q=="/>
          <p:cNvSpPr>
            <a:spLocks noChangeAspect="1" noChangeArrowheads="1"/>
          </p:cNvSpPr>
          <p:nvPr/>
        </p:nvSpPr>
        <p:spPr bwMode="auto">
          <a:xfrm>
            <a:off x="0" y="-673100"/>
            <a:ext cx="1076325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data:image/jpeg;base64,/9j/4AAQSkZJRgABAQAAAQABAAD/2wCEAAkGBwgHBgkIBwgKCgkLDRYPDQwMDRsUFRAWIB0iIiAdHx8kKDQsJCYxJx8fLT0tMTU3Ojo6Iys/RD84QzQ5OjcBCgoKDQwNGg8PGjclHyU3Nzc3Nzc3Nzc3Nzc3Nzc3Nzc3Nzc3Nzc3Nzc3Nzc3Nzc3Nzc3Nzc3Nzc3Nzc3Nzc3N//AABEIAFoAcQMBIgACEQEDEQH/xAAbAAACAwEBAQAAAAAAAAAAAAAABgMEBQcBAv/EADwQAAICAgEDAgQEBAMFCQAAAAECAwQFEQAGEiETMRQiQVEyQmGBBxUjcTNSkSRDYoLRNlNjcoOhosLD/8QAFAEBAAAAAAAAAAAAAAAAAAAAAP/EABQRAQAAAAAAAAAAAAAAAAAAAAD/2gAMAwEAAhEDEQA/AO48is2IaleWxZlSKGJC8kjtpUUDZJP0HPt3VFLOwVQNkk6AHOb9c9VVLGPkjlyUOPoyRl6glUs+SZfKjtAPbXJ0CT+Pz7L5YGaPrzpiS5HWXMVtyRh0mLaiO/y+p+Hu157d74wQTw2IhLXljljPs8bBgf3HOc35pcvi7f8AJ+nYq2MiVcjWtQyIHnl7BICEA8dy90ZJ8/MPvzLq434S7CMW8cr2FZ670D/Lb06LolxH/gzjz7sF3okbHngde5ldTZyv09invWUklPcscMEQ288rHSoo+5PFnDdXzU1dc1P8XTiYLJfEHpS1ifYWYfyD/wARfkPv8o88k6+EljLdMehKoSSeysL7+X12rP6J3/feuBlQ9U9Vw/G38hNgvRpxGxPjUEgcRKT3BJz8jONaOtjegdb50mGRZoUlTfa6hhsaOjxYqY3prrTCYu3bxcE8dYajgmTTVnAAaNl+miNFT48cauAcOHDgHDhw4Bw4cOAcOHDgKv8AEqOWXpgrDcr1CbMALWgTC4MgHZJr8hJAP+n14pwXLMtwz5kDeNgazkJltQzKYxI5UMUAJHaNqpT29irbPOnX1qPUljyAhas6lZFn12Mp9wd+Nc5Pmumcliuj4beNY0xZeKxkK9KkoeFfDLHFGo+c9/aCXJ9vcL3AhoTh6dTH1hLZ/lFXMAV2q9vbNFMVkg0SQvapcpsnQ0NDu7SM/M2MriLUXTUOCuXST6FKStYSFpa6s7dgb8SKEeNGca/C3kb3yvh8XnYsG+Ps5PIVa09pakuFgpx3nqo4B7pHk9gQQzEeB3+w9hV6fjg+BE9zqK9DRnhDWMxWctOXKbSrJI3d26XyAAAS6g6bXcGzJ1Jjmd6GXanj8rQZ4a9ulGfhqHbHsV5HbXqA9jdygdvsPB0efdP4LKYb4RVsVcDO1dkk3psPdZVkURk/7sMyjX5WOvwk9uPmbEOEzks+Q6Lju5K56Qom1HGsTsVQkAgEyTl3IJ8b7RrQB4z4uPMV7M+Lz0FSavYpvYv0q6CGnTjldizFz3PJIxWTx7DR9vfgZtyfKdP5Q2rVmLB5aQhZrUsZbF5UgaDOR5hk+5Ov3B401uq80sHfa6WsWR9JsVchsRv+o2yt/wC3K+F6gfGVRjc5Xu26yKPhsjHCbHxMBUFWkRAWBAIDMV7SR7+dcrXD/C+SX1rS4KGY+fKiGQ/sNHgao6wvMPl6N6h/5o4B/wDpyKTrDMFtV+i8qx+vq2K8f/3PMxKfQNhu2l09LkTrf9HHTSIf+dh2f6nnxY6fxrQerF/DvD1Y/q2Tnhg0P/TWTgaw6o6mHzSdC3fTHuUyFd2/07uXMT1rjL1yOhcjuYrISEiOrkYDC0h/4D+Fv2J4jV8Pib0jRY/A9NTSqdlMJ1E6TDX2ARQT/cjnm65xt2C7Yv3sJXkWPK4vMebmM7j8s0cg8lR7+58AkH34HX+HF3oae4+Hlp5KZrFnH2paZsN7zKh+Vj+pUrv9d8YuAcOHDgeEA+457w5i9aX5cb0plLVbXxC12WHf/eN8q/8AyI4HLsxG3UJzdulF8TY9axOkPqtDJ6WlgjdGVgSCYQSjaVgRo7Xk3RS151g6XfMxXaTxfE36Veh6cNMRurGNnOmPcdqwcEkA717HZSKkMctCWOB4msQY/F1km3LIsZAEjDein45dEHuGiT7DlLGZWxWe+slS/lemoWavkcl2kSzy9+jJ2jRdEUdjkDyPuF8hmV4KtzqVsNmeki07maFpEyUtiauqJ3rJEj/4ak9mmBA2QN+COVbgo5T4WHqDrPJJVb+lDjZYuya4hJA3ID3BWZSpEgJUg+fZiwZGHLZTJ2K+MyVXFVMnaPrZCOUGaSBNIqKf93rwoT8RYufGjv2/SxdGOxVxFJKefbsxBrzEO1uJgVWQtrYHYC3qDf4SGBK6AUMhfEvZVz+NviDHxLrIxUGT+WuoCMyEE99dmRtg6OgfBGiNCXqmln4KjZet1Dh+yIejkqDyRQt3k9jKoJJV+35e5D5Pb/fTztnMZFMw92HM4TDw0C0zxyxesZVYHUHaT4Ze4HZ8/LoA73N06Za3xtq9jJ8Ni6yizAl94z6JO2lVe1j/AE/lV9EDtb234ABYjXMNiLGahzeVz+EPcpjFmSpcqspKkFFK+oQfy7Un6e/LuYxmMxtOzcylLAjvrLHjp8gzTSy29EsriQt2rsaI340dnmf1nSzFJY88tbF4OGZnnv2I377AYHQ9OXtYBpE129qg78E/TkUS5XJUqd1+nZrOdvwzLWllrkRRRydixzzvrsMgjU+QASCo1wJrBwk3UOcq5TpitWxVBGkiu0aTQyw+n2dziVfBO2bwPI7PrzdwXTseRs30y2RvSzxRJXvorr/tqI8qIH8b7Sq92gQSWOyfGsWjNireEy+NoZi3l5KSzxvjIZfSMsR2ssynRMzkMzAsSC3sB4PNfpG3U6svZhsNmrcMbRU5Hs1VVHJ7WBRg6t2nasTr7jzrga/QnUtPKmGrjzFMJqf8wsyxyhvTmkkJaNgPwkbOt+4H6cc+KX8O/jZsdLavWImkLGvNFHWSP+vDI6SSEr+IvpT59tfrxt4Bw4cOAcU/4nf9k37t+mLtMya+i/ER742cpZnHxZbFW8fOWWOzE0ZZfddjwR+o9x/bgckwuQwc+TrTxqLq4+s0LCeqlaVFfUUUSPpe4GMv2hm2SNbBYAaWbz7YulDPFNl8jjYSxhljV2Ox717Psfp27fTqfcOC26Qiy1rq7J4/G0MdVIjNbJ3HWMQiWcxHuUAf1W0hKq3kNIe7x772YghyXVN/G0MjYxki00ry24O1lkYKS4lVhptI8QDfiBbQI88BfjpdNZfEUr2cw1qXqWsT/sdKGb1hptxRy6AAPZ6Y7m1/flTP3xm70d69lY6+anb4eCpSkaY4utvUglEfzGVywTQ8gsNe3i3euSy2IsZUu2pclPZgpVrg2ILdD0gA0jgdr7YyeRshiR7Ag2+oaeQs0rVVUyOFvyTwvU+GRJbVtkBWQD0yD6Q3GwZ2ADHyQNAB95zpipcq4fJyWr2OkxkorNj5JWm9Wd5VKqHY+VZm/FrypHtrQm6swON6le29iJ7GUsSzR1ppJWEVCKIlO4qCPkLKdnyfn+3tK0GFrNWzmWyeQltxOY6FeWQyo0wHa0laAbLfN3Bd7H1Hy65r47pyfNLXfO1BUxsCBIMWX73lUexsuPx/f09ld+T3H2BexOAvZzDW8bjuocgmPam0TFuxq9hm2NQq6l1hHlQ2xvXy+2+SyRXZ8VXhsdb3vTmrK0qha1RYYySrAv2bDAqy699j9CQ1Zvpkys1jHHySWkqmZ4gd+5ikQ90LHQ3r5T52uz3BRr1MLTSxjpZcdjqbTxR2qeYmaOeOsql/lct5f13lYODr6g+OBM3T2Kw2TpXZM/kJ7d/+lUd4U9dj4Y+VCse4RgAtsD7+eRz16L5TCT45bGCv268rJZkXsljUTIkMbxfhZWMwGm+ijyNcpYzITxddw38XZvdSYTHU3hluRQiWSESEHs7/AAZu0qD8oLaJ9+aM3w9are67aw+ZdLZYpX8hayFhFEg/Losjtv2Kn7cCboDqP+Xtkcf1BEK0kmXsot2ND8LLMW+ZQ35CTvQbW9+CTzpPORdLHKW8LShHww/m2RmmytOdQSkczpIGCMPmBj8fb+p5BI1xsFyt0pkqdGDIJPj7dpaqUnl75qkjfhCfUx/dT+HewdeOA48OHDgZk1uy1yeGoInNaNHaJjppO4n2PsPC+Njyftxc6i6szEFOYY/BWKJRdy5DKvHFXrD/ADHtZi59vA99/tzbzeHtWbMWRw91aWSiQx90kfqRTR732SLsEgHyCCCNn7kHIu1esslFHXtUemlVJFk9Vpp5VDKdqwj7F2QdHRb6cBRxtOTp/G0792Oe3kLFlpMTjpR2zXbcn4rU6/Q6PhT/AIa++2PjdqY6t09AJLs7WclUli+PkIH9UWpoi8pH+XuQj/yxfpxhwHSyY6/Nl8lckyeZnXse3KoURp/kiQeEX9Pc/UnlXrTEWJJI8pSqm8Fgerfx4IBt1X9wu/zqfK+3uw+vAXOu3zMOZw+BxGFgXHRH4iotaURmd0XXpgntERUMW+XuPyggHRHGHKdFS3bUc9XqXN0AIvSkWGwCXHczfiYE7+cj+wH24pXtZO7TbIdZ0zgqsHp2KthvSuFxsoTGRtZhtfmGjtRoedcev4fy5ebo/GSdQhxkGi3J6i9rldntLD6N29u/14HvTXRuE6bIkx1UtZ7BGbVhzJKVA1ruPsPHsND9OMHDhwDi/wBaUMjcw0j9PiBczFo1ZZSV7PI7tEfcb8HanxsEcv5PJS0ZYY4cfPcaRWYJA6Bvl17d7KD7/ff6cVequp8hFClX0XxMlkFUj70nvzf8MMKFl2f87NpfcjgZWKmvVMDjn6xlkio07EzTfBQtLG0iylk20fzRiNgV1oodAb+9vpfHWc1JlMxStXqMrWdUb81dY3tR9o/xYtKJEDbAJAbW9MOY+NW/Zt1uk4NLO00E+SigfvixdSIhkrl/zSMR8x+pZvGudLyufxOHQtlMjVq+NhZZQGb+w9z+3A5vmshbr9Y3IcxYoYa5JiYmTIEGWASJMwSQb0UJV5F0xHvrbD32ek69bMdSLkcU8M2ExEBqVbEkPqSWJG0XYTN5IX239SW4uZ3M395rMGq8M+ZgGPowSpqVIyGWFdbGpJHdpNedLGd+452CBDHCiHt2qgHtGh+3Ak4cOHAOHDhwDhw4cCNoY2kEhjUuPAYqNj9+ScOHAOHDhwKuQoxX4VSQujIweKWM6eNx7Mp+/kj7EEgggkcW5+j7k9yaw2ekgeZeyWenRghsSL9jMFLfuNcbuHAzcDgsbgKfwuKrLDGWLu2yzyMfdnY+WP6nnuSr3y3rYuSssv5ksxlkb7HYIKn9fPjxr21o8OAo4/pSzPnYs31LbgtWa3cadWtCY69Yn3fRJLOf8x/6cbQd8OA4HvDhw4H/2Q=="/>
          <p:cNvSpPr>
            <a:spLocks noChangeAspect="1" noChangeArrowheads="1"/>
          </p:cNvSpPr>
          <p:nvPr/>
        </p:nvSpPr>
        <p:spPr bwMode="auto">
          <a:xfrm>
            <a:off x="0" y="-673100"/>
            <a:ext cx="1076325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image2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311" y="0"/>
            <a:ext cx="293768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4" name="Picture 18" descr="image2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71401">
            <a:off x="6721594" y="1569598"/>
            <a:ext cx="2187603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16" name="Picture 20" descr="https://encrypted-tbn2.gstatic.com/images?q=tbn:ANd9GcSnMkcFDn45Bit7MZ368N4KYJ0ixY1xXdHpZsgdKmWYdfTWJVA_r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869160"/>
            <a:ext cx="2590800" cy="1762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Содержимое 4" descr="180px-Mihrabkl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54204">
            <a:off x="539552" y="1772816"/>
            <a:ext cx="2016224" cy="3047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7" name="Группа 36"/>
          <p:cNvGrpSpPr/>
          <p:nvPr/>
        </p:nvGrpSpPr>
        <p:grpSpPr>
          <a:xfrm>
            <a:off x="1741289" y="482203"/>
            <a:ext cx="5655840" cy="5211588"/>
            <a:chOff x="1741289" y="482203"/>
            <a:chExt cx="5655840" cy="5211588"/>
          </a:xfrm>
        </p:grpSpPr>
        <p:sp>
          <p:nvSpPr>
            <p:cNvPr id="15" name="Полилиния 14"/>
            <p:cNvSpPr/>
            <p:nvPr/>
          </p:nvSpPr>
          <p:spPr bwMode="auto">
            <a:xfrm>
              <a:off x="3357561" y="5384601"/>
              <a:ext cx="26789" cy="53578"/>
            </a:xfrm>
            <a:custGeom>
              <a:avLst/>
              <a:gdLst>
                <a:gd name="connsiteX0" fmla="*/ 17859 w 26789"/>
                <a:gd name="connsiteY0" fmla="*/ 53578 h 53578"/>
                <a:gd name="connsiteX1" fmla="*/ 17859 w 26789"/>
                <a:gd name="connsiteY1" fmla="*/ 44649 h 53578"/>
                <a:gd name="connsiteX2" fmla="*/ 0 w 26789"/>
                <a:gd name="connsiteY2" fmla="*/ 17859 h 53578"/>
                <a:gd name="connsiteX3" fmla="*/ 17859 w 26789"/>
                <a:gd name="connsiteY3" fmla="*/ 17859 h 53578"/>
                <a:gd name="connsiteX4" fmla="*/ 26789 w 26789"/>
                <a:gd name="connsiteY4" fmla="*/ 0 h 5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9" h="53578">
                  <a:moveTo>
                    <a:pt x="17859" y="53578"/>
                  </a:moveTo>
                  <a:lnTo>
                    <a:pt x="17859" y="44649"/>
                  </a:lnTo>
                  <a:lnTo>
                    <a:pt x="0" y="17859"/>
                  </a:lnTo>
                  <a:lnTo>
                    <a:pt x="17859" y="17859"/>
                  </a:lnTo>
                  <a:lnTo>
                    <a:pt x="26789" y="0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 bwMode="auto">
            <a:xfrm>
              <a:off x="2768202" y="4929187"/>
              <a:ext cx="660797" cy="764604"/>
            </a:xfrm>
            <a:custGeom>
              <a:avLst/>
              <a:gdLst>
                <a:gd name="connsiteX0" fmla="*/ 660797 w 660797"/>
                <a:gd name="connsiteY0" fmla="*/ 8930 h 764604"/>
                <a:gd name="connsiteX1" fmla="*/ 660797 w 660797"/>
                <a:gd name="connsiteY1" fmla="*/ 0 h 764604"/>
                <a:gd name="connsiteX2" fmla="*/ 651867 w 660797"/>
                <a:gd name="connsiteY2" fmla="*/ 17859 h 764604"/>
                <a:gd name="connsiteX3" fmla="*/ 634007 w 660797"/>
                <a:gd name="connsiteY3" fmla="*/ 26789 h 764604"/>
                <a:gd name="connsiteX4" fmla="*/ 616148 w 660797"/>
                <a:gd name="connsiteY4" fmla="*/ 44648 h 764604"/>
                <a:gd name="connsiteX5" fmla="*/ 598289 w 660797"/>
                <a:gd name="connsiteY5" fmla="*/ 62508 h 764604"/>
                <a:gd name="connsiteX6" fmla="*/ 589359 w 660797"/>
                <a:gd name="connsiteY6" fmla="*/ 80367 h 764604"/>
                <a:gd name="connsiteX7" fmla="*/ 571500 w 660797"/>
                <a:gd name="connsiteY7" fmla="*/ 89297 h 764604"/>
                <a:gd name="connsiteX8" fmla="*/ 553640 w 660797"/>
                <a:gd name="connsiteY8" fmla="*/ 107156 h 764604"/>
                <a:gd name="connsiteX9" fmla="*/ 544711 w 660797"/>
                <a:gd name="connsiteY9" fmla="*/ 125016 h 764604"/>
                <a:gd name="connsiteX10" fmla="*/ 526851 w 660797"/>
                <a:gd name="connsiteY10" fmla="*/ 142875 h 764604"/>
                <a:gd name="connsiteX11" fmla="*/ 508992 w 660797"/>
                <a:gd name="connsiteY11" fmla="*/ 151805 h 764604"/>
                <a:gd name="connsiteX12" fmla="*/ 508992 w 660797"/>
                <a:gd name="connsiteY12" fmla="*/ 169664 h 764604"/>
                <a:gd name="connsiteX13" fmla="*/ 508992 w 660797"/>
                <a:gd name="connsiteY13" fmla="*/ 151805 h 764604"/>
                <a:gd name="connsiteX14" fmla="*/ 517922 w 660797"/>
                <a:gd name="connsiteY14" fmla="*/ 133945 h 764604"/>
                <a:gd name="connsiteX15" fmla="*/ 508992 w 660797"/>
                <a:gd name="connsiteY15" fmla="*/ 151805 h 764604"/>
                <a:gd name="connsiteX16" fmla="*/ 491132 w 660797"/>
                <a:gd name="connsiteY16" fmla="*/ 169664 h 764604"/>
                <a:gd name="connsiteX17" fmla="*/ 482203 w 660797"/>
                <a:gd name="connsiteY17" fmla="*/ 187523 h 764604"/>
                <a:gd name="connsiteX18" fmla="*/ 455414 w 660797"/>
                <a:gd name="connsiteY18" fmla="*/ 205383 h 764604"/>
                <a:gd name="connsiteX19" fmla="*/ 446484 w 660797"/>
                <a:gd name="connsiteY19" fmla="*/ 223242 h 764604"/>
                <a:gd name="connsiteX20" fmla="*/ 428625 w 660797"/>
                <a:gd name="connsiteY20" fmla="*/ 250031 h 764604"/>
                <a:gd name="connsiteX21" fmla="*/ 410765 w 660797"/>
                <a:gd name="connsiteY21" fmla="*/ 258961 h 764604"/>
                <a:gd name="connsiteX22" fmla="*/ 392906 w 660797"/>
                <a:gd name="connsiteY22" fmla="*/ 276820 h 764604"/>
                <a:gd name="connsiteX23" fmla="*/ 383976 w 660797"/>
                <a:gd name="connsiteY23" fmla="*/ 294680 h 764604"/>
                <a:gd name="connsiteX24" fmla="*/ 366117 w 660797"/>
                <a:gd name="connsiteY24" fmla="*/ 312539 h 764604"/>
                <a:gd name="connsiteX25" fmla="*/ 348257 w 660797"/>
                <a:gd name="connsiteY25" fmla="*/ 330398 h 764604"/>
                <a:gd name="connsiteX26" fmla="*/ 330398 w 660797"/>
                <a:gd name="connsiteY26" fmla="*/ 348258 h 764604"/>
                <a:gd name="connsiteX27" fmla="*/ 312539 w 660797"/>
                <a:gd name="connsiteY27" fmla="*/ 366117 h 764604"/>
                <a:gd name="connsiteX28" fmla="*/ 294679 w 660797"/>
                <a:gd name="connsiteY28" fmla="*/ 375047 h 764604"/>
                <a:gd name="connsiteX29" fmla="*/ 276820 w 660797"/>
                <a:gd name="connsiteY29" fmla="*/ 392906 h 764604"/>
                <a:gd name="connsiteX30" fmla="*/ 267890 w 660797"/>
                <a:gd name="connsiteY30" fmla="*/ 410766 h 764604"/>
                <a:gd name="connsiteX31" fmla="*/ 258961 w 660797"/>
                <a:gd name="connsiteY31" fmla="*/ 428625 h 764604"/>
                <a:gd name="connsiteX32" fmla="*/ 241101 w 660797"/>
                <a:gd name="connsiteY32" fmla="*/ 437555 h 764604"/>
                <a:gd name="connsiteX33" fmla="*/ 232172 w 660797"/>
                <a:gd name="connsiteY33" fmla="*/ 455414 h 764604"/>
                <a:gd name="connsiteX34" fmla="*/ 214312 w 660797"/>
                <a:gd name="connsiteY34" fmla="*/ 473273 h 764604"/>
                <a:gd name="connsiteX35" fmla="*/ 193662 w 660797"/>
                <a:gd name="connsiteY35" fmla="*/ 508992 h 764604"/>
                <a:gd name="connsiteX36" fmla="*/ 178035 w 660797"/>
                <a:gd name="connsiteY36" fmla="*/ 535781 h 764604"/>
                <a:gd name="connsiteX37" fmla="*/ 157385 w 660797"/>
                <a:gd name="connsiteY37" fmla="*/ 568151 h 764604"/>
                <a:gd name="connsiteX38" fmla="*/ 141758 w 660797"/>
                <a:gd name="connsiteY38" fmla="*/ 593266 h 764604"/>
                <a:gd name="connsiteX39" fmla="*/ 130038 w 660797"/>
                <a:gd name="connsiteY39" fmla="*/ 611684 h 764604"/>
                <a:gd name="connsiteX40" fmla="*/ 120550 w 660797"/>
                <a:gd name="connsiteY40" fmla="*/ 625078 h 764604"/>
                <a:gd name="connsiteX41" fmla="*/ 105482 w 660797"/>
                <a:gd name="connsiteY41" fmla="*/ 644054 h 764604"/>
                <a:gd name="connsiteX42" fmla="*/ 89297 w 660797"/>
                <a:gd name="connsiteY42" fmla="*/ 660797 h 764604"/>
                <a:gd name="connsiteX43" fmla="*/ 80367 w 660797"/>
                <a:gd name="connsiteY43" fmla="*/ 678656 h 764604"/>
                <a:gd name="connsiteX44" fmla="*/ 71437 w 660797"/>
                <a:gd name="connsiteY44" fmla="*/ 696516 h 764604"/>
                <a:gd name="connsiteX45" fmla="*/ 53578 w 660797"/>
                <a:gd name="connsiteY45" fmla="*/ 714375 h 764604"/>
                <a:gd name="connsiteX46" fmla="*/ 32928 w 660797"/>
                <a:gd name="connsiteY46" fmla="*/ 735025 h 764604"/>
                <a:gd name="connsiteX47" fmla="*/ 17859 w 660797"/>
                <a:gd name="connsiteY47" fmla="*/ 750094 h 764604"/>
                <a:gd name="connsiteX48" fmla="*/ 6697 w 660797"/>
                <a:gd name="connsiteY48" fmla="*/ 759582 h 764604"/>
                <a:gd name="connsiteX49" fmla="*/ 0 w 660797"/>
                <a:gd name="connsiteY49" fmla="*/ 764604 h 764604"/>
                <a:gd name="connsiteX50" fmla="*/ 6139 w 660797"/>
                <a:gd name="connsiteY50" fmla="*/ 750652 h 764604"/>
                <a:gd name="connsiteX51" fmla="*/ 18975 w 660797"/>
                <a:gd name="connsiteY51" fmla="*/ 721072 h 764604"/>
                <a:gd name="connsiteX52" fmla="*/ 30695 w 660797"/>
                <a:gd name="connsiteY52" fmla="*/ 689260 h 764604"/>
                <a:gd name="connsiteX53" fmla="*/ 44090 w 660797"/>
                <a:gd name="connsiteY53" fmla="*/ 656332 h 764604"/>
                <a:gd name="connsiteX54" fmla="*/ 54136 w 660797"/>
                <a:gd name="connsiteY54" fmla="*/ 630659 h 764604"/>
                <a:gd name="connsiteX55" fmla="*/ 63066 w 660797"/>
                <a:gd name="connsiteY55" fmla="*/ 602196 h 764604"/>
                <a:gd name="connsiteX56" fmla="*/ 74786 w 660797"/>
                <a:gd name="connsiteY56" fmla="*/ 571500 h 764604"/>
                <a:gd name="connsiteX57" fmla="*/ 85390 w 660797"/>
                <a:gd name="connsiteY57" fmla="*/ 539130 h 764604"/>
                <a:gd name="connsiteX58" fmla="*/ 95436 w 660797"/>
                <a:gd name="connsiteY58" fmla="*/ 505644 h 764604"/>
                <a:gd name="connsiteX59" fmla="*/ 108272 w 660797"/>
                <a:gd name="connsiteY59" fmla="*/ 471041 h 764604"/>
                <a:gd name="connsiteX60" fmla="*/ 119434 w 660797"/>
                <a:gd name="connsiteY60" fmla="*/ 436438 h 764604"/>
                <a:gd name="connsiteX61" fmla="*/ 130038 w 660797"/>
                <a:gd name="connsiteY61" fmla="*/ 401278 h 764604"/>
                <a:gd name="connsiteX62" fmla="*/ 140084 w 660797"/>
                <a:gd name="connsiteY62" fmla="*/ 366117 h 764604"/>
                <a:gd name="connsiteX63" fmla="*/ 147898 w 660797"/>
                <a:gd name="connsiteY63" fmla="*/ 339328 h 764604"/>
                <a:gd name="connsiteX64" fmla="*/ 153479 w 660797"/>
                <a:gd name="connsiteY64" fmla="*/ 318678 h 764604"/>
                <a:gd name="connsiteX65" fmla="*/ 161850 w 660797"/>
                <a:gd name="connsiteY65" fmla="*/ 278495 h 764604"/>
                <a:gd name="connsiteX66" fmla="*/ 167989 w 660797"/>
                <a:gd name="connsiteY66" fmla="*/ 247241 h 764604"/>
                <a:gd name="connsiteX67" fmla="*/ 173012 w 660797"/>
                <a:gd name="connsiteY67" fmla="*/ 224358 h 764604"/>
                <a:gd name="connsiteX68" fmla="*/ 176361 w 660797"/>
                <a:gd name="connsiteY68" fmla="*/ 207057 h 764604"/>
                <a:gd name="connsiteX69" fmla="*/ 179710 w 660797"/>
                <a:gd name="connsiteY69" fmla="*/ 194221 h 764604"/>
                <a:gd name="connsiteX70" fmla="*/ 181942 w 660797"/>
                <a:gd name="connsiteY70" fmla="*/ 183059 h 764604"/>
                <a:gd name="connsiteX71" fmla="*/ 187523 w 660797"/>
                <a:gd name="connsiteY71" fmla="*/ 160734 h 764604"/>
                <a:gd name="connsiteX72" fmla="*/ 187523 w 660797"/>
                <a:gd name="connsiteY72" fmla="*/ 142875 h 764604"/>
                <a:gd name="connsiteX73" fmla="*/ 196453 w 660797"/>
                <a:gd name="connsiteY73" fmla="*/ 116086 h 764604"/>
                <a:gd name="connsiteX74" fmla="*/ 196453 w 660797"/>
                <a:gd name="connsiteY74" fmla="*/ 98227 h 764604"/>
                <a:gd name="connsiteX75" fmla="*/ 196453 w 660797"/>
                <a:gd name="connsiteY75" fmla="*/ 80367 h 764604"/>
                <a:gd name="connsiteX76" fmla="*/ 196453 w 660797"/>
                <a:gd name="connsiteY76" fmla="*/ 62508 h 764604"/>
                <a:gd name="connsiteX77" fmla="*/ 187523 w 660797"/>
                <a:gd name="connsiteY77" fmla="*/ 80367 h 764604"/>
                <a:gd name="connsiteX78" fmla="*/ 178593 w 660797"/>
                <a:gd name="connsiteY78" fmla="*/ 98227 h 764604"/>
                <a:gd name="connsiteX79" fmla="*/ 169664 w 660797"/>
                <a:gd name="connsiteY79" fmla="*/ 116086 h 764604"/>
                <a:gd name="connsiteX80" fmla="*/ 169664 w 660797"/>
                <a:gd name="connsiteY80" fmla="*/ 133945 h 764604"/>
                <a:gd name="connsiteX81" fmla="*/ 160734 w 660797"/>
                <a:gd name="connsiteY81" fmla="*/ 151805 h 764604"/>
                <a:gd name="connsiteX82" fmla="*/ 160734 w 660797"/>
                <a:gd name="connsiteY82" fmla="*/ 178594 h 764604"/>
                <a:gd name="connsiteX83" fmla="*/ 151804 w 660797"/>
                <a:gd name="connsiteY83" fmla="*/ 196453 h 764604"/>
                <a:gd name="connsiteX84" fmla="*/ 142875 w 660797"/>
                <a:gd name="connsiteY84" fmla="*/ 223242 h 764604"/>
                <a:gd name="connsiteX85" fmla="*/ 142875 w 660797"/>
                <a:gd name="connsiteY85" fmla="*/ 241102 h 764604"/>
                <a:gd name="connsiteX86" fmla="*/ 133945 w 660797"/>
                <a:gd name="connsiteY86" fmla="*/ 267891 h 764604"/>
                <a:gd name="connsiteX87" fmla="*/ 125015 w 660797"/>
                <a:gd name="connsiteY87" fmla="*/ 285750 h 764604"/>
                <a:gd name="connsiteX88" fmla="*/ 125015 w 660797"/>
                <a:gd name="connsiteY88" fmla="*/ 303609 h 764604"/>
                <a:gd name="connsiteX89" fmla="*/ 116086 w 660797"/>
                <a:gd name="connsiteY89" fmla="*/ 330398 h 764604"/>
                <a:gd name="connsiteX90" fmla="*/ 107156 w 660797"/>
                <a:gd name="connsiteY90" fmla="*/ 348258 h 764604"/>
                <a:gd name="connsiteX91" fmla="*/ 107156 w 660797"/>
                <a:gd name="connsiteY91" fmla="*/ 375047 h 764604"/>
                <a:gd name="connsiteX92" fmla="*/ 98226 w 660797"/>
                <a:gd name="connsiteY92" fmla="*/ 392906 h 764604"/>
                <a:gd name="connsiteX93" fmla="*/ 98226 w 660797"/>
                <a:gd name="connsiteY93" fmla="*/ 428625 h 764604"/>
                <a:gd name="connsiteX94" fmla="*/ 89297 w 660797"/>
                <a:gd name="connsiteY94" fmla="*/ 446484 h 764604"/>
                <a:gd name="connsiteX95" fmla="*/ 89297 w 660797"/>
                <a:gd name="connsiteY95" fmla="*/ 473273 h 764604"/>
                <a:gd name="connsiteX96" fmla="*/ 89297 w 660797"/>
                <a:gd name="connsiteY96" fmla="*/ 491133 h 764604"/>
                <a:gd name="connsiteX97" fmla="*/ 89297 w 660797"/>
                <a:gd name="connsiteY97" fmla="*/ 517922 h 764604"/>
                <a:gd name="connsiteX98" fmla="*/ 80367 w 660797"/>
                <a:gd name="connsiteY98" fmla="*/ 535781 h 764604"/>
                <a:gd name="connsiteX99" fmla="*/ 80367 w 660797"/>
                <a:gd name="connsiteY99" fmla="*/ 553641 h 764604"/>
                <a:gd name="connsiteX100" fmla="*/ 80367 w 660797"/>
                <a:gd name="connsiteY100" fmla="*/ 571500 h 764604"/>
                <a:gd name="connsiteX101" fmla="*/ 80367 w 660797"/>
                <a:gd name="connsiteY101" fmla="*/ 589359 h 764604"/>
                <a:gd name="connsiteX102" fmla="*/ 71437 w 660797"/>
                <a:gd name="connsiteY102" fmla="*/ 607219 h 764604"/>
                <a:gd name="connsiteX103" fmla="*/ 71437 w 660797"/>
                <a:gd name="connsiteY103" fmla="*/ 625078 h 764604"/>
                <a:gd name="connsiteX104" fmla="*/ 71437 w 660797"/>
                <a:gd name="connsiteY104" fmla="*/ 642938 h 764604"/>
                <a:gd name="connsiteX105" fmla="*/ 62507 w 660797"/>
                <a:gd name="connsiteY105" fmla="*/ 660797 h 764604"/>
                <a:gd name="connsiteX106" fmla="*/ 62507 w 660797"/>
                <a:gd name="connsiteY106" fmla="*/ 678656 h 764604"/>
                <a:gd name="connsiteX107" fmla="*/ 53578 w 660797"/>
                <a:gd name="connsiteY107" fmla="*/ 696516 h 764604"/>
                <a:gd name="connsiteX108" fmla="*/ 53578 w 660797"/>
                <a:gd name="connsiteY108" fmla="*/ 714375 h 764604"/>
                <a:gd name="connsiteX109" fmla="*/ 53578 w 660797"/>
                <a:gd name="connsiteY109" fmla="*/ 741164 h 764604"/>
                <a:gd name="connsiteX110" fmla="*/ 71437 w 660797"/>
                <a:gd name="connsiteY110" fmla="*/ 723305 h 764604"/>
                <a:gd name="connsiteX111" fmla="*/ 80367 w 660797"/>
                <a:gd name="connsiteY111" fmla="*/ 705445 h 764604"/>
                <a:gd name="connsiteX112" fmla="*/ 98226 w 660797"/>
                <a:gd name="connsiteY112" fmla="*/ 687586 h 764604"/>
                <a:gd name="connsiteX113" fmla="*/ 116086 w 660797"/>
                <a:gd name="connsiteY113" fmla="*/ 678656 h 764604"/>
                <a:gd name="connsiteX114" fmla="*/ 125015 w 660797"/>
                <a:gd name="connsiteY114" fmla="*/ 660797 h 764604"/>
                <a:gd name="connsiteX115" fmla="*/ 142875 w 660797"/>
                <a:gd name="connsiteY115" fmla="*/ 651867 h 764604"/>
                <a:gd name="connsiteX116" fmla="*/ 160734 w 660797"/>
                <a:gd name="connsiteY116" fmla="*/ 634008 h 764604"/>
                <a:gd name="connsiteX117" fmla="*/ 195895 w 660797"/>
                <a:gd name="connsiteY117" fmla="*/ 601638 h 764604"/>
                <a:gd name="connsiteX118" fmla="*/ 223242 w 660797"/>
                <a:gd name="connsiteY118" fmla="*/ 577081 h 764604"/>
                <a:gd name="connsiteX119" fmla="*/ 246682 w 660797"/>
                <a:gd name="connsiteY119" fmla="*/ 554757 h 764604"/>
                <a:gd name="connsiteX120" fmla="*/ 265100 w 660797"/>
                <a:gd name="connsiteY120" fmla="*/ 537456 h 764604"/>
                <a:gd name="connsiteX121" fmla="*/ 278494 w 660797"/>
                <a:gd name="connsiteY121" fmla="*/ 524061 h 764604"/>
                <a:gd name="connsiteX122" fmla="*/ 289098 w 660797"/>
                <a:gd name="connsiteY122" fmla="*/ 514015 h 764604"/>
                <a:gd name="connsiteX123" fmla="*/ 323143 w 660797"/>
                <a:gd name="connsiteY123" fmla="*/ 482761 h 764604"/>
                <a:gd name="connsiteX124" fmla="*/ 349374 w 660797"/>
                <a:gd name="connsiteY124" fmla="*/ 458763 h 764604"/>
                <a:gd name="connsiteX125" fmla="*/ 368907 w 660797"/>
                <a:gd name="connsiteY125" fmla="*/ 440903 h 764604"/>
                <a:gd name="connsiteX126" fmla="*/ 391790 w 660797"/>
                <a:gd name="connsiteY126" fmla="*/ 416347 h 764604"/>
                <a:gd name="connsiteX127" fmla="*/ 409091 w 660797"/>
                <a:gd name="connsiteY127" fmla="*/ 397371 h 764604"/>
                <a:gd name="connsiteX128" fmla="*/ 422485 w 660797"/>
                <a:gd name="connsiteY128" fmla="*/ 382860 h 764604"/>
                <a:gd name="connsiteX129" fmla="*/ 448158 w 660797"/>
                <a:gd name="connsiteY129" fmla="*/ 353839 h 764604"/>
                <a:gd name="connsiteX130" fmla="*/ 474389 w 660797"/>
                <a:gd name="connsiteY130" fmla="*/ 325375 h 764604"/>
                <a:gd name="connsiteX131" fmla="*/ 493923 w 660797"/>
                <a:gd name="connsiteY131" fmla="*/ 303609 h 764604"/>
                <a:gd name="connsiteX132" fmla="*/ 508992 w 660797"/>
                <a:gd name="connsiteY132" fmla="*/ 287424 h 764604"/>
                <a:gd name="connsiteX133" fmla="*/ 520154 w 660797"/>
                <a:gd name="connsiteY133" fmla="*/ 275146 h 764604"/>
                <a:gd name="connsiteX134" fmla="*/ 536897 w 660797"/>
                <a:gd name="connsiteY134" fmla="*/ 257845 h 764604"/>
                <a:gd name="connsiteX135" fmla="*/ 553640 w 660797"/>
                <a:gd name="connsiteY135" fmla="*/ 241102 h 764604"/>
                <a:gd name="connsiteX136" fmla="*/ 571500 w 660797"/>
                <a:gd name="connsiteY136" fmla="*/ 232172 h 764604"/>
                <a:gd name="connsiteX137" fmla="*/ 589359 w 660797"/>
                <a:gd name="connsiteY137" fmla="*/ 232172 h 764604"/>
                <a:gd name="connsiteX138" fmla="*/ 607218 w 660797"/>
                <a:gd name="connsiteY138" fmla="*/ 232172 h 764604"/>
                <a:gd name="connsiteX139" fmla="*/ 589359 w 660797"/>
                <a:gd name="connsiteY139" fmla="*/ 241102 h 764604"/>
                <a:gd name="connsiteX140" fmla="*/ 571500 w 660797"/>
                <a:gd name="connsiteY140" fmla="*/ 241102 h 764604"/>
                <a:gd name="connsiteX141" fmla="*/ 541920 w 660797"/>
                <a:gd name="connsiteY141" fmla="*/ 238311 h 764604"/>
                <a:gd name="connsiteX142" fmla="*/ 519596 w 660797"/>
                <a:gd name="connsiteY142" fmla="*/ 235521 h 764604"/>
                <a:gd name="connsiteX143" fmla="*/ 502853 w 660797"/>
                <a:gd name="connsiteY143" fmla="*/ 232730 h 764604"/>
                <a:gd name="connsiteX144" fmla="*/ 490016 w 660797"/>
                <a:gd name="connsiteY144" fmla="*/ 229939 h 764604"/>
                <a:gd name="connsiteX145" fmla="*/ 472157 w 660797"/>
                <a:gd name="connsiteY145" fmla="*/ 221010 h 764604"/>
                <a:gd name="connsiteX146" fmla="*/ 455414 w 660797"/>
                <a:gd name="connsiteY146" fmla="*/ 205383 h 764604"/>
                <a:gd name="connsiteX147" fmla="*/ 437554 w 660797"/>
                <a:gd name="connsiteY147" fmla="*/ 196453 h 764604"/>
                <a:gd name="connsiteX148" fmla="*/ 428625 w 660797"/>
                <a:gd name="connsiteY148" fmla="*/ 178594 h 764604"/>
                <a:gd name="connsiteX149" fmla="*/ 410765 w 660797"/>
                <a:gd name="connsiteY149" fmla="*/ 169664 h 764604"/>
                <a:gd name="connsiteX150" fmla="*/ 392906 w 660797"/>
                <a:gd name="connsiteY150" fmla="*/ 151805 h 764604"/>
                <a:gd name="connsiteX151" fmla="*/ 375047 w 660797"/>
                <a:gd name="connsiteY151" fmla="*/ 142875 h 764604"/>
                <a:gd name="connsiteX152" fmla="*/ 348257 w 660797"/>
                <a:gd name="connsiteY152" fmla="*/ 133945 h 764604"/>
                <a:gd name="connsiteX153" fmla="*/ 322026 w 660797"/>
                <a:gd name="connsiteY153" fmla="*/ 113295 h 764604"/>
                <a:gd name="connsiteX154" fmla="*/ 302493 w 660797"/>
                <a:gd name="connsiteY154" fmla="*/ 98227 h 764604"/>
                <a:gd name="connsiteX155" fmla="*/ 289098 w 660797"/>
                <a:gd name="connsiteY155" fmla="*/ 88181 h 764604"/>
                <a:gd name="connsiteX156" fmla="*/ 281285 w 660797"/>
                <a:gd name="connsiteY156" fmla="*/ 82600 h 764604"/>
                <a:gd name="connsiteX157" fmla="*/ 278494 w 660797"/>
                <a:gd name="connsiteY157" fmla="*/ 81483 h 764604"/>
                <a:gd name="connsiteX158" fmla="*/ 280727 w 660797"/>
                <a:gd name="connsiteY158" fmla="*/ 83716 h 764604"/>
                <a:gd name="connsiteX159" fmla="*/ 285750 w 660797"/>
                <a:gd name="connsiteY159" fmla="*/ 89297 h 764604"/>
                <a:gd name="connsiteX160" fmla="*/ 294679 w 660797"/>
                <a:gd name="connsiteY160" fmla="*/ 98227 h 764604"/>
                <a:gd name="connsiteX161" fmla="*/ 312539 w 660797"/>
                <a:gd name="connsiteY161" fmla="*/ 116086 h 764604"/>
                <a:gd name="connsiteX162" fmla="*/ 339328 w 660797"/>
                <a:gd name="connsiteY162" fmla="*/ 133945 h 764604"/>
                <a:gd name="connsiteX163" fmla="*/ 348257 w 660797"/>
                <a:gd name="connsiteY163" fmla="*/ 151805 h 764604"/>
                <a:gd name="connsiteX164" fmla="*/ 366117 w 660797"/>
                <a:gd name="connsiteY164" fmla="*/ 160734 h 764604"/>
                <a:gd name="connsiteX165" fmla="*/ 375047 w 660797"/>
                <a:gd name="connsiteY165" fmla="*/ 178594 h 764604"/>
                <a:gd name="connsiteX166" fmla="*/ 392906 w 660797"/>
                <a:gd name="connsiteY166" fmla="*/ 205383 h 764604"/>
                <a:gd name="connsiteX167" fmla="*/ 410765 w 660797"/>
                <a:gd name="connsiteY167" fmla="*/ 223242 h 764604"/>
                <a:gd name="connsiteX168" fmla="*/ 410765 w 660797"/>
                <a:gd name="connsiteY168" fmla="*/ 241102 h 764604"/>
                <a:gd name="connsiteX169" fmla="*/ 410765 w 660797"/>
                <a:gd name="connsiteY169" fmla="*/ 258961 h 764604"/>
                <a:gd name="connsiteX170" fmla="*/ 392906 w 660797"/>
                <a:gd name="connsiteY170" fmla="*/ 258961 h 764604"/>
                <a:gd name="connsiteX171" fmla="*/ 375047 w 660797"/>
                <a:gd name="connsiteY171" fmla="*/ 258961 h 764604"/>
                <a:gd name="connsiteX172" fmla="*/ 357187 w 660797"/>
                <a:gd name="connsiteY172" fmla="*/ 267891 h 764604"/>
                <a:gd name="connsiteX173" fmla="*/ 339328 w 660797"/>
                <a:gd name="connsiteY173" fmla="*/ 267891 h 764604"/>
                <a:gd name="connsiteX174" fmla="*/ 321468 w 660797"/>
                <a:gd name="connsiteY174" fmla="*/ 285750 h 764604"/>
                <a:gd name="connsiteX175" fmla="*/ 294679 w 660797"/>
                <a:gd name="connsiteY175" fmla="*/ 294680 h 764604"/>
                <a:gd name="connsiteX176" fmla="*/ 276820 w 660797"/>
                <a:gd name="connsiteY176" fmla="*/ 321469 h 764604"/>
                <a:gd name="connsiteX177" fmla="*/ 250031 w 660797"/>
                <a:gd name="connsiteY177" fmla="*/ 339328 h 764604"/>
                <a:gd name="connsiteX178" fmla="*/ 241101 w 660797"/>
                <a:gd name="connsiteY178" fmla="*/ 357188 h 764604"/>
                <a:gd name="connsiteX179" fmla="*/ 223242 w 660797"/>
                <a:gd name="connsiteY179" fmla="*/ 357188 h 764604"/>
                <a:gd name="connsiteX180" fmla="*/ 232172 w 660797"/>
                <a:gd name="connsiteY180" fmla="*/ 339328 h 764604"/>
                <a:gd name="connsiteX181" fmla="*/ 241101 w 660797"/>
                <a:gd name="connsiteY181" fmla="*/ 321469 h 764604"/>
                <a:gd name="connsiteX182" fmla="*/ 267890 w 660797"/>
                <a:gd name="connsiteY182" fmla="*/ 280169 h 764604"/>
                <a:gd name="connsiteX183" fmla="*/ 287982 w 660797"/>
                <a:gd name="connsiteY183" fmla="*/ 248915 h 764604"/>
                <a:gd name="connsiteX184" fmla="*/ 303609 w 660797"/>
                <a:gd name="connsiteY184" fmla="*/ 224917 h 764604"/>
                <a:gd name="connsiteX185" fmla="*/ 315887 w 660797"/>
                <a:gd name="connsiteY185" fmla="*/ 207615 h 764604"/>
                <a:gd name="connsiteX186" fmla="*/ 325933 w 660797"/>
                <a:gd name="connsiteY186" fmla="*/ 194221 h 764604"/>
                <a:gd name="connsiteX187" fmla="*/ 335421 w 660797"/>
                <a:gd name="connsiteY187" fmla="*/ 183617 h 764604"/>
                <a:gd name="connsiteX188" fmla="*/ 357187 w 660797"/>
                <a:gd name="connsiteY188" fmla="*/ 160734 h 764604"/>
                <a:gd name="connsiteX189" fmla="*/ 359978 w 660797"/>
                <a:gd name="connsiteY189" fmla="*/ 204825 h 764604"/>
                <a:gd name="connsiteX190" fmla="*/ 362210 w 660797"/>
                <a:gd name="connsiteY190" fmla="*/ 238869 h 764604"/>
                <a:gd name="connsiteX191" fmla="*/ 363884 w 660797"/>
                <a:gd name="connsiteY191" fmla="*/ 264542 h 764604"/>
                <a:gd name="connsiteX192" fmla="*/ 364442 w 660797"/>
                <a:gd name="connsiteY192" fmla="*/ 289099 h 764604"/>
                <a:gd name="connsiteX193" fmla="*/ 365559 w 660797"/>
                <a:gd name="connsiteY193" fmla="*/ 308632 h 764604"/>
                <a:gd name="connsiteX194" fmla="*/ 368907 w 660797"/>
                <a:gd name="connsiteY194" fmla="*/ 333747 h 764604"/>
                <a:gd name="connsiteX195" fmla="*/ 371140 w 660797"/>
                <a:gd name="connsiteY195" fmla="*/ 353281 h 764604"/>
                <a:gd name="connsiteX196" fmla="*/ 372256 w 660797"/>
                <a:gd name="connsiteY196" fmla="*/ 383977 h 764604"/>
                <a:gd name="connsiteX197" fmla="*/ 373372 w 660797"/>
                <a:gd name="connsiteY197" fmla="*/ 407975 h 764604"/>
                <a:gd name="connsiteX198" fmla="*/ 374488 w 660797"/>
                <a:gd name="connsiteY198" fmla="*/ 426951 h 764604"/>
                <a:gd name="connsiteX199" fmla="*/ 375605 w 660797"/>
                <a:gd name="connsiteY199" fmla="*/ 442578 h 764604"/>
                <a:gd name="connsiteX200" fmla="*/ 378953 w 660797"/>
                <a:gd name="connsiteY200" fmla="*/ 471599 h 764604"/>
                <a:gd name="connsiteX201" fmla="*/ 381186 w 660797"/>
                <a:gd name="connsiteY201" fmla="*/ 488342 h 764604"/>
                <a:gd name="connsiteX202" fmla="*/ 383976 w 660797"/>
                <a:gd name="connsiteY202" fmla="*/ 508992 h 76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660797" h="764604">
                  <a:moveTo>
                    <a:pt x="660797" y="8930"/>
                  </a:moveTo>
                  <a:lnTo>
                    <a:pt x="660797" y="0"/>
                  </a:lnTo>
                  <a:lnTo>
                    <a:pt x="651867" y="17859"/>
                  </a:lnTo>
                  <a:lnTo>
                    <a:pt x="634007" y="26789"/>
                  </a:lnTo>
                  <a:lnTo>
                    <a:pt x="616148" y="44648"/>
                  </a:lnTo>
                  <a:lnTo>
                    <a:pt x="598289" y="62508"/>
                  </a:lnTo>
                  <a:lnTo>
                    <a:pt x="589359" y="80367"/>
                  </a:lnTo>
                  <a:lnTo>
                    <a:pt x="571500" y="89297"/>
                  </a:lnTo>
                  <a:lnTo>
                    <a:pt x="553640" y="107156"/>
                  </a:lnTo>
                  <a:lnTo>
                    <a:pt x="544711" y="125016"/>
                  </a:lnTo>
                  <a:lnTo>
                    <a:pt x="526851" y="142875"/>
                  </a:lnTo>
                  <a:lnTo>
                    <a:pt x="508992" y="151805"/>
                  </a:lnTo>
                  <a:lnTo>
                    <a:pt x="508992" y="169664"/>
                  </a:lnTo>
                  <a:lnTo>
                    <a:pt x="508992" y="151805"/>
                  </a:lnTo>
                  <a:lnTo>
                    <a:pt x="517922" y="133945"/>
                  </a:lnTo>
                  <a:lnTo>
                    <a:pt x="508992" y="151805"/>
                  </a:lnTo>
                  <a:lnTo>
                    <a:pt x="491132" y="169664"/>
                  </a:lnTo>
                  <a:lnTo>
                    <a:pt x="482203" y="187523"/>
                  </a:lnTo>
                  <a:lnTo>
                    <a:pt x="455414" y="205383"/>
                  </a:lnTo>
                  <a:lnTo>
                    <a:pt x="446484" y="223242"/>
                  </a:lnTo>
                  <a:lnTo>
                    <a:pt x="428625" y="250031"/>
                  </a:lnTo>
                  <a:lnTo>
                    <a:pt x="410765" y="258961"/>
                  </a:lnTo>
                  <a:lnTo>
                    <a:pt x="392906" y="276820"/>
                  </a:lnTo>
                  <a:lnTo>
                    <a:pt x="383976" y="294680"/>
                  </a:lnTo>
                  <a:lnTo>
                    <a:pt x="366117" y="312539"/>
                  </a:lnTo>
                  <a:lnTo>
                    <a:pt x="348257" y="330398"/>
                  </a:lnTo>
                  <a:lnTo>
                    <a:pt x="330398" y="348258"/>
                  </a:lnTo>
                  <a:lnTo>
                    <a:pt x="312539" y="366117"/>
                  </a:lnTo>
                  <a:lnTo>
                    <a:pt x="294679" y="375047"/>
                  </a:lnTo>
                  <a:lnTo>
                    <a:pt x="276820" y="392906"/>
                  </a:lnTo>
                  <a:lnTo>
                    <a:pt x="267890" y="410766"/>
                  </a:lnTo>
                  <a:lnTo>
                    <a:pt x="258961" y="428625"/>
                  </a:lnTo>
                  <a:lnTo>
                    <a:pt x="241101" y="437555"/>
                  </a:lnTo>
                  <a:lnTo>
                    <a:pt x="232172" y="455414"/>
                  </a:lnTo>
                  <a:lnTo>
                    <a:pt x="214312" y="473273"/>
                  </a:lnTo>
                  <a:lnTo>
                    <a:pt x="193662" y="508992"/>
                  </a:lnTo>
                  <a:lnTo>
                    <a:pt x="178035" y="535781"/>
                  </a:lnTo>
                  <a:lnTo>
                    <a:pt x="157385" y="568151"/>
                  </a:lnTo>
                  <a:lnTo>
                    <a:pt x="141758" y="593266"/>
                  </a:lnTo>
                  <a:lnTo>
                    <a:pt x="130038" y="611684"/>
                  </a:lnTo>
                  <a:lnTo>
                    <a:pt x="120550" y="625078"/>
                  </a:lnTo>
                  <a:lnTo>
                    <a:pt x="105482" y="644054"/>
                  </a:lnTo>
                  <a:lnTo>
                    <a:pt x="89297" y="660797"/>
                  </a:lnTo>
                  <a:lnTo>
                    <a:pt x="80367" y="678656"/>
                  </a:lnTo>
                  <a:lnTo>
                    <a:pt x="71437" y="696516"/>
                  </a:lnTo>
                  <a:lnTo>
                    <a:pt x="53578" y="714375"/>
                  </a:lnTo>
                  <a:lnTo>
                    <a:pt x="32928" y="735025"/>
                  </a:lnTo>
                  <a:lnTo>
                    <a:pt x="17859" y="750094"/>
                  </a:lnTo>
                  <a:lnTo>
                    <a:pt x="6697" y="759582"/>
                  </a:lnTo>
                  <a:lnTo>
                    <a:pt x="0" y="764604"/>
                  </a:lnTo>
                  <a:lnTo>
                    <a:pt x="6139" y="750652"/>
                  </a:lnTo>
                  <a:lnTo>
                    <a:pt x="18975" y="721072"/>
                  </a:lnTo>
                  <a:lnTo>
                    <a:pt x="30695" y="689260"/>
                  </a:lnTo>
                  <a:lnTo>
                    <a:pt x="44090" y="656332"/>
                  </a:lnTo>
                  <a:lnTo>
                    <a:pt x="54136" y="630659"/>
                  </a:lnTo>
                  <a:lnTo>
                    <a:pt x="63066" y="602196"/>
                  </a:lnTo>
                  <a:lnTo>
                    <a:pt x="74786" y="571500"/>
                  </a:lnTo>
                  <a:lnTo>
                    <a:pt x="85390" y="539130"/>
                  </a:lnTo>
                  <a:lnTo>
                    <a:pt x="95436" y="505644"/>
                  </a:lnTo>
                  <a:lnTo>
                    <a:pt x="108272" y="471041"/>
                  </a:lnTo>
                  <a:lnTo>
                    <a:pt x="119434" y="436438"/>
                  </a:lnTo>
                  <a:lnTo>
                    <a:pt x="130038" y="401278"/>
                  </a:lnTo>
                  <a:lnTo>
                    <a:pt x="140084" y="366117"/>
                  </a:lnTo>
                  <a:lnTo>
                    <a:pt x="147898" y="339328"/>
                  </a:lnTo>
                  <a:lnTo>
                    <a:pt x="153479" y="318678"/>
                  </a:lnTo>
                  <a:lnTo>
                    <a:pt x="161850" y="278495"/>
                  </a:lnTo>
                  <a:lnTo>
                    <a:pt x="167989" y="247241"/>
                  </a:lnTo>
                  <a:lnTo>
                    <a:pt x="173012" y="224358"/>
                  </a:lnTo>
                  <a:lnTo>
                    <a:pt x="176361" y="207057"/>
                  </a:lnTo>
                  <a:lnTo>
                    <a:pt x="179710" y="194221"/>
                  </a:lnTo>
                  <a:lnTo>
                    <a:pt x="181942" y="183059"/>
                  </a:lnTo>
                  <a:lnTo>
                    <a:pt x="187523" y="160734"/>
                  </a:lnTo>
                  <a:lnTo>
                    <a:pt x="187523" y="142875"/>
                  </a:lnTo>
                  <a:lnTo>
                    <a:pt x="196453" y="116086"/>
                  </a:lnTo>
                  <a:lnTo>
                    <a:pt x="196453" y="98227"/>
                  </a:lnTo>
                  <a:lnTo>
                    <a:pt x="196453" y="80367"/>
                  </a:lnTo>
                  <a:lnTo>
                    <a:pt x="196453" y="62508"/>
                  </a:lnTo>
                  <a:lnTo>
                    <a:pt x="187523" y="80367"/>
                  </a:lnTo>
                  <a:lnTo>
                    <a:pt x="178593" y="98227"/>
                  </a:lnTo>
                  <a:lnTo>
                    <a:pt x="169664" y="116086"/>
                  </a:lnTo>
                  <a:lnTo>
                    <a:pt x="169664" y="133945"/>
                  </a:lnTo>
                  <a:lnTo>
                    <a:pt x="160734" y="151805"/>
                  </a:lnTo>
                  <a:lnTo>
                    <a:pt x="160734" y="178594"/>
                  </a:lnTo>
                  <a:lnTo>
                    <a:pt x="151804" y="196453"/>
                  </a:lnTo>
                  <a:lnTo>
                    <a:pt x="142875" y="223242"/>
                  </a:lnTo>
                  <a:lnTo>
                    <a:pt x="142875" y="241102"/>
                  </a:lnTo>
                  <a:lnTo>
                    <a:pt x="133945" y="267891"/>
                  </a:lnTo>
                  <a:lnTo>
                    <a:pt x="125015" y="285750"/>
                  </a:lnTo>
                  <a:lnTo>
                    <a:pt x="125015" y="303609"/>
                  </a:lnTo>
                  <a:lnTo>
                    <a:pt x="116086" y="330398"/>
                  </a:lnTo>
                  <a:lnTo>
                    <a:pt x="107156" y="348258"/>
                  </a:lnTo>
                  <a:lnTo>
                    <a:pt x="107156" y="375047"/>
                  </a:lnTo>
                  <a:lnTo>
                    <a:pt x="98226" y="392906"/>
                  </a:lnTo>
                  <a:lnTo>
                    <a:pt x="98226" y="428625"/>
                  </a:lnTo>
                  <a:lnTo>
                    <a:pt x="89297" y="446484"/>
                  </a:lnTo>
                  <a:lnTo>
                    <a:pt x="89297" y="473273"/>
                  </a:lnTo>
                  <a:lnTo>
                    <a:pt x="89297" y="491133"/>
                  </a:lnTo>
                  <a:lnTo>
                    <a:pt x="89297" y="517922"/>
                  </a:lnTo>
                  <a:lnTo>
                    <a:pt x="80367" y="535781"/>
                  </a:lnTo>
                  <a:lnTo>
                    <a:pt x="80367" y="553641"/>
                  </a:lnTo>
                  <a:lnTo>
                    <a:pt x="80367" y="571500"/>
                  </a:lnTo>
                  <a:lnTo>
                    <a:pt x="80367" y="589359"/>
                  </a:lnTo>
                  <a:lnTo>
                    <a:pt x="71437" y="607219"/>
                  </a:lnTo>
                  <a:lnTo>
                    <a:pt x="71437" y="625078"/>
                  </a:lnTo>
                  <a:lnTo>
                    <a:pt x="71437" y="642938"/>
                  </a:lnTo>
                  <a:lnTo>
                    <a:pt x="62507" y="660797"/>
                  </a:lnTo>
                  <a:lnTo>
                    <a:pt x="62507" y="678656"/>
                  </a:lnTo>
                  <a:lnTo>
                    <a:pt x="53578" y="696516"/>
                  </a:lnTo>
                  <a:lnTo>
                    <a:pt x="53578" y="714375"/>
                  </a:lnTo>
                  <a:lnTo>
                    <a:pt x="53578" y="741164"/>
                  </a:lnTo>
                  <a:lnTo>
                    <a:pt x="71437" y="723305"/>
                  </a:lnTo>
                  <a:lnTo>
                    <a:pt x="80367" y="705445"/>
                  </a:lnTo>
                  <a:lnTo>
                    <a:pt x="98226" y="687586"/>
                  </a:lnTo>
                  <a:lnTo>
                    <a:pt x="116086" y="678656"/>
                  </a:lnTo>
                  <a:lnTo>
                    <a:pt x="125015" y="660797"/>
                  </a:lnTo>
                  <a:lnTo>
                    <a:pt x="142875" y="651867"/>
                  </a:lnTo>
                  <a:lnTo>
                    <a:pt x="160734" y="634008"/>
                  </a:lnTo>
                  <a:lnTo>
                    <a:pt x="195895" y="601638"/>
                  </a:lnTo>
                  <a:lnTo>
                    <a:pt x="223242" y="577081"/>
                  </a:lnTo>
                  <a:lnTo>
                    <a:pt x="246682" y="554757"/>
                  </a:lnTo>
                  <a:lnTo>
                    <a:pt x="265100" y="537456"/>
                  </a:lnTo>
                  <a:lnTo>
                    <a:pt x="278494" y="524061"/>
                  </a:lnTo>
                  <a:lnTo>
                    <a:pt x="289098" y="514015"/>
                  </a:lnTo>
                  <a:lnTo>
                    <a:pt x="323143" y="482761"/>
                  </a:lnTo>
                  <a:lnTo>
                    <a:pt x="349374" y="458763"/>
                  </a:lnTo>
                  <a:lnTo>
                    <a:pt x="368907" y="440903"/>
                  </a:lnTo>
                  <a:lnTo>
                    <a:pt x="391790" y="416347"/>
                  </a:lnTo>
                  <a:lnTo>
                    <a:pt x="409091" y="397371"/>
                  </a:lnTo>
                  <a:lnTo>
                    <a:pt x="422485" y="382860"/>
                  </a:lnTo>
                  <a:lnTo>
                    <a:pt x="448158" y="353839"/>
                  </a:lnTo>
                  <a:lnTo>
                    <a:pt x="474389" y="325375"/>
                  </a:lnTo>
                  <a:lnTo>
                    <a:pt x="493923" y="303609"/>
                  </a:lnTo>
                  <a:lnTo>
                    <a:pt x="508992" y="287424"/>
                  </a:lnTo>
                  <a:lnTo>
                    <a:pt x="520154" y="275146"/>
                  </a:lnTo>
                  <a:lnTo>
                    <a:pt x="536897" y="257845"/>
                  </a:lnTo>
                  <a:lnTo>
                    <a:pt x="553640" y="241102"/>
                  </a:lnTo>
                  <a:lnTo>
                    <a:pt x="571500" y="232172"/>
                  </a:lnTo>
                  <a:lnTo>
                    <a:pt x="589359" y="232172"/>
                  </a:lnTo>
                  <a:lnTo>
                    <a:pt x="607218" y="232172"/>
                  </a:lnTo>
                  <a:lnTo>
                    <a:pt x="589359" y="241102"/>
                  </a:lnTo>
                  <a:lnTo>
                    <a:pt x="571500" y="241102"/>
                  </a:lnTo>
                  <a:lnTo>
                    <a:pt x="541920" y="238311"/>
                  </a:lnTo>
                  <a:lnTo>
                    <a:pt x="519596" y="235521"/>
                  </a:lnTo>
                  <a:lnTo>
                    <a:pt x="502853" y="232730"/>
                  </a:lnTo>
                  <a:lnTo>
                    <a:pt x="490016" y="229939"/>
                  </a:lnTo>
                  <a:lnTo>
                    <a:pt x="472157" y="221010"/>
                  </a:lnTo>
                  <a:lnTo>
                    <a:pt x="455414" y="205383"/>
                  </a:lnTo>
                  <a:lnTo>
                    <a:pt x="437554" y="196453"/>
                  </a:lnTo>
                  <a:lnTo>
                    <a:pt x="428625" y="178594"/>
                  </a:lnTo>
                  <a:lnTo>
                    <a:pt x="410765" y="169664"/>
                  </a:lnTo>
                  <a:lnTo>
                    <a:pt x="392906" y="151805"/>
                  </a:lnTo>
                  <a:lnTo>
                    <a:pt x="375047" y="142875"/>
                  </a:lnTo>
                  <a:lnTo>
                    <a:pt x="348257" y="133945"/>
                  </a:lnTo>
                  <a:lnTo>
                    <a:pt x="322026" y="113295"/>
                  </a:lnTo>
                  <a:lnTo>
                    <a:pt x="302493" y="98227"/>
                  </a:lnTo>
                  <a:lnTo>
                    <a:pt x="289098" y="88181"/>
                  </a:lnTo>
                  <a:lnTo>
                    <a:pt x="281285" y="82600"/>
                  </a:lnTo>
                  <a:lnTo>
                    <a:pt x="278494" y="81483"/>
                  </a:lnTo>
                  <a:lnTo>
                    <a:pt x="280727" y="83716"/>
                  </a:lnTo>
                  <a:lnTo>
                    <a:pt x="285750" y="89297"/>
                  </a:lnTo>
                  <a:lnTo>
                    <a:pt x="294679" y="98227"/>
                  </a:lnTo>
                  <a:lnTo>
                    <a:pt x="312539" y="116086"/>
                  </a:lnTo>
                  <a:lnTo>
                    <a:pt x="339328" y="133945"/>
                  </a:lnTo>
                  <a:lnTo>
                    <a:pt x="348257" y="151805"/>
                  </a:lnTo>
                  <a:lnTo>
                    <a:pt x="366117" y="160734"/>
                  </a:lnTo>
                  <a:lnTo>
                    <a:pt x="375047" y="178594"/>
                  </a:lnTo>
                  <a:lnTo>
                    <a:pt x="392906" y="205383"/>
                  </a:lnTo>
                  <a:lnTo>
                    <a:pt x="410765" y="223242"/>
                  </a:lnTo>
                  <a:lnTo>
                    <a:pt x="410765" y="241102"/>
                  </a:lnTo>
                  <a:lnTo>
                    <a:pt x="410765" y="258961"/>
                  </a:lnTo>
                  <a:lnTo>
                    <a:pt x="392906" y="258961"/>
                  </a:lnTo>
                  <a:lnTo>
                    <a:pt x="375047" y="258961"/>
                  </a:lnTo>
                  <a:lnTo>
                    <a:pt x="357187" y="267891"/>
                  </a:lnTo>
                  <a:lnTo>
                    <a:pt x="339328" y="267891"/>
                  </a:lnTo>
                  <a:lnTo>
                    <a:pt x="321468" y="285750"/>
                  </a:lnTo>
                  <a:lnTo>
                    <a:pt x="294679" y="294680"/>
                  </a:lnTo>
                  <a:lnTo>
                    <a:pt x="276820" y="321469"/>
                  </a:lnTo>
                  <a:lnTo>
                    <a:pt x="250031" y="339328"/>
                  </a:lnTo>
                  <a:lnTo>
                    <a:pt x="241101" y="357188"/>
                  </a:lnTo>
                  <a:lnTo>
                    <a:pt x="223242" y="357188"/>
                  </a:lnTo>
                  <a:lnTo>
                    <a:pt x="232172" y="339328"/>
                  </a:lnTo>
                  <a:lnTo>
                    <a:pt x="241101" y="321469"/>
                  </a:lnTo>
                  <a:lnTo>
                    <a:pt x="267890" y="280169"/>
                  </a:lnTo>
                  <a:lnTo>
                    <a:pt x="287982" y="248915"/>
                  </a:lnTo>
                  <a:lnTo>
                    <a:pt x="303609" y="224917"/>
                  </a:lnTo>
                  <a:lnTo>
                    <a:pt x="315887" y="207615"/>
                  </a:lnTo>
                  <a:lnTo>
                    <a:pt x="325933" y="194221"/>
                  </a:lnTo>
                  <a:lnTo>
                    <a:pt x="335421" y="183617"/>
                  </a:lnTo>
                  <a:lnTo>
                    <a:pt x="357187" y="160734"/>
                  </a:lnTo>
                  <a:lnTo>
                    <a:pt x="359978" y="204825"/>
                  </a:lnTo>
                  <a:lnTo>
                    <a:pt x="362210" y="238869"/>
                  </a:lnTo>
                  <a:lnTo>
                    <a:pt x="363884" y="264542"/>
                  </a:lnTo>
                  <a:lnTo>
                    <a:pt x="364442" y="289099"/>
                  </a:lnTo>
                  <a:lnTo>
                    <a:pt x="365559" y="308632"/>
                  </a:lnTo>
                  <a:lnTo>
                    <a:pt x="368907" y="333747"/>
                  </a:lnTo>
                  <a:lnTo>
                    <a:pt x="371140" y="353281"/>
                  </a:lnTo>
                  <a:lnTo>
                    <a:pt x="372256" y="383977"/>
                  </a:lnTo>
                  <a:lnTo>
                    <a:pt x="373372" y="407975"/>
                  </a:lnTo>
                  <a:lnTo>
                    <a:pt x="374488" y="426951"/>
                  </a:lnTo>
                  <a:lnTo>
                    <a:pt x="375605" y="442578"/>
                  </a:lnTo>
                  <a:lnTo>
                    <a:pt x="378953" y="471599"/>
                  </a:lnTo>
                  <a:lnTo>
                    <a:pt x="381186" y="488342"/>
                  </a:lnTo>
                  <a:lnTo>
                    <a:pt x="383976" y="508992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 bwMode="auto">
            <a:xfrm>
              <a:off x="6474023" y="3768328"/>
              <a:ext cx="98227" cy="160734"/>
            </a:xfrm>
            <a:custGeom>
              <a:avLst/>
              <a:gdLst>
                <a:gd name="connsiteX0" fmla="*/ 0 w 98227"/>
                <a:gd name="connsiteY0" fmla="*/ 133945 h 160734"/>
                <a:gd name="connsiteX1" fmla="*/ 0 w 98227"/>
                <a:gd name="connsiteY1" fmla="*/ 151804 h 160734"/>
                <a:gd name="connsiteX2" fmla="*/ 17859 w 98227"/>
                <a:gd name="connsiteY2" fmla="*/ 160734 h 160734"/>
                <a:gd name="connsiteX3" fmla="*/ 17859 w 98227"/>
                <a:gd name="connsiteY3" fmla="*/ 142875 h 160734"/>
                <a:gd name="connsiteX4" fmla="*/ 26789 w 98227"/>
                <a:gd name="connsiteY4" fmla="*/ 125015 h 160734"/>
                <a:gd name="connsiteX5" fmla="*/ 35719 w 98227"/>
                <a:gd name="connsiteY5" fmla="*/ 107156 h 160734"/>
                <a:gd name="connsiteX6" fmla="*/ 44648 w 98227"/>
                <a:gd name="connsiteY6" fmla="*/ 80367 h 160734"/>
                <a:gd name="connsiteX7" fmla="*/ 62508 w 98227"/>
                <a:gd name="connsiteY7" fmla="*/ 53578 h 160734"/>
                <a:gd name="connsiteX8" fmla="*/ 80367 w 98227"/>
                <a:gd name="connsiteY8" fmla="*/ 35718 h 160734"/>
                <a:gd name="connsiteX9" fmla="*/ 80367 w 98227"/>
                <a:gd name="connsiteY9" fmla="*/ 17859 h 160734"/>
                <a:gd name="connsiteX10" fmla="*/ 98227 w 98227"/>
                <a:gd name="connsiteY10" fmla="*/ 0 h 160734"/>
                <a:gd name="connsiteX11" fmla="*/ 89297 w 98227"/>
                <a:gd name="connsiteY11" fmla="*/ 17859 h 160734"/>
                <a:gd name="connsiteX12" fmla="*/ 71437 w 98227"/>
                <a:gd name="connsiteY12" fmla="*/ 35718 h 160734"/>
                <a:gd name="connsiteX13" fmla="*/ 53578 w 98227"/>
                <a:gd name="connsiteY13" fmla="*/ 44648 h 160734"/>
                <a:gd name="connsiteX14" fmla="*/ 35719 w 98227"/>
                <a:gd name="connsiteY14" fmla="*/ 62507 h 16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8227" h="160734">
                  <a:moveTo>
                    <a:pt x="0" y="133945"/>
                  </a:moveTo>
                  <a:lnTo>
                    <a:pt x="0" y="151804"/>
                  </a:lnTo>
                  <a:lnTo>
                    <a:pt x="17859" y="160734"/>
                  </a:lnTo>
                  <a:lnTo>
                    <a:pt x="17859" y="142875"/>
                  </a:lnTo>
                  <a:lnTo>
                    <a:pt x="26789" y="125015"/>
                  </a:lnTo>
                  <a:lnTo>
                    <a:pt x="35719" y="107156"/>
                  </a:lnTo>
                  <a:lnTo>
                    <a:pt x="44648" y="80367"/>
                  </a:lnTo>
                  <a:lnTo>
                    <a:pt x="62508" y="53578"/>
                  </a:lnTo>
                  <a:lnTo>
                    <a:pt x="80367" y="35718"/>
                  </a:lnTo>
                  <a:lnTo>
                    <a:pt x="80367" y="17859"/>
                  </a:lnTo>
                  <a:lnTo>
                    <a:pt x="98227" y="0"/>
                  </a:lnTo>
                  <a:lnTo>
                    <a:pt x="89297" y="17859"/>
                  </a:lnTo>
                  <a:lnTo>
                    <a:pt x="71437" y="35718"/>
                  </a:lnTo>
                  <a:lnTo>
                    <a:pt x="53578" y="44648"/>
                  </a:lnTo>
                  <a:lnTo>
                    <a:pt x="35719" y="62507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 bwMode="auto">
            <a:xfrm>
              <a:off x="6527601" y="3750468"/>
              <a:ext cx="62508" cy="26789"/>
            </a:xfrm>
            <a:custGeom>
              <a:avLst/>
              <a:gdLst>
                <a:gd name="connsiteX0" fmla="*/ 0 w 62508"/>
                <a:gd name="connsiteY0" fmla="*/ 26789 h 26789"/>
                <a:gd name="connsiteX1" fmla="*/ 26789 w 62508"/>
                <a:gd name="connsiteY1" fmla="*/ 17860 h 26789"/>
                <a:gd name="connsiteX2" fmla="*/ 44649 w 62508"/>
                <a:gd name="connsiteY2" fmla="*/ 17860 h 26789"/>
                <a:gd name="connsiteX3" fmla="*/ 62508 w 62508"/>
                <a:gd name="connsiteY3" fmla="*/ 8930 h 26789"/>
                <a:gd name="connsiteX4" fmla="*/ 44649 w 62508"/>
                <a:gd name="connsiteY4" fmla="*/ 0 h 26789"/>
                <a:gd name="connsiteX5" fmla="*/ 26789 w 62508"/>
                <a:gd name="connsiteY5" fmla="*/ 0 h 2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508" h="26789">
                  <a:moveTo>
                    <a:pt x="0" y="26789"/>
                  </a:moveTo>
                  <a:lnTo>
                    <a:pt x="26789" y="17860"/>
                  </a:lnTo>
                  <a:lnTo>
                    <a:pt x="44649" y="17860"/>
                  </a:lnTo>
                  <a:lnTo>
                    <a:pt x="62508" y="8930"/>
                  </a:lnTo>
                  <a:lnTo>
                    <a:pt x="44649" y="0"/>
                  </a:lnTo>
                  <a:lnTo>
                    <a:pt x="26789" y="0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 bwMode="auto">
            <a:xfrm>
              <a:off x="6518671" y="3884413"/>
              <a:ext cx="776883" cy="1553765"/>
            </a:xfrm>
            <a:custGeom>
              <a:avLst/>
              <a:gdLst>
                <a:gd name="connsiteX0" fmla="*/ 0 w 776883"/>
                <a:gd name="connsiteY0" fmla="*/ 0 h 1553765"/>
                <a:gd name="connsiteX1" fmla="*/ 0 w 776883"/>
                <a:gd name="connsiteY1" fmla="*/ 26789 h 1553765"/>
                <a:gd name="connsiteX2" fmla="*/ 8930 w 776883"/>
                <a:gd name="connsiteY2" fmla="*/ 65298 h 1553765"/>
                <a:gd name="connsiteX3" fmla="*/ 15627 w 776883"/>
                <a:gd name="connsiteY3" fmla="*/ 94319 h 1553765"/>
                <a:gd name="connsiteX4" fmla="*/ 20650 w 776883"/>
                <a:gd name="connsiteY4" fmla="*/ 116644 h 1553765"/>
                <a:gd name="connsiteX5" fmla="*/ 28464 w 776883"/>
                <a:gd name="connsiteY5" fmla="*/ 146223 h 1553765"/>
                <a:gd name="connsiteX6" fmla="*/ 34603 w 776883"/>
                <a:gd name="connsiteY6" fmla="*/ 168547 h 1553765"/>
                <a:gd name="connsiteX7" fmla="*/ 46881 w 776883"/>
                <a:gd name="connsiteY7" fmla="*/ 201476 h 1553765"/>
                <a:gd name="connsiteX8" fmla="*/ 58043 w 776883"/>
                <a:gd name="connsiteY8" fmla="*/ 235520 h 1553765"/>
                <a:gd name="connsiteX9" fmla="*/ 68647 w 776883"/>
                <a:gd name="connsiteY9" fmla="*/ 270123 h 1553765"/>
                <a:gd name="connsiteX10" fmla="*/ 76461 w 776883"/>
                <a:gd name="connsiteY10" fmla="*/ 296354 h 1553765"/>
                <a:gd name="connsiteX11" fmla="*/ 89297 w 776883"/>
                <a:gd name="connsiteY11" fmla="*/ 331514 h 1553765"/>
                <a:gd name="connsiteX12" fmla="*/ 99901 w 776883"/>
                <a:gd name="connsiteY12" fmla="*/ 358303 h 1553765"/>
                <a:gd name="connsiteX13" fmla="*/ 111063 w 776883"/>
                <a:gd name="connsiteY13" fmla="*/ 387325 h 1553765"/>
                <a:gd name="connsiteX14" fmla="*/ 121667 w 776883"/>
                <a:gd name="connsiteY14" fmla="*/ 418579 h 1553765"/>
                <a:gd name="connsiteX15" fmla="*/ 134504 w 776883"/>
                <a:gd name="connsiteY15" fmla="*/ 451507 h 1553765"/>
                <a:gd name="connsiteX16" fmla="*/ 144550 w 776883"/>
                <a:gd name="connsiteY16" fmla="*/ 476622 h 1553765"/>
                <a:gd name="connsiteX17" fmla="*/ 155712 w 776883"/>
                <a:gd name="connsiteY17" fmla="*/ 505085 h 1553765"/>
                <a:gd name="connsiteX18" fmla="*/ 169106 w 776883"/>
                <a:gd name="connsiteY18" fmla="*/ 535781 h 1553765"/>
                <a:gd name="connsiteX19" fmla="*/ 186966 w 776883"/>
                <a:gd name="connsiteY19" fmla="*/ 568151 h 1553765"/>
                <a:gd name="connsiteX20" fmla="*/ 200918 w 776883"/>
                <a:gd name="connsiteY20" fmla="*/ 593266 h 1553765"/>
                <a:gd name="connsiteX21" fmla="*/ 214313 w 776883"/>
                <a:gd name="connsiteY21" fmla="*/ 621729 h 1553765"/>
                <a:gd name="connsiteX22" fmla="*/ 228824 w 776883"/>
                <a:gd name="connsiteY22" fmla="*/ 652425 h 1553765"/>
                <a:gd name="connsiteX23" fmla="*/ 240544 w 776883"/>
                <a:gd name="connsiteY23" fmla="*/ 675865 h 1553765"/>
                <a:gd name="connsiteX24" fmla="*/ 252822 w 776883"/>
                <a:gd name="connsiteY24" fmla="*/ 703212 h 1553765"/>
                <a:gd name="connsiteX25" fmla="*/ 266775 w 776883"/>
                <a:gd name="connsiteY25" fmla="*/ 733350 h 1553765"/>
                <a:gd name="connsiteX26" fmla="*/ 281844 w 776883"/>
                <a:gd name="connsiteY26" fmla="*/ 765720 h 1553765"/>
                <a:gd name="connsiteX27" fmla="*/ 300819 w 776883"/>
                <a:gd name="connsiteY27" fmla="*/ 799207 h 1553765"/>
                <a:gd name="connsiteX28" fmla="*/ 315330 w 776883"/>
                <a:gd name="connsiteY28" fmla="*/ 824321 h 1553765"/>
                <a:gd name="connsiteX29" fmla="*/ 329283 w 776883"/>
                <a:gd name="connsiteY29" fmla="*/ 852785 h 1553765"/>
                <a:gd name="connsiteX30" fmla="*/ 347142 w 776883"/>
                <a:gd name="connsiteY30" fmla="*/ 884039 h 1553765"/>
                <a:gd name="connsiteX31" fmla="*/ 365001 w 776883"/>
                <a:gd name="connsiteY31" fmla="*/ 916409 h 1553765"/>
                <a:gd name="connsiteX32" fmla="*/ 386209 w 776883"/>
                <a:gd name="connsiteY32" fmla="*/ 949895 h 1553765"/>
                <a:gd name="connsiteX33" fmla="*/ 409092 w 776883"/>
                <a:gd name="connsiteY33" fmla="*/ 984498 h 1553765"/>
                <a:gd name="connsiteX34" fmla="*/ 430300 w 776883"/>
                <a:gd name="connsiteY34" fmla="*/ 1019100 h 1553765"/>
                <a:gd name="connsiteX35" fmla="*/ 446485 w 776883"/>
                <a:gd name="connsiteY35" fmla="*/ 1045889 h 1553765"/>
                <a:gd name="connsiteX36" fmla="*/ 458763 w 776883"/>
                <a:gd name="connsiteY36" fmla="*/ 1065423 h 1553765"/>
                <a:gd name="connsiteX37" fmla="*/ 484436 w 776883"/>
                <a:gd name="connsiteY37" fmla="*/ 1102816 h 1553765"/>
                <a:gd name="connsiteX38" fmla="*/ 503412 w 776883"/>
                <a:gd name="connsiteY38" fmla="*/ 1131279 h 1553765"/>
                <a:gd name="connsiteX39" fmla="*/ 517922 w 776883"/>
                <a:gd name="connsiteY39" fmla="*/ 1153045 h 1553765"/>
                <a:gd name="connsiteX40" fmla="*/ 528526 w 776883"/>
                <a:gd name="connsiteY40" fmla="*/ 1169231 h 1553765"/>
                <a:gd name="connsiteX41" fmla="*/ 536340 w 776883"/>
                <a:gd name="connsiteY41" fmla="*/ 1181509 h 1553765"/>
                <a:gd name="connsiteX42" fmla="*/ 556990 w 776883"/>
                <a:gd name="connsiteY42" fmla="*/ 1218902 h 1553765"/>
                <a:gd name="connsiteX43" fmla="*/ 572617 w 776883"/>
                <a:gd name="connsiteY43" fmla="*/ 1247365 h 1553765"/>
                <a:gd name="connsiteX44" fmla="*/ 584337 w 776883"/>
                <a:gd name="connsiteY44" fmla="*/ 1269131 h 1553765"/>
                <a:gd name="connsiteX45" fmla="*/ 593825 w 776883"/>
                <a:gd name="connsiteY45" fmla="*/ 1285316 h 1553765"/>
                <a:gd name="connsiteX46" fmla="*/ 601638 w 776883"/>
                <a:gd name="connsiteY46" fmla="*/ 1297595 h 1553765"/>
                <a:gd name="connsiteX47" fmla="*/ 608893 w 776883"/>
                <a:gd name="connsiteY47" fmla="*/ 1308199 h 1553765"/>
                <a:gd name="connsiteX48" fmla="*/ 625079 w 776883"/>
                <a:gd name="connsiteY48" fmla="*/ 1330523 h 1553765"/>
                <a:gd name="connsiteX49" fmla="*/ 642938 w 776883"/>
                <a:gd name="connsiteY49" fmla="*/ 1357312 h 1553765"/>
                <a:gd name="connsiteX50" fmla="*/ 660797 w 776883"/>
                <a:gd name="connsiteY50" fmla="*/ 1384101 h 1553765"/>
                <a:gd name="connsiteX51" fmla="*/ 678657 w 776883"/>
                <a:gd name="connsiteY51" fmla="*/ 1410890 h 1553765"/>
                <a:gd name="connsiteX52" fmla="*/ 687586 w 776883"/>
                <a:gd name="connsiteY52" fmla="*/ 1428750 h 1553765"/>
                <a:gd name="connsiteX53" fmla="*/ 705446 w 776883"/>
                <a:gd name="connsiteY53" fmla="*/ 1455539 h 1553765"/>
                <a:gd name="connsiteX54" fmla="*/ 714375 w 776883"/>
                <a:gd name="connsiteY54" fmla="*/ 1473398 h 1553765"/>
                <a:gd name="connsiteX55" fmla="*/ 723305 w 776883"/>
                <a:gd name="connsiteY55" fmla="*/ 1491257 h 1553765"/>
                <a:gd name="connsiteX56" fmla="*/ 741164 w 776883"/>
                <a:gd name="connsiteY56" fmla="*/ 1509117 h 1553765"/>
                <a:gd name="connsiteX57" fmla="*/ 750094 w 776883"/>
                <a:gd name="connsiteY57" fmla="*/ 1526976 h 1553765"/>
                <a:gd name="connsiteX58" fmla="*/ 767954 w 776883"/>
                <a:gd name="connsiteY58" fmla="*/ 1553765 h 1553765"/>
                <a:gd name="connsiteX59" fmla="*/ 776883 w 776883"/>
                <a:gd name="connsiteY59" fmla="*/ 1535906 h 1553765"/>
                <a:gd name="connsiteX60" fmla="*/ 776883 w 776883"/>
                <a:gd name="connsiteY60" fmla="*/ 1509117 h 1553765"/>
                <a:gd name="connsiteX61" fmla="*/ 776883 w 776883"/>
                <a:gd name="connsiteY61" fmla="*/ 1491257 h 1553765"/>
                <a:gd name="connsiteX62" fmla="*/ 776883 w 776883"/>
                <a:gd name="connsiteY62" fmla="*/ 1473398 h 155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776883" h="1553765">
                  <a:moveTo>
                    <a:pt x="0" y="0"/>
                  </a:moveTo>
                  <a:lnTo>
                    <a:pt x="0" y="26789"/>
                  </a:lnTo>
                  <a:lnTo>
                    <a:pt x="8930" y="65298"/>
                  </a:lnTo>
                  <a:lnTo>
                    <a:pt x="15627" y="94319"/>
                  </a:lnTo>
                  <a:lnTo>
                    <a:pt x="20650" y="116644"/>
                  </a:lnTo>
                  <a:lnTo>
                    <a:pt x="28464" y="146223"/>
                  </a:lnTo>
                  <a:lnTo>
                    <a:pt x="34603" y="168547"/>
                  </a:lnTo>
                  <a:lnTo>
                    <a:pt x="46881" y="201476"/>
                  </a:lnTo>
                  <a:lnTo>
                    <a:pt x="58043" y="235520"/>
                  </a:lnTo>
                  <a:lnTo>
                    <a:pt x="68647" y="270123"/>
                  </a:lnTo>
                  <a:lnTo>
                    <a:pt x="76461" y="296354"/>
                  </a:lnTo>
                  <a:lnTo>
                    <a:pt x="89297" y="331514"/>
                  </a:lnTo>
                  <a:lnTo>
                    <a:pt x="99901" y="358303"/>
                  </a:lnTo>
                  <a:lnTo>
                    <a:pt x="111063" y="387325"/>
                  </a:lnTo>
                  <a:lnTo>
                    <a:pt x="121667" y="418579"/>
                  </a:lnTo>
                  <a:lnTo>
                    <a:pt x="134504" y="451507"/>
                  </a:lnTo>
                  <a:lnTo>
                    <a:pt x="144550" y="476622"/>
                  </a:lnTo>
                  <a:lnTo>
                    <a:pt x="155712" y="505085"/>
                  </a:lnTo>
                  <a:lnTo>
                    <a:pt x="169106" y="535781"/>
                  </a:lnTo>
                  <a:lnTo>
                    <a:pt x="186966" y="568151"/>
                  </a:lnTo>
                  <a:lnTo>
                    <a:pt x="200918" y="593266"/>
                  </a:lnTo>
                  <a:lnTo>
                    <a:pt x="214313" y="621729"/>
                  </a:lnTo>
                  <a:lnTo>
                    <a:pt x="228824" y="652425"/>
                  </a:lnTo>
                  <a:lnTo>
                    <a:pt x="240544" y="675865"/>
                  </a:lnTo>
                  <a:lnTo>
                    <a:pt x="252822" y="703212"/>
                  </a:lnTo>
                  <a:lnTo>
                    <a:pt x="266775" y="733350"/>
                  </a:lnTo>
                  <a:lnTo>
                    <a:pt x="281844" y="765720"/>
                  </a:lnTo>
                  <a:lnTo>
                    <a:pt x="300819" y="799207"/>
                  </a:lnTo>
                  <a:lnTo>
                    <a:pt x="315330" y="824321"/>
                  </a:lnTo>
                  <a:lnTo>
                    <a:pt x="329283" y="852785"/>
                  </a:lnTo>
                  <a:lnTo>
                    <a:pt x="347142" y="884039"/>
                  </a:lnTo>
                  <a:lnTo>
                    <a:pt x="365001" y="916409"/>
                  </a:lnTo>
                  <a:lnTo>
                    <a:pt x="386209" y="949895"/>
                  </a:lnTo>
                  <a:lnTo>
                    <a:pt x="409092" y="984498"/>
                  </a:lnTo>
                  <a:lnTo>
                    <a:pt x="430300" y="1019100"/>
                  </a:lnTo>
                  <a:lnTo>
                    <a:pt x="446485" y="1045889"/>
                  </a:lnTo>
                  <a:lnTo>
                    <a:pt x="458763" y="1065423"/>
                  </a:lnTo>
                  <a:lnTo>
                    <a:pt x="484436" y="1102816"/>
                  </a:lnTo>
                  <a:lnTo>
                    <a:pt x="503412" y="1131279"/>
                  </a:lnTo>
                  <a:lnTo>
                    <a:pt x="517922" y="1153045"/>
                  </a:lnTo>
                  <a:lnTo>
                    <a:pt x="528526" y="1169231"/>
                  </a:lnTo>
                  <a:lnTo>
                    <a:pt x="536340" y="1181509"/>
                  </a:lnTo>
                  <a:lnTo>
                    <a:pt x="556990" y="1218902"/>
                  </a:lnTo>
                  <a:lnTo>
                    <a:pt x="572617" y="1247365"/>
                  </a:lnTo>
                  <a:lnTo>
                    <a:pt x="584337" y="1269131"/>
                  </a:lnTo>
                  <a:lnTo>
                    <a:pt x="593825" y="1285316"/>
                  </a:lnTo>
                  <a:lnTo>
                    <a:pt x="601638" y="1297595"/>
                  </a:lnTo>
                  <a:lnTo>
                    <a:pt x="608893" y="1308199"/>
                  </a:lnTo>
                  <a:lnTo>
                    <a:pt x="625079" y="1330523"/>
                  </a:lnTo>
                  <a:lnTo>
                    <a:pt x="642938" y="1357312"/>
                  </a:lnTo>
                  <a:lnTo>
                    <a:pt x="660797" y="1384101"/>
                  </a:lnTo>
                  <a:lnTo>
                    <a:pt x="678657" y="1410890"/>
                  </a:lnTo>
                  <a:lnTo>
                    <a:pt x="687586" y="1428750"/>
                  </a:lnTo>
                  <a:lnTo>
                    <a:pt x="705446" y="1455539"/>
                  </a:lnTo>
                  <a:lnTo>
                    <a:pt x="714375" y="1473398"/>
                  </a:lnTo>
                  <a:lnTo>
                    <a:pt x="723305" y="1491257"/>
                  </a:lnTo>
                  <a:lnTo>
                    <a:pt x="741164" y="1509117"/>
                  </a:lnTo>
                  <a:lnTo>
                    <a:pt x="750094" y="1526976"/>
                  </a:lnTo>
                  <a:lnTo>
                    <a:pt x="767954" y="1553765"/>
                  </a:lnTo>
                  <a:lnTo>
                    <a:pt x="776883" y="1535906"/>
                  </a:lnTo>
                  <a:lnTo>
                    <a:pt x="776883" y="1509117"/>
                  </a:lnTo>
                  <a:lnTo>
                    <a:pt x="776883" y="1491257"/>
                  </a:lnTo>
                  <a:lnTo>
                    <a:pt x="776883" y="1473398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 bwMode="auto">
            <a:xfrm>
              <a:off x="7054453" y="5197078"/>
              <a:ext cx="342676" cy="222684"/>
            </a:xfrm>
            <a:custGeom>
              <a:avLst/>
              <a:gdLst>
                <a:gd name="connsiteX0" fmla="*/ 250031 w 342676"/>
                <a:gd name="connsiteY0" fmla="*/ 0 h 222684"/>
                <a:gd name="connsiteX1" fmla="*/ 255612 w 342676"/>
                <a:gd name="connsiteY1" fmla="*/ 558 h 222684"/>
                <a:gd name="connsiteX2" fmla="*/ 258961 w 342676"/>
                <a:gd name="connsiteY2" fmla="*/ 4464 h 222684"/>
                <a:gd name="connsiteX3" fmla="*/ 262867 w 342676"/>
                <a:gd name="connsiteY3" fmla="*/ 15068 h 222684"/>
                <a:gd name="connsiteX4" fmla="*/ 267890 w 342676"/>
                <a:gd name="connsiteY4" fmla="*/ 35718 h 222684"/>
                <a:gd name="connsiteX5" fmla="*/ 285750 w 342676"/>
                <a:gd name="connsiteY5" fmla="*/ 53578 h 222684"/>
                <a:gd name="connsiteX6" fmla="*/ 294679 w 342676"/>
                <a:gd name="connsiteY6" fmla="*/ 80367 h 222684"/>
                <a:gd name="connsiteX7" fmla="*/ 303609 w 342676"/>
                <a:gd name="connsiteY7" fmla="*/ 107156 h 222684"/>
                <a:gd name="connsiteX8" fmla="*/ 312539 w 342676"/>
                <a:gd name="connsiteY8" fmla="*/ 125015 h 222684"/>
                <a:gd name="connsiteX9" fmla="*/ 330398 w 342676"/>
                <a:gd name="connsiteY9" fmla="*/ 151804 h 222684"/>
                <a:gd name="connsiteX10" fmla="*/ 330398 w 342676"/>
                <a:gd name="connsiteY10" fmla="*/ 178593 h 222684"/>
                <a:gd name="connsiteX11" fmla="*/ 335979 w 342676"/>
                <a:gd name="connsiteY11" fmla="*/ 196453 h 222684"/>
                <a:gd name="connsiteX12" fmla="*/ 340444 w 342676"/>
                <a:gd name="connsiteY12" fmla="*/ 209289 h 222684"/>
                <a:gd name="connsiteX13" fmla="*/ 342676 w 342676"/>
                <a:gd name="connsiteY13" fmla="*/ 217661 h 222684"/>
                <a:gd name="connsiteX14" fmla="*/ 342676 w 342676"/>
                <a:gd name="connsiteY14" fmla="*/ 222126 h 222684"/>
                <a:gd name="connsiteX15" fmla="*/ 341002 w 342676"/>
                <a:gd name="connsiteY15" fmla="*/ 222684 h 222684"/>
                <a:gd name="connsiteX16" fmla="*/ 336537 w 342676"/>
                <a:gd name="connsiteY16" fmla="*/ 219893 h 222684"/>
                <a:gd name="connsiteX17" fmla="*/ 321468 w 342676"/>
                <a:gd name="connsiteY17" fmla="*/ 205382 h 222684"/>
                <a:gd name="connsiteX18" fmla="*/ 312539 w 342676"/>
                <a:gd name="connsiteY18" fmla="*/ 187523 h 222684"/>
                <a:gd name="connsiteX19" fmla="*/ 285750 w 342676"/>
                <a:gd name="connsiteY19" fmla="*/ 169664 h 222684"/>
                <a:gd name="connsiteX20" fmla="*/ 267890 w 342676"/>
                <a:gd name="connsiteY20" fmla="*/ 142875 h 222684"/>
                <a:gd name="connsiteX21" fmla="*/ 250031 w 342676"/>
                <a:gd name="connsiteY21" fmla="*/ 133945 h 222684"/>
                <a:gd name="connsiteX22" fmla="*/ 232172 w 342676"/>
                <a:gd name="connsiteY22" fmla="*/ 116086 h 222684"/>
                <a:gd name="connsiteX23" fmla="*/ 205382 w 342676"/>
                <a:gd name="connsiteY23" fmla="*/ 107156 h 222684"/>
                <a:gd name="connsiteX24" fmla="*/ 187523 w 342676"/>
                <a:gd name="connsiteY24" fmla="*/ 98226 h 222684"/>
                <a:gd name="connsiteX25" fmla="*/ 169664 w 342676"/>
                <a:gd name="connsiteY25" fmla="*/ 80367 h 222684"/>
                <a:gd name="connsiteX26" fmla="*/ 142875 w 342676"/>
                <a:gd name="connsiteY26" fmla="*/ 71437 h 222684"/>
                <a:gd name="connsiteX27" fmla="*/ 125015 w 342676"/>
                <a:gd name="connsiteY27" fmla="*/ 62507 h 222684"/>
                <a:gd name="connsiteX28" fmla="*/ 98226 w 342676"/>
                <a:gd name="connsiteY28" fmla="*/ 62507 h 222684"/>
                <a:gd name="connsiteX29" fmla="*/ 80367 w 342676"/>
                <a:gd name="connsiteY29" fmla="*/ 53578 h 222684"/>
                <a:gd name="connsiteX30" fmla="*/ 62507 w 342676"/>
                <a:gd name="connsiteY30" fmla="*/ 53578 h 222684"/>
                <a:gd name="connsiteX31" fmla="*/ 35718 w 342676"/>
                <a:gd name="connsiteY31" fmla="*/ 53578 h 222684"/>
                <a:gd name="connsiteX32" fmla="*/ 17859 w 342676"/>
                <a:gd name="connsiteY32" fmla="*/ 53578 h 222684"/>
                <a:gd name="connsiteX33" fmla="*/ 0 w 342676"/>
                <a:gd name="connsiteY33" fmla="*/ 53578 h 222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42676" h="222684">
                  <a:moveTo>
                    <a:pt x="250031" y="0"/>
                  </a:moveTo>
                  <a:lnTo>
                    <a:pt x="255612" y="558"/>
                  </a:lnTo>
                  <a:lnTo>
                    <a:pt x="258961" y="4464"/>
                  </a:lnTo>
                  <a:lnTo>
                    <a:pt x="262867" y="15068"/>
                  </a:lnTo>
                  <a:lnTo>
                    <a:pt x="267890" y="35718"/>
                  </a:lnTo>
                  <a:lnTo>
                    <a:pt x="285750" y="53578"/>
                  </a:lnTo>
                  <a:lnTo>
                    <a:pt x="294679" y="80367"/>
                  </a:lnTo>
                  <a:lnTo>
                    <a:pt x="303609" y="107156"/>
                  </a:lnTo>
                  <a:lnTo>
                    <a:pt x="312539" y="125015"/>
                  </a:lnTo>
                  <a:lnTo>
                    <a:pt x="330398" y="151804"/>
                  </a:lnTo>
                  <a:lnTo>
                    <a:pt x="330398" y="178593"/>
                  </a:lnTo>
                  <a:lnTo>
                    <a:pt x="335979" y="196453"/>
                  </a:lnTo>
                  <a:lnTo>
                    <a:pt x="340444" y="209289"/>
                  </a:lnTo>
                  <a:lnTo>
                    <a:pt x="342676" y="217661"/>
                  </a:lnTo>
                  <a:lnTo>
                    <a:pt x="342676" y="222126"/>
                  </a:lnTo>
                  <a:lnTo>
                    <a:pt x="341002" y="222684"/>
                  </a:lnTo>
                  <a:lnTo>
                    <a:pt x="336537" y="219893"/>
                  </a:lnTo>
                  <a:lnTo>
                    <a:pt x="321468" y="205382"/>
                  </a:lnTo>
                  <a:lnTo>
                    <a:pt x="312539" y="187523"/>
                  </a:lnTo>
                  <a:lnTo>
                    <a:pt x="285750" y="169664"/>
                  </a:lnTo>
                  <a:lnTo>
                    <a:pt x="267890" y="142875"/>
                  </a:lnTo>
                  <a:lnTo>
                    <a:pt x="250031" y="133945"/>
                  </a:lnTo>
                  <a:lnTo>
                    <a:pt x="232172" y="116086"/>
                  </a:lnTo>
                  <a:lnTo>
                    <a:pt x="205382" y="107156"/>
                  </a:lnTo>
                  <a:lnTo>
                    <a:pt x="187523" y="98226"/>
                  </a:lnTo>
                  <a:lnTo>
                    <a:pt x="169664" y="80367"/>
                  </a:lnTo>
                  <a:lnTo>
                    <a:pt x="142875" y="71437"/>
                  </a:lnTo>
                  <a:lnTo>
                    <a:pt x="125015" y="62507"/>
                  </a:lnTo>
                  <a:lnTo>
                    <a:pt x="98226" y="62507"/>
                  </a:lnTo>
                  <a:lnTo>
                    <a:pt x="80367" y="53578"/>
                  </a:lnTo>
                  <a:lnTo>
                    <a:pt x="62507" y="53578"/>
                  </a:lnTo>
                  <a:lnTo>
                    <a:pt x="35718" y="53578"/>
                  </a:lnTo>
                  <a:lnTo>
                    <a:pt x="17859" y="53578"/>
                  </a:lnTo>
                  <a:lnTo>
                    <a:pt x="0" y="53578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 bwMode="auto">
            <a:xfrm>
              <a:off x="2857500" y="2027039"/>
              <a:ext cx="17859" cy="62507"/>
            </a:xfrm>
            <a:custGeom>
              <a:avLst/>
              <a:gdLst>
                <a:gd name="connsiteX0" fmla="*/ 0 w 17859"/>
                <a:gd name="connsiteY0" fmla="*/ 62507 h 62507"/>
                <a:gd name="connsiteX1" fmla="*/ 0 w 17859"/>
                <a:gd name="connsiteY1" fmla="*/ 44648 h 62507"/>
                <a:gd name="connsiteX2" fmla="*/ 17859 w 17859"/>
                <a:gd name="connsiteY2" fmla="*/ 17859 h 62507"/>
                <a:gd name="connsiteX3" fmla="*/ 8929 w 17859"/>
                <a:gd name="connsiteY3" fmla="*/ 0 h 6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59" h="62507">
                  <a:moveTo>
                    <a:pt x="0" y="62507"/>
                  </a:moveTo>
                  <a:lnTo>
                    <a:pt x="0" y="44648"/>
                  </a:lnTo>
                  <a:lnTo>
                    <a:pt x="17859" y="17859"/>
                  </a:lnTo>
                  <a:lnTo>
                    <a:pt x="8929" y="0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 bwMode="auto">
            <a:xfrm>
              <a:off x="2616398" y="1705570"/>
              <a:ext cx="1160859" cy="2491383"/>
            </a:xfrm>
            <a:custGeom>
              <a:avLst/>
              <a:gdLst>
                <a:gd name="connsiteX0" fmla="*/ 1160859 w 1160859"/>
                <a:gd name="connsiteY0" fmla="*/ 2491383 h 2491383"/>
                <a:gd name="connsiteX1" fmla="*/ 1089422 w 1160859"/>
                <a:gd name="connsiteY1" fmla="*/ 2482453 h 2491383"/>
                <a:gd name="connsiteX2" fmla="*/ 1062633 w 1160859"/>
                <a:gd name="connsiteY2" fmla="*/ 2482453 h 2491383"/>
                <a:gd name="connsiteX3" fmla="*/ 1044773 w 1160859"/>
                <a:gd name="connsiteY3" fmla="*/ 2482453 h 2491383"/>
                <a:gd name="connsiteX4" fmla="*/ 1026914 w 1160859"/>
                <a:gd name="connsiteY4" fmla="*/ 2482453 h 2491383"/>
                <a:gd name="connsiteX5" fmla="*/ 1009055 w 1160859"/>
                <a:gd name="connsiteY5" fmla="*/ 2482453 h 2491383"/>
                <a:gd name="connsiteX6" fmla="*/ 982266 w 1160859"/>
                <a:gd name="connsiteY6" fmla="*/ 2482453 h 2491383"/>
                <a:gd name="connsiteX7" fmla="*/ 964406 w 1160859"/>
                <a:gd name="connsiteY7" fmla="*/ 2473523 h 2491383"/>
                <a:gd name="connsiteX8" fmla="*/ 946547 w 1160859"/>
                <a:gd name="connsiteY8" fmla="*/ 2473523 h 2491383"/>
                <a:gd name="connsiteX9" fmla="*/ 928687 w 1160859"/>
                <a:gd name="connsiteY9" fmla="*/ 2464594 h 2491383"/>
                <a:gd name="connsiteX10" fmla="*/ 910828 w 1160859"/>
                <a:gd name="connsiteY10" fmla="*/ 2464594 h 2491383"/>
                <a:gd name="connsiteX11" fmla="*/ 884039 w 1160859"/>
                <a:gd name="connsiteY11" fmla="*/ 2455664 h 2491383"/>
                <a:gd name="connsiteX12" fmla="*/ 857250 w 1160859"/>
                <a:gd name="connsiteY12" fmla="*/ 2455664 h 2491383"/>
                <a:gd name="connsiteX13" fmla="*/ 830461 w 1160859"/>
                <a:gd name="connsiteY13" fmla="*/ 2446734 h 2491383"/>
                <a:gd name="connsiteX14" fmla="*/ 803672 w 1160859"/>
                <a:gd name="connsiteY14" fmla="*/ 2437805 h 2491383"/>
                <a:gd name="connsiteX15" fmla="*/ 785812 w 1160859"/>
                <a:gd name="connsiteY15" fmla="*/ 2428875 h 2491383"/>
                <a:gd name="connsiteX16" fmla="*/ 767953 w 1160859"/>
                <a:gd name="connsiteY16" fmla="*/ 2419945 h 2491383"/>
                <a:gd name="connsiteX17" fmla="*/ 741164 w 1160859"/>
                <a:gd name="connsiteY17" fmla="*/ 2402086 h 2491383"/>
                <a:gd name="connsiteX18" fmla="*/ 723305 w 1160859"/>
                <a:gd name="connsiteY18" fmla="*/ 2393156 h 2491383"/>
                <a:gd name="connsiteX19" fmla="*/ 696516 w 1160859"/>
                <a:gd name="connsiteY19" fmla="*/ 2375297 h 2491383"/>
                <a:gd name="connsiteX20" fmla="*/ 678656 w 1160859"/>
                <a:gd name="connsiteY20" fmla="*/ 2357437 h 2491383"/>
                <a:gd name="connsiteX21" fmla="*/ 651867 w 1160859"/>
                <a:gd name="connsiteY21" fmla="*/ 2339578 h 2491383"/>
                <a:gd name="connsiteX22" fmla="*/ 634008 w 1160859"/>
                <a:gd name="connsiteY22" fmla="*/ 2330648 h 2491383"/>
                <a:gd name="connsiteX23" fmla="*/ 616148 w 1160859"/>
                <a:gd name="connsiteY23" fmla="*/ 2312789 h 2491383"/>
                <a:gd name="connsiteX24" fmla="*/ 598289 w 1160859"/>
                <a:gd name="connsiteY24" fmla="*/ 2303859 h 2491383"/>
                <a:gd name="connsiteX25" fmla="*/ 580430 w 1160859"/>
                <a:gd name="connsiteY25" fmla="*/ 2286000 h 2491383"/>
                <a:gd name="connsiteX26" fmla="*/ 562570 w 1160859"/>
                <a:gd name="connsiteY26" fmla="*/ 2268140 h 2491383"/>
                <a:gd name="connsiteX27" fmla="*/ 544711 w 1160859"/>
                <a:gd name="connsiteY27" fmla="*/ 2259211 h 2491383"/>
                <a:gd name="connsiteX28" fmla="*/ 526852 w 1160859"/>
                <a:gd name="connsiteY28" fmla="*/ 2241351 h 2491383"/>
                <a:gd name="connsiteX29" fmla="*/ 508992 w 1160859"/>
                <a:gd name="connsiteY29" fmla="*/ 2223492 h 2491383"/>
                <a:gd name="connsiteX30" fmla="*/ 479413 w 1160859"/>
                <a:gd name="connsiteY30" fmla="*/ 2188331 h 2491383"/>
                <a:gd name="connsiteX31" fmla="*/ 457088 w 1160859"/>
                <a:gd name="connsiteY31" fmla="*/ 2160984 h 2491383"/>
                <a:gd name="connsiteX32" fmla="*/ 440345 w 1160859"/>
                <a:gd name="connsiteY32" fmla="*/ 2140892 h 2491383"/>
                <a:gd name="connsiteX33" fmla="*/ 427509 w 1160859"/>
                <a:gd name="connsiteY33" fmla="*/ 2126382 h 2491383"/>
                <a:gd name="connsiteX34" fmla="*/ 418021 w 1160859"/>
                <a:gd name="connsiteY34" fmla="*/ 2115220 h 2491383"/>
                <a:gd name="connsiteX35" fmla="*/ 409649 w 1160859"/>
                <a:gd name="connsiteY35" fmla="*/ 2106848 h 2491383"/>
                <a:gd name="connsiteX36" fmla="*/ 392906 w 1160859"/>
                <a:gd name="connsiteY36" fmla="*/ 2089547 h 2491383"/>
                <a:gd name="connsiteX37" fmla="*/ 366117 w 1160859"/>
                <a:gd name="connsiteY37" fmla="*/ 2045456 h 2491383"/>
                <a:gd name="connsiteX38" fmla="*/ 346025 w 1160859"/>
                <a:gd name="connsiteY38" fmla="*/ 2011412 h 2491383"/>
                <a:gd name="connsiteX39" fmla="*/ 330956 w 1160859"/>
                <a:gd name="connsiteY39" fmla="*/ 1986297 h 2491383"/>
                <a:gd name="connsiteX40" fmla="*/ 320352 w 1160859"/>
                <a:gd name="connsiteY40" fmla="*/ 1967880 h 2491383"/>
                <a:gd name="connsiteX41" fmla="*/ 300261 w 1160859"/>
                <a:gd name="connsiteY41" fmla="*/ 1934393 h 2491383"/>
                <a:gd name="connsiteX42" fmla="*/ 280727 w 1160859"/>
                <a:gd name="connsiteY42" fmla="*/ 1899791 h 2491383"/>
                <a:gd name="connsiteX43" fmla="*/ 261751 w 1160859"/>
                <a:gd name="connsiteY43" fmla="*/ 1865188 h 2491383"/>
                <a:gd name="connsiteX44" fmla="*/ 246124 w 1160859"/>
                <a:gd name="connsiteY44" fmla="*/ 1830028 h 2491383"/>
                <a:gd name="connsiteX45" fmla="*/ 232730 w 1160859"/>
                <a:gd name="connsiteY45" fmla="*/ 1794867 h 2491383"/>
                <a:gd name="connsiteX46" fmla="*/ 221010 w 1160859"/>
                <a:gd name="connsiteY46" fmla="*/ 1759148 h 2491383"/>
                <a:gd name="connsiteX47" fmla="*/ 211522 w 1160859"/>
                <a:gd name="connsiteY47" fmla="*/ 1732359 h 2491383"/>
                <a:gd name="connsiteX48" fmla="*/ 203708 w 1160859"/>
                <a:gd name="connsiteY48" fmla="*/ 1702780 h 2491383"/>
                <a:gd name="connsiteX49" fmla="*/ 195337 w 1160859"/>
                <a:gd name="connsiteY49" fmla="*/ 1670968 h 2491383"/>
                <a:gd name="connsiteX50" fmla="*/ 186965 w 1160859"/>
                <a:gd name="connsiteY50" fmla="*/ 1638039 h 2491383"/>
                <a:gd name="connsiteX51" fmla="*/ 180268 w 1160859"/>
                <a:gd name="connsiteY51" fmla="*/ 1612925 h 2491383"/>
                <a:gd name="connsiteX52" fmla="*/ 173571 w 1160859"/>
                <a:gd name="connsiteY52" fmla="*/ 1584461 h 2491383"/>
                <a:gd name="connsiteX53" fmla="*/ 169106 w 1160859"/>
                <a:gd name="connsiteY53" fmla="*/ 1562695 h 2491383"/>
                <a:gd name="connsiteX54" fmla="*/ 163525 w 1160859"/>
                <a:gd name="connsiteY54" fmla="*/ 1535906 h 2491383"/>
                <a:gd name="connsiteX55" fmla="*/ 159060 w 1160859"/>
                <a:gd name="connsiteY55" fmla="*/ 1515814 h 2491383"/>
                <a:gd name="connsiteX56" fmla="*/ 153479 w 1160859"/>
                <a:gd name="connsiteY56" fmla="*/ 1490141 h 2491383"/>
                <a:gd name="connsiteX57" fmla="*/ 149572 w 1160859"/>
                <a:gd name="connsiteY57" fmla="*/ 1470050 h 2491383"/>
                <a:gd name="connsiteX58" fmla="*/ 144549 w 1160859"/>
                <a:gd name="connsiteY58" fmla="*/ 1444377 h 2491383"/>
                <a:gd name="connsiteX59" fmla="*/ 140643 w 1160859"/>
                <a:gd name="connsiteY59" fmla="*/ 1424843 h 2491383"/>
                <a:gd name="connsiteX60" fmla="*/ 135620 w 1160859"/>
                <a:gd name="connsiteY60" fmla="*/ 1399728 h 2491383"/>
                <a:gd name="connsiteX61" fmla="*/ 131155 w 1160859"/>
                <a:gd name="connsiteY61" fmla="*/ 1379637 h 2491383"/>
                <a:gd name="connsiteX62" fmla="*/ 123341 w 1160859"/>
                <a:gd name="connsiteY62" fmla="*/ 1351731 h 2491383"/>
                <a:gd name="connsiteX63" fmla="*/ 117202 w 1160859"/>
                <a:gd name="connsiteY63" fmla="*/ 1329965 h 2491383"/>
                <a:gd name="connsiteX64" fmla="*/ 111063 w 1160859"/>
                <a:gd name="connsiteY64" fmla="*/ 1303734 h 2491383"/>
                <a:gd name="connsiteX65" fmla="*/ 106040 w 1160859"/>
                <a:gd name="connsiteY65" fmla="*/ 1283084 h 2491383"/>
                <a:gd name="connsiteX66" fmla="*/ 100459 w 1160859"/>
                <a:gd name="connsiteY66" fmla="*/ 1254621 h 2491383"/>
                <a:gd name="connsiteX67" fmla="*/ 95994 w 1160859"/>
                <a:gd name="connsiteY67" fmla="*/ 1232297 h 2491383"/>
                <a:gd name="connsiteX68" fmla="*/ 90971 w 1160859"/>
                <a:gd name="connsiteY68" fmla="*/ 1202717 h 2491383"/>
                <a:gd name="connsiteX69" fmla="*/ 87064 w 1160859"/>
                <a:gd name="connsiteY69" fmla="*/ 1179835 h 2491383"/>
                <a:gd name="connsiteX70" fmla="*/ 82041 w 1160859"/>
                <a:gd name="connsiteY70" fmla="*/ 1149697 h 2491383"/>
                <a:gd name="connsiteX71" fmla="*/ 78135 w 1160859"/>
                <a:gd name="connsiteY71" fmla="*/ 1126815 h 2491383"/>
                <a:gd name="connsiteX72" fmla="*/ 73112 w 1160859"/>
                <a:gd name="connsiteY72" fmla="*/ 1096677 h 2491383"/>
                <a:gd name="connsiteX73" fmla="*/ 69205 w 1160859"/>
                <a:gd name="connsiteY73" fmla="*/ 1073237 h 2491383"/>
                <a:gd name="connsiteX74" fmla="*/ 64182 w 1160859"/>
                <a:gd name="connsiteY74" fmla="*/ 1043099 h 2491383"/>
                <a:gd name="connsiteX75" fmla="*/ 60275 w 1160859"/>
                <a:gd name="connsiteY75" fmla="*/ 1019659 h 2491383"/>
                <a:gd name="connsiteX76" fmla="*/ 55252 w 1160859"/>
                <a:gd name="connsiteY76" fmla="*/ 989521 h 2491383"/>
                <a:gd name="connsiteX77" fmla="*/ 51346 w 1160859"/>
                <a:gd name="connsiteY77" fmla="*/ 966638 h 2491383"/>
                <a:gd name="connsiteX78" fmla="*/ 46323 w 1160859"/>
                <a:gd name="connsiteY78" fmla="*/ 939291 h 2491383"/>
                <a:gd name="connsiteX79" fmla="*/ 42416 w 1160859"/>
                <a:gd name="connsiteY79" fmla="*/ 918083 h 2491383"/>
                <a:gd name="connsiteX80" fmla="*/ 37393 w 1160859"/>
                <a:gd name="connsiteY80" fmla="*/ 889062 h 2491383"/>
                <a:gd name="connsiteX81" fmla="*/ 33486 w 1160859"/>
                <a:gd name="connsiteY81" fmla="*/ 866738 h 2491383"/>
                <a:gd name="connsiteX82" fmla="*/ 28463 w 1160859"/>
                <a:gd name="connsiteY82" fmla="*/ 839949 h 2491383"/>
                <a:gd name="connsiteX83" fmla="*/ 24557 w 1160859"/>
                <a:gd name="connsiteY83" fmla="*/ 819299 h 2491383"/>
                <a:gd name="connsiteX84" fmla="*/ 19534 w 1160859"/>
                <a:gd name="connsiteY84" fmla="*/ 790277 h 2491383"/>
                <a:gd name="connsiteX85" fmla="*/ 15627 w 1160859"/>
                <a:gd name="connsiteY85" fmla="*/ 767953 h 2491383"/>
                <a:gd name="connsiteX86" fmla="*/ 10604 w 1160859"/>
                <a:gd name="connsiteY86" fmla="*/ 738373 h 2491383"/>
                <a:gd name="connsiteX87" fmla="*/ 6697 w 1160859"/>
                <a:gd name="connsiteY87" fmla="*/ 715491 h 2491383"/>
                <a:gd name="connsiteX88" fmla="*/ 4465 w 1160859"/>
                <a:gd name="connsiteY88" fmla="*/ 688702 h 2491383"/>
                <a:gd name="connsiteX89" fmla="*/ 2790 w 1160859"/>
                <a:gd name="connsiteY89" fmla="*/ 667494 h 2491383"/>
                <a:gd name="connsiteX90" fmla="*/ 1674 w 1160859"/>
                <a:gd name="connsiteY90" fmla="*/ 638472 h 2491383"/>
                <a:gd name="connsiteX91" fmla="*/ 1116 w 1160859"/>
                <a:gd name="connsiteY91" fmla="*/ 616706 h 2491383"/>
                <a:gd name="connsiteX92" fmla="*/ 558 w 1160859"/>
                <a:gd name="connsiteY92" fmla="*/ 589917 h 2491383"/>
                <a:gd name="connsiteX93" fmla="*/ 558 w 1160859"/>
                <a:gd name="connsiteY93" fmla="*/ 569267 h 2491383"/>
                <a:gd name="connsiteX94" fmla="*/ 558 w 1160859"/>
                <a:gd name="connsiteY94" fmla="*/ 543595 h 2491383"/>
                <a:gd name="connsiteX95" fmla="*/ 0 w 1160859"/>
                <a:gd name="connsiteY95" fmla="*/ 523503 h 2491383"/>
                <a:gd name="connsiteX96" fmla="*/ 0 w 1160859"/>
                <a:gd name="connsiteY96" fmla="*/ 497830 h 2491383"/>
                <a:gd name="connsiteX97" fmla="*/ 0 w 1160859"/>
                <a:gd name="connsiteY97" fmla="*/ 478296 h 2491383"/>
                <a:gd name="connsiteX98" fmla="*/ 0 w 1160859"/>
                <a:gd name="connsiteY98" fmla="*/ 462669 h 2491383"/>
                <a:gd name="connsiteX99" fmla="*/ 0 w 1160859"/>
                <a:gd name="connsiteY99" fmla="*/ 450391 h 2491383"/>
                <a:gd name="connsiteX100" fmla="*/ 0 w 1160859"/>
                <a:gd name="connsiteY100" fmla="*/ 410765 h 2491383"/>
                <a:gd name="connsiteX101" fmla="*/ 0 w 1160859"/>
                <a:gd name="connsiteY101" fmla="*/ 380628 h 2491383"/>
                <a:gd name="connsiteX102" fmla="*/ 558 w 1160859"/>
                <a:gd name="connsiteY102" fmla="*/ 357745 h 2491383"/>
                <a:gd name="connsiteX103" fmla="*/ 1116 w 1160859"/>
                <a:gd name="connsiteY103" fmla="*/ 341002 h 2491383"/>
                <a:gd name="connsiteX104" fmla="*/ 2232 w 1160859"/>
                <a:gd name="connsiteY104" fmla="*/ 328166 h 2491383"/>
                <a:gd name="connsiteX105" fmla="*/ 3907 w 1160859"/>
                <a:gd name="connsiteY105" fmla="*/ 317004 h 2491383"/>
                <a:gd name="connsiteX106" fmla="*/ 8930 w 1160859"/>
                <a:gd name="connsiteY106" fmla="*/ 294680 h 2491383"/>
                <a:gd name="connsiteX107" fmla="*/ 8930 w 1160859"/>
                <a:gd name="connsiteY107" fmla="*/ 258961 h 2491383"/>
                <a:gd name="connsiteX108" fmla="*/ 8930 w 1160859"/>
                <a:gd name="connsiteY108" fmla="*/ 232172 h 2491383"/>
                <a:gd name="connsiteX109" fmla="*/ 17859 w 1160859"/>
                <a:gd name="connsiteY109" fmla="*/ 205383 h 2491383"/>
                <a:gd name="connsiteX110" fmla="*/ 17859 w 1160859"/>
                <a:gd name="connsiteY110" fmla="*/ 187523 h 2491383"/>
                <a:gd name="connsiteX111" fmla="*/ 17859 w 1160859"/>
                <a:gd name="connsiteY111" fmla="*/ 160734 h 2491383"/>
                <a:gd name="connsiteX112" fmla="*/ 26789 w 1160859"/>
                <a:gd name="connsiteY112" fmla="*/ 133945 h 2491383"/>
                <a:gd name="connsiteX113" fmla="*/ 26789 w 1160859"/>
                <a:gd name="connsiteY113" fmla="*/ 107156 h 2491383"/>
                <a:gd name="connsiteX114" fmla="*/ 35719 w 1160859"/>
                <a:gd name="connsiteY114" fmla="*/ 80367 h 2491383"/>
                <a:gd name="connsiteX115" fmla="*/ 35719 w 1160859"/>
                <a:gd name="connsiteY115" fmla="*/ 62508 h 2491383"/>
                <a:gd name="connsiteX116" fmla="*/ 44648 w 1160859"/>
                <a:gd name="connsiteY116" fmla="*/ 44648 h 2491383"/>
                <a:gd name="connsiteX117" fmla="*/ 53578 w 1160859"/>
                <a:gd name="connsiteY117" fmla="*/ 17859 h 2491383"/>
                <a:gd name="connsiteX118" fmla="*/ 53578 w 1160859"/>
                <a:gd name="connsiteY118" fmla="*/ 0 h 249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160859" h="2491383">
                  <a:moveTo>
                    <a:pt x="1160859" y="2491383"/>
                  </a:moveTo>
                  <a:lnTo>
                    <a:pt x="1089422" y="2482453"/>
                  </a:lnTo>
                  <a:lnTo>
                    <a:pt x="1062633" y="2482453"/>
                  </a:lnTo>
                  <a:lnTo>
                    <a:pt x="1044773" y="2482453"/>
                  </a:lnTo>
                  <a:lnTo>
                    <a:pt x="1026914" y="2482453"/>
                  </a:lnTo>
                  <a:lnTo>
                    <a:pt x="1009055" y="2482453"/>
                  </a:lnTo>
                  <a:lnTo>
                    <a:pt x="982266" y="2482453"/>
                  </a:lnTo>
                  <a:lnTo>
                    <a:pt x="964406" y="2473523"/>
                  </a:lnTo>
                  <a:lnTo>
                    <a:pt x="946547" y="2473523"/>
                  </a:lnTo>
                  <a:lnTo>
                    <a:pt x="928687" y="2464594"/>
                  </a:lnTo>
                  <a:lnTo>
                    <a:pt x="910828" y="2464594"/>
                  </a:lnTo>
                  <a:lnTo>
                    <a:pt x="884039" y="2455664"/>
                  </a:lnTo>
                  <a:lnTo>
                    <a:pt x="857250" y="2455664"/>
                  </a:lnTo>
                  <a:lnTo>
                    <a:pt x="830461" y="2446734"/>
                  </a:lnTo>
                  <a:lnTo>
                    <a:pt x="803672" y="2437805"/>
                  </a:lnTo>
                  <a:lnTo>
                    <a:pt x="785812" y="2428875"/>
                  </a:lnTo>
                  <a:lnTo>
                    <a:pt x="767953" y="2419945"/>
                  </a:lnTo>
                  <a:lnTo>
                    <a:pt x="741164" y="2402086"/>
                  </a:lnTo>
                  <a:lnTo>
                    <a:pt x="723305" y="2393156"/>
                  </a:lnTo>
                  <a:lnTo>
                    <a:pt x="696516" y="2375297"/>
                  </a:lnTo>
                  <a:lnTo>
                    <a:pt x="678656" y="2357437"/>
                  </a:lnTo>
                  <a:lnTo>
                    <a:pt x="651867" y="2339578"/>
                  </a:lnTo>
                  <a:lnTo>
                    <a:pt x="634008" y="2330648"/>
                  </a:lnTo>
                  <a:lnTo>
                    <a:pt x="616148" y="2312789"/>
                  </a:lnTo>
                  <a:lnTo>
                    <a:pt x="598289" y="2303859"/>
                  </a:lnTo>
                  <a:lnTo>
                    <a:pt x="580430" y="2286000"/>
                  </a:lnTo>
                  <a:lnTo>
                    <a:pt x="562570" y="2268140"/>
                  </a:lnTo>
                  <a:lnTo>
                    <a:pt x="544711" y="2259211"/>
                  </a:lnTo>
                  <a:lnTo>
                    <a:pt x="526852" y="2241351"/>
                  </a:lnTo>
                  <a:lnTo>
                    <a:pt x="508992" y="2223492"/>
                  </a:lnTo>
                  <a:lnTo>
                    <a:pt x="479413" y="2188331"/>
                  </a:lnTo>
                  <a:lnTo>
                    <a:pt x="457088" y="2160984"/>
                  </a:lnTo>
                  <a:lnTo>
                    <a:pt x="440345" y="2140892"/>
                  </a:lnTo>
                  <a:lnTo>
                    <a:pt x="427509" y="2126382"/>
                  </a:lnTo>
                  <a:lnTo>
                    <a:pt x="418021" y="2115220"/>
                  </a:lnTo>
                  <a:lnTo>
                    <a:pt x="409649" y="2106848"/>
                  </a:lnTo>
                  <a:lnTo>
                    <a:pt x="392906" y="2089547"/>
                  </a:lnTo>
                  <a:lnTo>
                    <a:pt x="366117" y="2045456"/>
                  </a:lnTo>
                  <a:lnTo>
                    <a:pt x="346025" y="2011412"/>
                  </a:lnTo>
                  <a:lnTo>
                    <a:pt x="330956" y="1986297"/>
                  </a:lnTo>
                  <a:lnTo>
                    <a:pt x="320352" y="1967880"/>
                  </a:lnTo>
                  <a:lnTo>
                    <a:pt x="300261" y="1934393"/>
                  </a:lnTo>
                  <a:lnTo>
                    <a:pt x="280727" y="1899791"/>
                  </a:lnTo>
                  <a:lnTo>
                    <a:pt x="261751" y="1865188"/>
                  </a:lnTo>
                  <a:lnTo>
                    <a:pt x="246124" y="1830028"/>
                  </a:lnTo>
                  <a:lnTo>
                    <a:pt x="232730" y="1794867"/>
                  </a:lnTo>
                  <a:lnTo>
                    <a:pt x="221010" y="1759148"/>
                  </a:lnTo>
                  <a:lnTo>
                    <a:pt x="211522" y="1732359"/>
                  </a:lnTo>
                  <a:lnTo>
                    <a:pt x="203708" y="1702780"/>
                  </a:lnTo>
                  <a:lnTo>
                    <a:pt x="195337" y="1670968"/>
                  </a:lnTo>
                  <a:lnTo>
                    <a:pt x="186965" y="1638039"/>
                  </a:lnTo>
                  <a:lnTo>
                    <a:pt x="180268" y="1612925"/>
                  </a:lnTo>
                  <a:lnTo>
                    <a:pt x="173571" y="1584461"/>
                  </a:lnTo>
                  <a:lnTo>
                    <a:pt x="169106" y="1562695"/>
                  </a:lnTo>
                  <a:lnTo>
                    <a:pt x="163525" y="1535906"/>
                  </a:lnTo>
                  <a:lnTo>
                    <a:pt x="159060" y="1515814"/>
                  </a:lnTo>
                  <a:lnTo>
                    <a:pt x="153479" y="1490141"/>
                  </a:lnTo>
                  <a:lnTo>
                    <a:pt x="149572" y="1470050"/>
                  </a:lnTo>
                  <a:lnTo>
                    <a:pt x="144549" y="1444377"/>
                  </a:lnTo>
                  <a:lnTo>
                    <a:pt x="140643" y="1424843"/>
                  </a:lnTo>
                  <a:lnTo>
                    <a:pt x="135620" y="1399728"/>
                  </a:lnTo>
                  <a:lnTo>
                    <a:pt x="131155" y="1379637"/>
                  </a:lnTo>
                  <a:lnTo>
                    <a:pt x="123341" y="1351731"/>
                  </a:lnTo>
                  <a:lnTo>
                    <a:pt x="117202" y="1329965"/>
                  </a:lnTo>
                  <a:lnTo>
                    <a:pt x="111063" y="1303734"/>
                  </a:lnTo>
                  <a:lnTo>
                    <a:pt x="106040" y="1283084"/>
                  </a:lnTo>
                  <a:lnTo>
                    <a:pt x="100459" y="1254621"/>
                  </a:lnTo>
                  <a:lnTo>
                    <a:pt x="95994" y="1232297"/>
                  </a:lnTo>
                  <a:lnTo>
                    <a:pt x="90971" y="1202717"/>
                  </a:lnTo>
                  <a:lnTo>
                    <a:pt x="87064" y="1179835"/>
                  </a:lnTo>
                  <a:lnTo>
                    <a:pt x="82041" y="1149697"/>
                  </a:lnTo>
                  <a:lnTo>
                    <a:pt x="78135" y="1126815"/>
                  </a:lnTo>
                  <a:lnTo>
                    <a:pt x="73112" y="1096677"/>
                  </a:lnTo>
                  <a:lnTo>
                    <a:pt x="69205" y="1073237"/>
                  </a:lnTo>
                  <a:lnTo>
                    <a:pt x="64182" y="1043099"/>
                  </a:lnTo>
                  <a:lnTo>
                    <a:pt x="60275" y="1019659"/>
                  </a:lnTo>
                  <a:lnTo>
                    <a:pt x="55252" y="989521"/>
                  </a:lnTo>
                  <a:lnTo>
                    <a:pt x="51346" y="966638"/>
                  </a:lnTo>
                  <a:lnTo>
                    <a:pt x="46323" y="939291"/>
                  </a:lnTo>
                  <a:lnTo>
                    <a:pt x="42416" y="918083"/>
                  </a:lnTo>
                  <a:lnTo>
                    <a:pt x="37393" y="889062"/>
                  </a:lnTo>
                  <a:lnTo>
                    <a:pt x="33486" y="866738"/>
                  </a:lnTo>
                  <a:lnTo>
                    <a:pt x="28463" y="839949"/>
                  </a:lnTo>
                  <a:lnTo>
                    <a:pt x="24557" y="819299"/>
                  </a:lnTo>
                  <a:lnTo>
                    <a:pt x="19534" y="790277"/>
                  </a:lnTo>
                  <a:lnTo>
                    <a:pt x="15627" y="767953"/>
                  </a:lnTo>
                  <a:lnTo>
                    <a:pt x="10604" y="738373"/>
                  </a:lnTo>
                  <a:lnTo>
                    <a:pt x="6697" y="715491"/>
                  </a:lnTo>
                  <a:lnTo>
                    <a:pt x="4465" y="688702"/>
                  </a:lnTo>
                  <a:lnTo>
                    <a:pt x="2790" y="667494"/>
                  </a:lnTo>
                  <a:lnTo>
                    <a:pt x="1674" y="638472"/>
                  </a:lnTo>
                  <a:lnTo>
                    <a:pt x="1116" y="616706"/>
                  </a:lnTo>
                  <a:lnTo>
                    <a:pt x="558" y="589917"/>
                  </a:lnTo>
                  <a:lnTo>
                    <a:pt x="558" y="569267"/>
                  </a:lnTo>
                  <a:lnTo>
                    <a:pt x="558" y="543595"/>
                  </a:lnTo>
                  <a:lnTo>
                    <a:pt x="0" y="523503"/>
                  </a:lnTo>
                  <a:lnTo>
                    <a:pt x="0" y="497830"/>
                  </a:lnTo>
                  <a:lnTo>
                    <a:pt x="0" y="478296"/>
                  </a:lnTo>
                  <a:lnTo>
                    <a:pt x="0" y="462669"/>
                  </a:lnTo>
                  <a:lnTo>
                    <a:pt x="0" y="450391"/>
                  </a:lnTo>
                  <a:lnTo>
                    <a:pt x="0" y="410765"/>
                  </a:lnTo>
                  <a:lnTo>
                    <a:pt x="0" y="380628"/>
                  </a:lnTo>
                  <a:lnTo>
                    <a:pt x="558" y="357745"/>
                  </a:lnTo>
                  <a:lnTo>
                    <a:pt x="1116" y="341002"/>
                  </a:lnTo>
                  <a:lnTo>
                    <a:pt x="2232" y="328166"/>
                  </a:lnTo>
                  <a:lnTo>
                    <a:pt x="3907" y="317004"/>
                  </a:lnTo>
                  <a:lnTo>
                    <a:pt x="8930" y="294680"/>
                  </a:lnTo>
                  <a:lnTo>
                    <a:pt x="8930" y="258961"/>
                  </a:lnTo>
                  <a:lnTo>
                    <a:pt x="8930" y="232172"/>
                  </a:lnTo>
                  <a:lnTo>
                    <a:pt x="17859" y="205383"/>
                  </a:lnTo>
                  <a:lnTo>
                    <a:pt x="17859" y="187523"/>
                  </a:lnTo>
                  <a:lnTo>
                    <a:pt x="17859" y="160734"/>
                  </a:lnTo>
                  <a:lnTo>
                    <a:pt x="26789" y="133945"/>
                  </a:lnTo>
                  <a:lnTo>
                    <a:pt x="26789" y="107156"/>
                  </a:lnTo>
                  <a:lnTo>
                    <a:pt x="35719" y="80367"/>
                  </a:lnTo>
                  <a:lnTo>
                    <a:pt x="35719" y="62508"/>
                  </a:lnTo>
                  <a:lnTo>
                    <a:pt x="44648" y="44648"/>
                  </a:lnTo>
                  <a:lnTo>
                    <a:pt x="53578" y="17859"/>
                  </a:lnTo>
                  <a:lnTo>
                    <a:pt x="53578" y="0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 bwMode="auto">
            <a:xfrm>
              <a:off x="2527101" y="1714500"/>
              <a:ext cx="8930" cy="0"/>
            </a:xfrm>
            <a:custGeom>
              <a:avLst/>
              <a:gdLst>
                <a:gd name="connsiteX0" fmla="*/ 0 w 8930"/>
                <a:gd name="connsiteY0" fmla="*/ 0 h 0"/>
                <a:gd name="connsiteX1" fmla="*/ 8930 w 89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30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solidFill>
              <a:schemeClr val="accent1"/>
            </a:solidFill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 bwMode="auto">
            <a:xfrm>
              <a:off x="1857374" y="910827"/>
              <a:ext cx="8929" cy="8929"/>
            </a:xfrm>
            <a:custGeom>
              <a:avLst/>
              <a:gdLst>
                <a:gd name="connsiteX0" fmla="*/ 0 w 8929"/>
                <a:gd name="connsiteY0" fmla="*/ 0 h 8929"/>
                <a:gd name="connsiteX1" fmla="*/ 8929 w 8929"/>
                <a:gd name="connsiteY1" fmla="*/ 8929 h 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29" h="8929">
                  <a:moveTo>
                    <a:pt x="0" y="0"/>
                  </a:moveTo>
                  <a:lnTo>
                    <a:pt x="8929" y="8929"/>
                  </a:lnTo>
                </a:path>
              </a:pathLst>
            </a:custGeom>
            <a:solidFill>
              <a:schemeClr val="accent1"/>
            </a:solidFill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 bwMode="auto">
            <a:xfrm>
              <a:off x="1839515" y="946546"/>
              <a:ext cx="8930" cy="0"/>
            </a:xfrm>
            <a:custGeom>
              <a:avLst/>
              <a:gdLst>
                <a:gd name="connsiteX0" fmla="*/ 0 w 8930"/>
                <a:gd name="connsiteY0" fmla="*/ 0 h 0"/>
                <a:gd name="connsiteX1" fmla="*/ 8930 w 893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930">
                  <a:moveTo>
                    <a:pt x="0" y="0"/>
                  </a:moveTo>
                  <a:lnTo>
                    <a:pt x="8930" y="0"/>
                  </a:lnTo>
                </a:path>
              </a:pathLst>
            </a:custGeom>
            <a:solidFill>
              <a:schemeClr val="accent1"/>
            </a:solidFill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 bwMode="auto">
            <a:xfrm>
              <a:off x="2071686" y="910827"/>
              <a:ext cx="35719" cy="26789"/>
            </a:xfrm>
            <a:custGeom>
              <a:avLst/>
              <a:gdLst>
                <a:gd name="connsiteX0" fmla="*/ 35719 w 35719"/>
                <a:gd name="connsiteY0" fmla="*/ 8929 h 26789"/>
                <a:gd name="connsiteX1" fmla="*/ 17859 w 35719"/>
                <a:gd name="connsiteY1" fmla="*/ 0 h 26789"/>
                <a:gd name="connsiteX2" fmla="*/ 26789 w 35719"/>
                <a:gd name="connsiteY2" fmla="*/ 17859 h 26789"/>
                <a:gd name="connsiteX3" fmla="*/ 0 w 35719"/>
                <a:gd name="connsiteY3" fmla="*/ 26789 h 2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19" h="26789">
                  <a:moveTo>
                    <a:pt x="35719" y="8929"/>
                  </a:moveTo>
                  <a:lnTo>
                    <a:pt x="17859" y="0"/>
                  </a:lnTo>
                  <a:lnTo>
                    <a:pt x="26789" y="17859"/>
                  </a:lnTo>
                  <a:lnTo>
                    <a:pt x="0" y="26789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 bwMode="auto">
            <a:xfrm>
              <a:off x="1741289" y="482203"/>
              <a:ext cx="1009054" cy="1250156"/>
            </a:xfrm>
            <a:custGeom>
              <a:avLst/>
              <a:gdLst>
                <a:gd name="connsiteX0" fmla="*/ 1009054 w 1009054"/>
                <a:gd name="connsiteY0" fmla="*/ 1250156 h 1250156"/>
                <a:gd name="connsiteX1" fmla="*/ 1009054 w 1009054"/>
                <a:gd name="connsiteY1" fmla="*/ 1205507 h 1250156"/>
                <a:gd name="connsiteX2" fmla="*/ 1000125 w 1009054"/>
                <a:gd name="connsiteY2" fmla="*/ 1178718 h 1250156"/>
                <a:gd name="connsiteX3" fmla="*/ 991195 w 1009054"/>
                <a:gd name="connsiteY3" fmla="*/ 1160859 h 1250156"/>
                <a:gd name="connsiteX4" fmla="*/ 982265 w 1009054"/>
                <a:gd name="connsiteY4" fmla="*/ 1134070 h 1250156"/>
                <a:gd name="connsiteX5" fmla="*/ 973336 w 1009054"/>
                <a:gd name="connsiteY5" fmla="*/ 1107281 h 1250156"/>
                <a:gd name="connsiteX6" fmla="*/ 964406 w 1009054"/>
                <a:gd name="connsiteY6" fmla="*/ 1089422 h 1250156"/>
                <a:gd name="connsiteX7" fmla="*/ 946546 w 1009054"/>
                <a:gd name="connsiteY7" fmla="*/ 1062632 h 1250156"/>
                <a:gd name="connsiteX8" fmla="*/ 937617 w 1009054"/>
                <a:gd name="connsiteY8" fmla="*/ 1035843 h 1250156"/>
                <a:gd name="connsiteX9" fmla="*/ 928687 w 1009054"/>
                <a:gd name="connsiteY9" fmla="*/ 1017984 h 1250156"/>
                <a:gd name="connsiteX10" fmla="*/ 919757 w 1009054"/>
                <a:gd name="connsiteY10" fmla="*/ 1000125 h 1250156"/>
                <a:gd name="connsiteX11" fmla="*/ 901898 w 1009054"/>
                <a:gd name="connsiteY11" fmla="*/ 982265 h 1250156"/>
                <a:gd name="connsiteX12" fmla="*/ 884039 w 1009054"/>
                <a:gd name="connsiteY12" fmla="*/ 964406 h 1250156"/>
                <a:gd name="connsiteX13" fmla="*/ 875109 w 1009054"/>
                <a:gd name="connsiteY13" fmla="*/ 946547 h 1250156"/>
                <a:gd name="connsiteX14" fmla="*/ 845529 w 1009054"/>
                <a:gd name="connsiteY14" fmla="*/ 910828 h 1250156"/>
                <a:gd name="connsiteX15" fmla="*/ 822647 w 1009054"/>
                <a:gd name="connsiteY15" fmla="*/ 884039 h 1250156"/>
                <a:gd name="connsiteX16" fmla="*/ 805346 w 1009054"/>
                <a:gd name="connsiteY16" fmla="*/ 863389 h 1250156"/>
                <a:gd name="connsiteX17" fmla="*/ 777999 w 1009054"/>
                <a:gd name="connsiteY17" fmla="*/ 834925 h 1250156"/>
                <a:gd name="connsiteX18" fmla="*/ 757349 w 1009054"/>
                <a:gd name="connsiteY18" fmla="*/ 813159 h 1250156"/>
                <a:gd name="connsiteX19" fmla="*/ 731118 w 1009054"/>
                <a:gd name="connsiteY19" fmla="*/ 786370 h 1250156"/>
                <a:gd name="connsiteX20" fmla="*/ 711584 w 1009054"/>
                <a:gd name="connsiteY20" fmla="*/ 765720 h 1250156"/>
                <a:gd name="connsiteX21" fmla="*/ 683121 w 1009054"/>
                <a:gd name="connsiteY21" fmla="*/ 740047 h 1250156"/>
                <a:gd name="connsiteX22" fmla="*/ 661355 w 1009054"/>
                <a:gd name="connsiteY22" fmla="*/ 719956 h 1250156"/>
                <a:gd name="connsiteX23" fmla="*/ 644611 w 1009054"/>
                <a:gd name="connsiteY23" fmla="*/ 705445 h 1250156"/>
                <a:gd name="connsiteX24" fmla="*/ 632333 w 1009054"/>
                <a:gd name="connsiteY24" fmla="*/ 694283 h 1250156"/>
                <a:gd name="connsiteX25" fmla="*/ 615032 w 1009054"/>
                <a:gd name="connsiteY25" fmla="*/ 677540 h 1250156"/>
                <a:gd name="connsiteX26" fmla="*/ 598289 w 1009054"/>
                <a:gd name="connsiteY26" fmla="*/ 660797 h 1250156"/>
                <a:gd name="connsiteX27" fmla="*/ 563128 w 1009054"/>
                <a:gd name="connsiteY27" fmla="*/ 622287 h 1250156"/>
                <a:gd name="connsiteX28" fmla="*/ 535781 w 1009054"/>
                <a:gd name="connsiteY28" fmla="*/ 593266 h 1250156"/>
                <a:gd name="connsiteX29" fmla="*/ 512340 w 1009054"/>
                <a:gd name="connsiteY29" fmla="*/ 568151 h 1250156"/>
                <a:gd name="connsiteX30" fmla="*/ 493923 w 1009054"/>
                <a:gd name="connsiteY30" fmla="*/ 549175 h 1250156"/>
                <a:gd name="connsiteX31" fmla="*/ 469366 w 1009054"/>
                <a:gd name="connsiteY31" fmla="*/ 521270 h 1250156"/>
                <a:gd name="connsiteX32" fmla="*/ 450391 w 1009054"/>
                <a:gd name="connsiteY32" fmla="*/ 499504 h 1250156"/>
                <a:gd name="connsiteX33" fmla="*/ 436438 w 1009054"/>
                <a:gd name="connsiteY33" fmla="*/ 483877 h 1250156"/>
                <a:gd name="connsiteX34" fmla="*/ 410207 w 1009054"/>
                <a:gd name="connsiteY34" fmla="*/ 453739 h 1250156"/>
                <a:gd name="connsiteX35" fmla="*/ 390115 w 1009054"/>
                <a:gd name="connsiteY35" fmla="*/ 430857 h 1250156"/>
                <a:gd name="connsiteX36" fmla="*/ 375046 w 1009054"/>
                <a:gd name="connsiteY36" fmla="*/ 413556 h 1250156"/>
                <a:gd name="connsiteX37" fmla="*/ 363884 w 1009054"/>
                <a:gd name="connsiteY37" fmla="*/ 400719 h 1250156"/>
                <a:gd name="connsiteX38" fmla="*/ 347141 w 1009054"/>
                <a:gd name="connsiteY38" fmla="*/ 382860 h 1250156"/>
                <a:gd name="connsiteX39" fmla="*/ 330398 w 1009054"/>
                <a:gd name="connsiteY39" fmla="*/ 366117 h 1250156"/>
                <a:gd name="connsiteX40" fmla="*/ 300818 w 1009054"/>
                <a:gd name="connsiteY40" fmla="*/ 327608 h 1250156"/>
                <a:gd name="connsiteX41" fmla="*/ 278494 w 1009054"/>
                <a:gd name="connsiteY41" fmla="*/ 298586 h 1250156"/>
                <a:gd name="connsiteX42" fmla="*/ 261751 w 1009054"/>
                <a:gd name="connsiteY42" fmla="*/ 276820 h 1250156"/>
                <a:gd name="connsiteX43" fmla="*/ 248915 w 1009054"/>
                <a:gd name="connsiteY43" fmla="*/ 261193 h 1250156"/>
                <a:gd name="connsiteX44" fmla="*/ 239427 w 1009054"/>
                <a:gd name="connsiteY44" fmla="*/ 249473 h 1250156"/>
                <a:gd name="connsiteX45" fmla="*/ 231055 w 1009054"/>
                <a:gd name="connsiteY45" fmla="*/ 240543 h 1250156"/>
                <a:gd name="connsiteX46" fmla="*/ 214312 w 1009054"/>
                <a:gd name="connsiteY46" fmla="*/ 223242 h 1250156"/>
                <a:gd name="connsiteX47" fmla="*/ 196453 w 1009054"/>
                <a:gd name="connsiteY47" fmla="*/ 196453 h 1250156"/>
                <a:gd name="connsiteX48" fmla="*/ 169664 w 1009054"/>
                <a:gd name="connsiteY48" fmla="*/ 178593 h 1250156"/>
                <a:gd name="connsiteX49" fmla="*/ 151804 w 1009054"/>
                <a:gd name="connsiteY49" fmla="*/ 160734 h 1250156"/>
                <a:gd name="connsiteX50" fmla="*/ 133945 w 1009054"/>
                <a:gd name="connsiteY50" fmla="*/ 142875 h 1250156"/>
                <a:gd name="connsiteX51" fmla="*/ 104365 w 1009054"/>
                <a:gd name="connsiteY51" fmla="*/ 116086 h 1250156"/>
                <a:gd name="connsiteX52" fmla="*/ 82041 w 1009054"/>
                <a:gd name="connsiteY52" fmla="*/ 95994 h 1250156"/>
                <a:gd name="connsiteX53" fmla="*/ 65298 w 1009054"/>
                <a:gd name="connsiteY53" fmla="*/ 80925 h 1250156"/>
                <a:gd name="connsiteX54" fmla="*/ 52461 w 1009054"/>
                <a:gd name="connsiteY54" fmla="*/ 69205 h 1250156"/>
                <a:gd name="connsiteX55" fmla="*/ 34602 w 1009054"/>
                <a:gd name="connsiteY55" fmla="*/ 52462 h 1250156"/>
                <a:gd name="connsiteX56" fmla="*/ 17859 w 1009054"/>
                <a:gd name="connsiteY56" fmla="*/ 35718 h 1250156"/>
                <a:gd name="connsiteX57" fmla="*/ 8929 w 1009054"/>
                <a:gd name="connsiteY57" fmla="*/ 17859 h 1250156"/>
                <a:gd name="connsiteX58" fmla="*/ 0 w 1009054"/>
                <a:gd name="connsiteY58" fmla="*/ 0 h 1250156"/>
                <a:gd name="connsiteX59" fmla="*/ 0 w 1009054"/>
                <a:gd name="connsiteY59" fmla="*/ 17859 h 1250156"/>
                <a:gd name="connsiteX60" fmla="*/ 17859 w 1009054"/>
                <a:gd name="connsiteY60" fmla="*/ 35718 h 1250156"/>
                <a:gd name="connsiteX61" fmla="*/ 26789 w 1009054"/>
                <a:gd name="connsiteY61" fmla="*/ 53578 h 1250156"/>
                <a:gd name="connsiteX62" fmla="*/ 26789 w 1009054"/>
                <a:gd name="connsiteY62" fmla="*/ 71437 h 1250156"/>
                <a:gd name="connsiteX63" fmla="*/ 35718 w 1009054"/>
                <a:gd name="connsiteY63" fmla="*/ 89297 h 1250156"/>
                <a:gd name="connsiteX64" fmla="*/ 35718 w 1009054"/>
                <a:gd name="connsiteY64" fmla="*/ 116086 h 1250156"/>
                <a:gd name="connsiteX65" fmla="*/ 44648 w 1009054"/>
                <a:gd name="connsiteY65" fmla="*/ 133945 h 1250156"/>
                <a:gd name="connsiteX66" fmla="*/ 44648 w 1009054"/>
                <a:gd name="connsiteY66" fmla="*/ 160734 h 1250156"/>
                <a:gd name="connsiteX67" fmla="*/ 53578 w 1009054"/>
                <a:gd name="connsiteY67" fmla="*/ 178593 h 1250156"/>
                <a:gd name="connsiteX68" fmla="*/ 53578 w 1009054"/>
                <a:gd name="connsiteY68" fmla="*/ 205382 h 1250156"/>
                <a:gd name="connsiteX69" fmla="*/ 53578 w 1009054"/>
                <a:gd name="connsiteY69" fmla="*/ 223242 h 1250156"/>
                <a:gd name="connsiteX70" fmla="*/ 62507 w 1009054"/>
                <a:gd name="connsiteY70" fmla="*/ 241101 h 1250156"/>
                <a:gd name="connsiteX71" fmla="*/ 62507 w 1009054"/>
                <a:gd name="connsiteY71" fmla="*/ 223242 h 1250156"/>
                <a:gd name="connsiteX72" fmla="*/ 62507 w 1009054"/>
                <a:gd name="connsiteY72" fmla="*/ 205382 h 1250156"/>
                <a:gd name="connsiteX73" fmla="*/ 62507 w 1009054"/>
                <a:gd name="connsiteY73" fmla="*/ 187523 h 1250156"/>
                <a:gd name="connsiteX74" fmla="*/ 62507 w 1009054"/>
                <a:gd name="connsiteY74" fmla="*/ 160734 h 1250156"/>
                <a:gd name="connsiteX75" fmla="*/ 62507 w 1009054"/>
                <a:gd name="connsiteY75" fmla="*/ 142875 h 1250156"/>
                <a:gd name="connsiteX76" fmla="*/ 62507 w 1009054"/>
                <a:gd name="connsiteY76" fmla="*/ 125015 h 1250156"/>
                <a:gd name="connsiteX77" fmla="*/ 53578 w 1009054"/>
                <a:gd name="connsiteY77" fmla="*/ 107156 h 1250156"/>
                <a:gd name="connsiteX78" fmla="*/ 53578 w 1009054"/>
                <a:gd name="connsiteY78" fmla="*/ 89297 h 1250156"/>
                <a:gd name="connsiteX79" fmla="*/ 44648 w 1009054"/>
                <a:gd name="connsiteY79" fmla="*/ 62507 h 1250156"/>
                <a:gd name="connsiteX80" fmla="*/ 53578 w 1009054"/>
                <a:gd name="connsiteY80" fmla="*/ 35718 h 1250156"/>
                <a:gd name="connsiteX81" fmla="*/ 53578 w 1009054"/>
                <a:gd name="connsiteY81" fmla="*/ 17859 h 1250156"/>
                <a:gd name="connsiteX82" fmla="*/ 71437 w 1009054"/>
                <a:gd name="connsiteY82" fmla="*/ 0 h 1250156"/>
                <a:gd name="connsiteX83" fmla="*/ 98226 w 1009054"/>
                <a:gd name="connsiteY83" fmla="*/ 0 h 1250156"/>
                <a:gd name="connsiteX84" fmla="*/ 116086 w 1009054"/>
                <a:gd name="connsiteY84" fmla="*/ 0 h 1250156"/>
                <a:gd name="connsiteX85" fmla="*/ 142875 w 1009054"/>
                <a:gd name="connsiteY85" fmla="*/ 0 h 1250156"/>
                <a:gd name="connsiteX86" fmla="*/ 160734 w 1009054"/>
                <a:gd name="connsiteY86" fmla="*/ 0 h 1250156"/>
                <a:gd name="connsiteX87" fmla="*/ 178593 w 1009054"/>
                <a:gd name="connsiteY87" fmla="*/ 8929 h 1250156"/>
                <a:gd name="connsiteX88" fmla="*/ 205382 w 1009054"/>
                <a:gd name="connsiteY88" fmla="*/ 8929 h 1250156"/>
                <a:gd name="connsiteX89" fmla="*/ 223242 w 1009054"/>
                <a:gd name="connsiteY89" fmla="*/ 17859 h 1250156"/>
                <a:gd name="connsiteX90" fmla="*/ 241101 w 1009054"/>
                <a:gd name="connsiteY90" fmla="*/ 26789 h 1250156"/>
                <a:gd name="connsiteX91" fmla="*/ 232171 w 1009054"/>
                <a:gd name="connsiteY91" fmla="*/ 44648 h 1250156"/>
                <a:gd name="connsiteX92" fmla="*/ 205382 w 1009054"/>
                <a:gd name="connsiteY92" fmla="*/ 53578 h 1250156"/>
                <a:gd name="connsiteX93" fmla="*/ 187523 w 1009054"/>
                <a:gd name="connsiteY93" fmla="*/ 71437 h 1250156"/>
                <a:gd name="connsiteX94" fmla="*/ 178593 w 1009054"/>
                <a:gd name="connsiteY94" fmla="*/ 89297 h 1250156"/>
                <a:gd name="connsiteX95" fmla="*/ 169664 w 1009054"/>
                <a:gd name="connsiteY95" fmla="*/ 107156 h 1250156"/>
                <a:gd name="connsiteX96" fmla="*/ 160734 w 1009054"/>
                <a:gd name="connsiteY96" fmla="*/ 125015 h 1250156"/>
                <a:gd name="connsiteX97" fmla="*/ 142875 w 1009054"/>
                <a:gd name="connsiteY97" fmla="*/ 151804 h 1250156"/>
                <a:gd name="connsiteX98" fmla="*/ 133945 w 1009054"/>
                <a:gd name="connsiteY98" fmla="*/ 169664 h 1250156"/>
                <a:gd name="connsiteX99" fmla="*/ 125015 w 1009054"/>
                <a:gd name="connsiteY99" fmla="*/ 187523 h 1250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009054" h="1250156">
                  <a:moveTo>
                    <a:pt x="1009054" y="1250156"/>
                  </a:moveTo>
                  <a:lnTo>
                    <a:pt x="1009054" y="1205507"/>
                  </a:lnTo>
                  <a:lnTo>
                    <a:pt x="1000125" y="1178718"/>
                  </a:lnTo>
                  <a:lnTo>
                    <a:pt x="991195" y="1160859"/>
                  </a:lnTo>
                  <a:lnTo>
                    <a:pt x="982265" y="1134070"/>
                  </a:lnTo>
                  <a:lnTo>
                    <a:pt x="973336" y="1107281"/>
                  </a:lnTo>
                  <a:lnTo>
                    <a:pt x="964406" y="1089422"/>
                  </a:lnTo>
                  <a:lnTo>
                    <a:pt x="946546" y="1062632"/>
                  </a:lnTo>
                  <a:lnTo>
                    <a:pt x="937617" y="1035843"/>
                  </a:lnTo>
                  <a:lnTo>
                    <a:pt x="928687" y="1017984"/>
                  </a:lnTo>
                  <a:lnTo>
                    <a:pt x="919757" y="1000125"/>
                  </a:lnTo>
                  <a:lnTo>
                    <a:pt x="901898" y="982265"/>
                  </a:lnTo>
                  <a:lnTo>
                    <a:pt x="884039" y="964406"/>
                  </a:lnTo>
                  <a:lnTo>
                    <a:pt x="875109" y="946547"/>
                  </a:lnTo>
                  <a:lnTo>
                    <a:pt x="845529" y="910828"/>
                  </a:lnTo>
                  <a:lnTo>
                    <a:pt x="822647" y="884039"/>
                  </a:lnTo>
                  <a:lnTo>
                    <a:pt x="805346" y="863389"/>
                  </a:lnTo>
                  <a:lnTo>
                    <a:pt x="777999" y="834925"/>
                  </a:lnTo>
                  <a:lnTo>
                    <a:pt x="757349" y="813159"/>
                  </a:lnTo>
                  <a:lnTo>
                    <a:pt x="731118" y="786370"/>
                  </a:lnTo>
                  <a:lnTo>
                    <a:pt x="711584" y="765720"/>
                  </a:lnTo>
                  <a:lnTo>
                    <a:pt x="683121" y="740047"/>
                  </a:lnTo>
                  <a:lnTo>
                    <a:pt x="661355" y="719956"/>
                  </a:lnTo>
                  <a:lnTo>
                    <a:pt x="644611" y="705445"/>
                  </a:lnTo>
                  <a:lnTo>
                    <a:pt x="632333" y="694283"/>
                  </a:lnTo>
                  <a:lnTo>
                    <a:pt x="615032" y="677540"/>
                  </a:lnTo>
                  <a:lnTo>
                    <a:pt x="598289" y="660797"/>
                  </a:lnTo>
                  <a:lnTo>
                    <a:pt x="563128" y="622287"/>
                  </a:lnTo>
                  <a:lnTo>
                    <a:pt x="535781" y="593266"/>
                  </a:lnTo>
                  <a:lnTo>
                    <a:pt x="512340" y="568151"/>
                  </a:lnTo>
                  <a:lnTo>
                    <a:pt x="493923" y="549175"/>
                  </a:lnTo>
                  <a:lnTo>
                    <a:pt x="469366" y="521270"/>
                  </a:lnTo>
                  <a:lnTo>
                    <a:pt x="450391" y="499504"/>
                  </a:lnTo>
                  <a:lnTo>
                    <a:pt x="436438" y="483877"/>
                  </a:lnTo>
                  <a:lnTo>
                    <a:pt x="410207" y="453739"/>
                  </a:lnTo>
                  <a:lnTo>
                    <a:pt x="390115" y="430857"/>
                  </a:lnTo>
                  <a:lnTo>
                    <a:pt x="375046" y="413556"/>
                  </a:lnTo>
                  <a:lnTo>
                    <a:pt x="363884" y="400719"/>
                  </a:lnTo>
                  <a:lnTo>
                    <a:pt x="347141" y="382860"/>
                  </a:lnTo>
                  <a:lnTo>
                    <a:pt x="330398" y="366117"/>
                  </a:lnTo>
                  <a:lnTo>
                    <a:pt x="300818" y="327608"/>
                  </a:lnTo>
                  <a:lnTo>
                    <a:pt x="278494" y="298586"/>
                  </a:lnTo>
                  <a:lnTo>
                    <a:pt x="261751" y="276820"/>
                  </a:lnTo>
                  <a:lnTo>
                    <a:pt x="248915" y="261193"/>
                  </a:lnTo>
                  <a:lnTo>
                    <a:pt x="239427" y="249473"/>
                  </a:lnTo>
                  <a:lnTo>
                    <a:pt x="231055" y="240543"/>
                  </a:lnTo>
                  <a:lnTo>
                    <a:pt x="214312" y="223242"/>
                  </a:lnTo>
                  <a:lnTo>
                    <a:pt x="196453" y="196453"/>
                  </a:lnTo>
                  <a:lnTo>
                    <a:pt x="169664" y="178593"/>
                  </a:lnTo>
                  <a:lnTo>
                    <a:pt x="151804" y="160734"/>
                  </a:lnTo>
                  <a:lnTo>
                    <a:pt x="133945" y="142875"/>
                  </a:lnTo>
                  <a:lnTo>
                    <a:pt x="104365" y="116086"/>
                  </a:lnTo>
                  <a:lnTo>
                    <a:pt x="82041" y="95994"/>
                  </a:lnTo>
                  <a:lnTo>
                    <a:pt x="65298" y="80925"/>
                  </a:lnTo>
                  <a:lnTo>
                    <a:pt x="52461" y="69205"/>
                  </a:lnTo>
                  <a:lnTo>
                    <a:pt x="34602" y="52462"/>
                  </a:lnTo>
                  <a:lnTo>
                    <a:pt x="17859" y="35718"/>
                  </a:lnTo>
                  <a:lnTo>
                    <a:pt x="8929" y="17859"/>
                  </a:lnTo>
                  <a:lnTo>
                    <a:pt x="0" y="0"/>
                  </a:lnTo>
                  <a:lnTo>
                    <a:pt x="0" y="17859"/>
                  </a:lnTo>
                  <a:lnTo>
                    <a:pt x="17859" y="35718"/>
                  </a:lnTo>
                  <a:lnTo>
                    <a:pt x="26789" y="53578"/>
                  </a:lnTo>
                  <a:lnTo>
                    <a:pt x="26789" y="71437"/>
                  </a:lnTo>
                  <a:lnTo>
                    <a:pt x="35718" y="89297"/>
                  </a:lnTo>
                  <a:lnTo>
                    <a:pt x="35718" y="116086"/>
                  </a:lnTo>
                  <a:lnTo>
                    <a:pt x="44648" y="133945"/>
                  </a:lnTo>
                  <a:lnTo>
                    <a:pt x="44648" y="160734"/>
                  </a:lnTo>
                  <a:lnTo>
                    <a:pt x="53578" y="178593"/>
                  </a:lnTo>
                  <a:lnTo>
                    <a:pt x="53578" y="205382"/>
                  </a:lnTo>
                  <a:lnTo>
                    <a:pt x="53578" y="223242"/>
                  </a:lnTo>
                  <a:lnTo>
                    <a:pt x="62507" y="241101"/>
                  </a:lnTo>
                  <a:lnTo>
                    <a:pt x="62507" y="223242"/>
                  </a:lnTo>
                  <a:lnTo>
                    <a:pt x="62507" y="205382"/>
                  </a:lnTo>
                  <a:lnTo>
                    <a:pt x="62507" y="187523"/>
                  </a:lnTo>
                  <a:lnTo>
                    <a:pt x="62507" y="160734"/>
                  </a:lnTo>
                  <a:lnTo>
                    <a:pt x="62507" y="142875"/>
                  </a:lnTo>
                  <a:lnTo>
                    <a:pt x="62507" y="125015"/>
                  </a:lnTo>
                  <a:lnTo>
                    <a:pt x="53578" y="107156"/>
                  </a:lnTo>
                  <a:lnTo>
                    <a:pt x="53578" y="89297"/>
                  </a:lnTo>
                  <a:lnTo>
                    <a:pt x="44648" y="62507"/>
                  </a:lnTo>
                  <a:lnTo>
                    <a:pt x="53578" y="35718"/>
                  </a:lnTo>
                  <a:lnTo>
                    <a:pt x="53578" y="17859"/>
                  </a:lnTo>
                  <a:lnTo>
                    <a:pt x="71437" y="0"/>
                  </a:lnTo>
                  <a:lnTo>
                    <a:pt x="98226" y="0"/>
                  </a:lnTo>
                  <a:lnTo>
                    <a:pt x="116086" y="0"/>
                  </a:lnTo>
                  <a:lnTo>
                    <a:pt x="142875" y="0"/>
                  </a:lnTo>
                  <a:lnTo>
                    <a:pt x="160734" y="0"/>
                  </a:lnTo>
                  <a:lnTo>
                    <a:pt x="178593" y="8929"/>
                  </a:lnTo>
                  <a:lnTo>
                    <a:pt x="205382" y="8929"/>
                  </a:lnTo>
                  <a:lnTo>
                    <a:pt x="223242" y="17859"/>
                  </a:lnTo>
                  <a:lnTo>
                    <a:pt x="241101" y="26789"/>
                  </a:lnTo>
                  <a:lnTo>
                    <a:pt x="232171" y="44648"/>
                  </a:lnTo>
                  <a:lnTo>
                    <a:pt x="205382" y="53578"/>
                  </a:lnTo>
                  <a:lnTo>
                    <a:pt x="187523" y="71437"/>
                  </a:lnTo>
                  <a:lnTo>
                    <a:pt x="178593" y="89297"/>
                  </a:lnTo>
                  <a:lnTo>
                    <a:pt x="169664" y="107156"/>
                  </a:lnTo>
                  <a:lnTo>
                    <a:pt x="160734" y="125015"/>
                  </a:lnTo>
                  <a:lnTo>
                    <a:pt x="142875" y="151804"/>
                  </a:lnTo>
                  <a:lnTo>
                    <a:pt x="133945" y="169664"/>
                  </a:lnTo>
                  <a:lnTo>
                    <a:pt x="125015" y="187523"/>
                  </a:lnTo>
                </a:path>
              </a:pathLst>
            </a:custGeom>
            <a:noFill/>
            <a:ln w="106822" cap="flat" cmpd="sng" algn="ctr">
              <a:solidFill>
                <a:srgbClr val="00FF00">
                  <a:alpha val="50196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 bwMode="auto">
            <a:xfrm>
              <a:off x="5206006" y="2633699"/>
              <a:ext cx="1401961" cy="1241785"/>
            </a:xfrm>
            <a:custGeom>
              <a:avLst/>
              <a:gdLst>
                <a:gd name="connsiteX0" fmla="*/ 1401961 w 1401961"/>
                <a:gd name="connsiteY0" fmla="*/ 1241785 h 1241785"/>
                <a:gd name="connsiteX1" fmla="*/ 1390799 w 1401961"/>
                <a:gd name="connsiteY1" fmla="*/ 1236762 h 1241785"/>
                <a:gd name="connsiteX2" fmla="*/ 1374614 w 1401961"/>
                <a:gd name="connsiteY2" fmla="*/ 1229507 h 1241785"/>
                <a:gd name="connsiteX3" fmla="*/ 1358987 w 1401961"/>
                <a:gd name="connsiteY3" fmla="*/ 1221693 h 1241785"/>
                <a:gd name="connsiteX4" fmla="*/ 1348383 w 1401961"/>
                <a:gd name="connsiteY4" fmla="*/ 1214996 h 1241785"/>
                <a:gd name="connsiteX5" fmla="*/ 1346709 w 1401961"/>
                <a:gd name="connsiteY5" fmla="*/ 1209973 h 1241785"/>
                <a:gd name="connsiteX6" fmla="*/ 1349499 w 1401961"/>
                <a:gd name="connsiteY6" fmla="*/ 1206066 h 1241785"/>
                <a:gd name="connsiteX7" fmla="*/ 1354522 w 1401961"/>
                <a:gd name="connsiteY7" fmla="*/ 1202159 h 1241785"/>
                <a:gd name="connsiteX8" fmla="*/ 1357313 w 1401961"/>
                <a:gd name="connsiteY8" fmla="*/ 1197136 h 1241785"/>
                <a:gd name="connsiteX9" fmla="*/ 1357313 w 1401961"/>
                <a:gd name="connsiteY9" fmla="*/ 1183742 h 1241785"/>
                <a:gd name="connsiteX10" fmla="*/ 1357313 w 1401961"/>
                <a:gd name="connsiteY10" fmla="*/ 1170347 h 1241785"/>
                <a:gd name="connsiteX11" fmla="*/ 1361778 w 1401961"/>
                <a:gd name="connsiteY11" fmla="*/ 1160860 h 1241785"/>
                <a:gd name="connsiteX12" fmla="*/ 1366243 w 1401961"/>
                <a:gd name="connsiteY12" fmla="*/ 1152488 h 1241785"/>
                <a:gd name="connsiteX13" fmla="*/ 1366243 w 1401961"/>
                <a:gd name="connsiteY13" fmla="*/ 1143558 h 1241785"/>
                <a:gd name="connsiteX14" fmla="*/ 1366243 w 1401961"/>
                <a:gd name="connsiteY14" fmla="*/ 1134629 h 1241785"/>
                <a:gd name="connsiteX15" fmla="*/ 1370707 w 1401961"/>
                <a:gd name="connsiteY15" fmla="*/ 1125699 h 1241785"/>
                <a:gd name="connsiteX16" fmla="*/ 1375172 w 1401961"/>
                <a:gd name="connsiteY16" fmla="*/ 1116769 h 1241785"/>
                <a:gd name="connsiteX17" fmla="*/ 1375730 w 1401961"/>
                <a:gd name="connsiteY17" fmla="*/ 1107840 h 1241785"/>
                <a:gd name="connsiteX18" fmla="*/ 1375172 w 1401961"/>
                <a:gd name="connsiteY18" fmla="*/ 1098910 h 1241785"/>
                <a:gd name="connsiteX19" fmla="*/ 1375172 w 1401961"/>
                <a:gd name="connsiteY19" fmla="*/ 1091096 h 1241785"/>
                <a:gd name="connsiteX20" fmla="*/ 1375172 w 1401961"/>
                <a:gd name="connsiteY20" fmla="*/ 1081051 h 1241785"/>
                <a:gd name="connsiteX21" fmla="*/ 1375172 w 1401961"/>
                <a:gd name="connsiteY21" fmla="*/ 1068214 h 1241785"/>
                <a:gd name="connsiteX22" fmla="*/ 1375172 w 1401961"/>
                <a:gd name="connsiteY22" fmla="*/ 1054261 h 1241785"/>
                <a:gd name="connsiteX23" fmla="*/ 1375172 w 1401961"/>
                <a:gd name="connsiteY23" fmla="*/ 1027472 h 1241785"/>
                <a:gd name="connsiteX24" fmla="*/ 1375730 w 1401961"/>
                <a:gd name="connsiteY24" fmla="*/ 1014078 h 1241785"/>
                <a:gd name="connsiteX25" fmla="*/ 1375172 w 1401961"/>
                <a:gd name="connsiteY25" fmla="*/ 1000683 h 1241785"/>
                <a:gd name="connsiteX26" fmla="*/ 1370707 w 1401961"/>
                <a:gd name="connsiteY26" fmla="*/ 987289 h 1241785"/>
                <a:gd name="connsiteX27" fmla="*/ 1366243 w 1401961"/>
                <a:gd name="connsiteY27" fmla="*/ 973894 h 1241785"/>
                <a:gd name="connsiteX28" fmla="*/ 1366243 w 1401961"/>
                <a:gd name="connsiteY28" fmla="*/ 947105 h 1241785"/>
                <a:gd name="connsiteX29" fmla="*/ 1366801 w 1401961"/>
                <a:gd name="connsiteY29" fmla="*/ 934269 h 1241785"/>
                <a:gd name="connsiteX30" fmla="*/ 1366243 w 1401961"/>
                <a:gd name="connsiteY30" fmla="*/ 920316 h 1241785"/>
                <a:gd name="connsiteX31" fmla="*/ 1361778 w 1401961"/>
                <a:gd name="connsiteY31" fmla="*/ 903573 h 1241785"/>
                <a:gd name="connsiteX32" fmla="*/ 1357313 w 1401961"/>
                <a:gd name="connsiteY32" fmla="*/ 884597 h 1241785"/>
                <a:gd name="connsiteX33" fmla="*/ 1357313 w 1401961"/>
                <a:gd name="connsiteY33" fmla="*/ 866738 h 1241785"/>
                <a:gd name="connsiteX34" fmla="*/ 1357313 w 1401961"/>
                <a:gd name="connsiteY34" fmla="*/ 848879 h 1241785"/>
                <a:gd name="connsiteX35" fmla="*/ 1353964 w 1401961"/>
                <a:gd name="connsiteY35" fmla="*/ 831019 h 1241785"/>
                <a:gd name="connsiteX36" fmla="*/ 1348383 w 1401961"/>
                <a:gd name="connsiteY36" fmla="*/ 813160 h 1241785"/>
                <a:gd name="connsiteX37" fmla="*/ 1339453 w 1401961"/>
                <a:gd name="connsiteY37" fmla="*/ 777441 h 1241785"/>
                <a:gd name="connsiteX38" fmla="*/ 1335547 w 1401961"/>
                <a:gd name="connsiteY38" fmla="*/ 759024 h 1241785"/>
                <a:gd name="connsiteX39" fmla="*/ 1330524 w 1401961"/>
                <a:gd name="connsiteY39" fmla="*/ 741722 h 1241785"/>
                <a:gd name="connsiteX40" fmla="*/ 1321594 w 1401961"/>
                <a:gd name="connsiteY40" fmla="*/ 728328 h 1241785"/>
                <a:gd name="connsiteX41" fmla="*/ 1312664 w 1401961"/>
                <a:gd name="connsiteY41" fmla="*/ 714933 h 1241785"/>
                <a:gd name="connsiteX42" fmla="*/ 1308200 w 1401961"/>
                <a:gd name="connsiteY42" fmla="*/ 698190 h 1241785"/>
                <a:gd name="connsiteX43" fmla="*/ 1303735 w 1401961"/>
                <a:gd name="connsiteY43" fmla="*/ 679215 h 1241785"/>
                <a:gd name="connsiteX44" fmla="*/ 1295921 w 1401961"/>
                <a:gd name="connsiteY44" fmla="*/ 660797 h 1241785"/>
                <a:gd name="connsiteX45" fmla="*/ 1285875 w 1401961"/>
                <a:gd name="connsiteY45" fmla="*/ 643496 h 1241785"/>
                <a:gd name="connsiteX46" fmla="*/ 1272481 w 1401961"/>
                <a:gd name="connsiteY46" fmla="*/ 630101 h 1241785"/>
                <a:gd name="connsiteX47" fmla="*/ 1259086 w 1401961"/>
                <a:gd name="connsiteY47" fmla="*/ 616707 h 1241785"/>
                <a:gd name="connsiteX48" fmla="*/ 1249598 w 1401961"/>
                <a:gd name="connsiteY48" fmla="*/ 599964 h 1241785"/>
                <a:gd name="connsiteX49" fmla="*/ 1241227 w 1401961"/>
                <a:gd name="connsiteY49" fmla="*/ 580988 h 1241785"/>
                <a:gd name="connsiteX50" fmla="*/ 1232297 w 1401961"/>
                <a:gd name="connsiteY50" fmla="*/ 562571 h 1241785"/>
                <a:gd name="connsiteX51" fmla="*/ 1223368 w 1401961"/>
                <a:gd name="connsiteY51" fmla="*/ 545269 h 1241785"/>
                <a:gd name="connsiteX52" fmla="*/ 1215554 w 1401961"/>
                <a:gd name="connsiteY52" fmla="*/ 531875 h 1241785"/>
                <a:gd name="connsiteX53" fmla="*/ 1205508 w 1401961"/>
                <a:gd name="connsiteY53" fmla="*/ 518480 h 1241785"/>
                <a:gd name="connsiteX54" fmla="*/ 1192114 w 1401961"/>
                <a:gd name="connsiteY54" fmla="*/ 500621 h 1241785"/>
                <a:gd name="connsiteX55" fmla="*/ 1178719 w 1401961"/>
                <a:gd name="connsiteY55" fmla="*/ 482761 h 1241785"/>
                <a:gd name="connsiteX56" fmla="*/ 1169789 w 1401961"/>
                <a:gd name="connsiteY56" fmla="*/ 468809 h 1241785"/>
                <a:gd name="connsiteX57" fmla="*/ 1160860 w 1401961"/>
                <a:gd name="connsiteY57" fmla="*/ 455972 h 1241785"/>
                <a:gd name="connsiteX58" fmla="*/ 1148023 w 1401961"/>
                <a:gd name="connsiteY58" fmla="*/ 443136 h 1241785"/>
                <a:gd name="connsiteX59" fmla="*/ 1134071 w 1401961"/>
                <a:gd name="connsiteY59" fmla="*/ 429183 h 1241785"/>
                <a:gd name="connsiteX60" fmla="*/ 1120676 w 1401961"/>
                <a:gd name="connsiteY60" fmla="*/ 411324 h 1241785"/>
                <a:gd name="connsiteX61" fmla="*/ 1107282 w 1401961"/>
                <a:gd name="connsiteY61" fmla="*/ 393465 h 1241785"/>
                <a:gd name="connsiteX62" fmla="*/ 1080493 w 1401961"/>
                <a:gd name="connsiteY62" fmla="*/ 366676 h 1241785"/>
                <a:gd name="connsiteX63" fmla="*/ 1053703 w 1401961"/>
                <a:gd name="connsiteY63" fmla="*/ 339886 h 1241785"/>
                <a:gd name="connsiteX64" fmla="*/ 1040309 w 1401961"/>
                <a:gd name="connsiteY64" fmla="*/ 330957 h 1241785"/>
                <a:gd name="connsiteX65" fmla="*/ 1026914 w 1401961"/>
                <a:gd name="connsiteY65" fmla="*/ 322027 h 1241785"/>
                <a:gd name="connsiteX66" fmla="*/ 1013520 w 1401961"/>
                <a:gd name="connsiteY66" fmla="*/ 309191 h 1241785"/>
                <a:gd name="connsiteX67" fmla="*/ 1000125 w 1401961"/>
                <a:gd name="connsiteY67" fmla="*/ 295238 h 1241785"/>
                <a:gd name="connsiteX68" fmla="*/ 973336 w 1401961"/>
                <a:gd name="connsiteY68" fmla="*/ 268449 h 1241785"/>
                <a:gd name="connsiteX69" fmla="*/ 959942 w 1401961"/>
                <a:gd name="connsiteY69" fmla="*/ 259519 h 1241785"/>
                <a:gd name="connsiteX70" fmla="*/ 946547 w 1401961"/>
                <a:gd name="connsiteY70" fmla="*/ 250590 h 1241785"/>
                <a:gd name="connsiteX71" fmla="*/ 933153 w 1401961"/>
                <a:gd name="connsiteY71" fmla="*/ 237195 h 1241785"/>
                <a:gd name="connsiteX72" fmla="*/ 919758 w 1401961"/>
                <a:gd name="connsiteY72" fmla="*/ 223801 h 1241785"/>
                <a:gd name="connsiteX73" fmla="*/ 906364 w 1401961"/>
                <a:gd name="connsiteY73" fmla="*/ 214871 h 1241785"/>
                <a:gd name="connsiteX74" fmla="*/ 892969 w 1401961"/>
                <a:gd name="connsiteY74" fmla="*/ 205941 h 1241785"/>
                <a:gd name="connsiteX75" fmla="*/ 879575 w 1401961"/>
                <a:gd name="connsiteY75" fmla="*/ 192547 h 1241785"/>
                <a:gd name="connsiteX76" fmla="*/ 866180 w 1401961"/>
                <a:gd name="connsiteY76" fmla="*/ 179152 h 1241785"/>
                <a:gd name="connsiteX77" fmla="*/ 852785 w 1401961"/>
                <a:gd name="connsiteY77" fmla="*/ 169664 h 1241785"/>
                <a:gd name="connsiteX78" fmla="*/ 839391 w 1401961"/>
                <a:gd name="connsiteY78" fmla="*/ 161293 h 1241785"/>
                <a:gd name="connsiteX79" fmla="*/ 812602 w 1401961"/>
                <a:gd name="connsiteY79" fmla="*/ 143433 h 1241785"/>
                <a:gd name="connsiteX80" fmla="*/ 799765 w 1401961"/>
                <a:gd name="connsiteY80" fmla="*/ 133946 h 1241785"/>
                <a:gd name="connsiteX81" fmla="*/ 785813 w 1401961"/>
                <a:gd name="connsiteY81" fmla="*/ 125574 h 1241785"/>
                <a:gd name="connsiteX82" fmla="*/ 767953 w 1401961"/>
                <a:gd name="connsiteY82" fmla="*/ 121109 h 1241785"/>
                <a:gd name="connsiteX83" fmla="*/ 750094 w 1401961"/>
                <a:gd name="connsiteY83" fmla="*/ 116644 h 1241785"/>
                <a:gd name="connsiteX84" fmla="*/ 736700 w 1401961"/>
                <a:gd name="connsiteY84" fmla="*/ 108273 h 1241785"/>
                <a:gd name="connsiteX85" fmla="*/ 723305 w 1401961"/>
                <a:gd name="connsiteY85" fmla="*/ 98785 h 1241785"/>
                <a:gd name="connsiteX86" fmla="*/ 705446 w 1401961"/>
                <a:gd name="connsiteY86" fmla="*/ 89297 h 1241785"/>
                <a:gd name="connsiteX87" fmla="*/ 687586 w 1401961"/>
                <a:gd name="connsiteY87" fmla="*/ 80926 h 1241785"/>
                <a:gd name="connsiteX88" fmla="*/ 674192 w 1401961"/>
                <a:gd name="connsiteY88" fmla="*/ 76461 h 1241785"/>
                <a:gd name="connsiteX89" fmla="*/ 660797 w 1401961"/>
                <a:gd name="connsiteY89" fmla="*/ 71996 h 1241785"/>
                <a:gd name="connsiteX90" fmla="*/ 642938 w 1401961"/>
                <a:gd name="connsiteY90" fmla="*/ 63066 h 1241785"/>
                <a:gd name="connsiteX91" fmla="*/ 625078 w 1401961"/>
                <a:gd name="connsiteY91" fmla="*/ 54136 h 1241785"/>
                <a:gd name="connsiteX92" fmla="*/ 611126 w 1401961"/>
                <a:gd name="connsiteY92" fmla="*/ 49113 h 1241785"/>
                <a:gd name="connsiteX93" fmla="*/ 598289 w 1401961"/>
                <a:gd name="connsiteY93" fmla="*/ 45207 h 1241785"/>
                <a:gd name="connsiteX94" fmla="*/ 585453 w 1401961"/>
                <a:gd name="connsiteY94" fmla="*/ 40742 h 1241785"/>
                <a:gd name="connsiteX95" fmla="*/ 571500 w 1401961"/>
                <a:gd name="connsiteY95" fmla="*/ 36277 h 1241785"/>
                <a:gd name="connsiteX96" fmla="*/ 553641 w 1401961"/>
                <a:gd name="connsiteY96" fmla="*/ 31812 h 1241785"/>
                <a:gd name="connsiteX97" fmla="*/ 535782 w 1401961"/>
                <a:gd name="connsiteY97" fmla="*/ 27347 h 1241785"/>
                <a:gd name="connsiteX98" fmla="*/ 521829 w 1401961"/>
                <a:gd name="connsiteY98" fmla="*/ 22324 h 1241785"/>
                <a:gd name="connsiteX99" fmla="*/ 508993 w 1401961"/>
                <a:gd name="connsiteY99" fmla="*/ 18418 h 1241785"/>
                <a:gd name="connsiteX100" fmla="*/ 495598 w 1401961"/>
                <a:gd name="connsiteY100" fmla="*/ 18418 h 1241785"/>
                <a:gd name="connsiteX101" fmla="*/ 482203 w 1401961"/>
                <a:gd name="connsiteY101" fmla="*/ 18418 h 1241785"/>
                <a:gd name="connsiteX102" fmla="*/ 468809 w 1401961"/>
                <a:gd name="connsiteY102" fmla="*/ 13953 h 1241785"/>
                <a:gd name="connsiteX103" fmla="*/ 455414 w 1401961"/>
                <a:gd name="connsiteY103" fmla="*/ 9488 h 1241785"/>
                <a:gd name="connsiteX104" fmla="*/ 442020 w 1401961"/>
                <a:gd name="connsiteY104" fmla="*/ 9488 h 1241785"/>
                <a:gd name="connsiteX105" fmla="*/ 428625 w 1401961"/>
                <a:gd name="connsiteY105" fmla="*/ 9488 h 1241785"/>
                <a:gd name="connsiteX106" fmla="*/ 415231 w 1401961"/>
                <a:gd name="connsiteY106" fmla="*/ 5023 h 1241785"/>
                <a:gd name="connsiteX107" fmla="*/ 401836 w 1401961"/>
                <a:gd name="connsiteY107" fmla="*/ 558 h 1241785"/>
                <a:gd name="connsiteX108" fmla="*/ 375047 w 1401961"/>
                <a:gd name="connsiteY108" fmla="*/ 558 h 1241785"/>
                <a:gd name="connsiteX109" fmla="*/ 348258 w 1401961"/>
                <a:gd name="connsiteY109" fmla="*/ 558 h 1241785"/>
                <a:gd name="connsiteX110" fmla="*/ 321469 w 1401961"/>
                <a:gd name="connsiteY110" fmla="*/ 558 h 1241785"/>
                <a:gd name="connsiteX111" fmla="*/ 294680 w 1401961"/>
                <a:gd name="connsiteY111" fmla="*/ 558 h 1241785"/>
                <a:gd name="connsiteX112" fmla="*/ 285750 w 1401961"/>
                <a:gd name="connsiteY112" fmla="*/ 0 h 1241785"/>
                <a:gd name="connsiteX113" fmla="*/ 276821 w 1401961"/>
                <a:gd name="connsiteY113" fmla="*/ 558 h 1241785"/>
                <a:gd name="connsiteX114" fmla="*/ 263426 w 1401961"/>
                <a:gd name="connsiteY114" fmla="*/ 5023 h 1241785"/>
                <a:gd name="connsiteX115" fmla="*/ 250032 w 1401961"/>
                <a:gd name="connsiteY115" fmla="*/ 9488 h 1241785"/>
                <a:gd name="connsiteX116" fmla="*/ 241102 w 1401961"/>
                <a:gd name="connsiteY116" fmla="*/ 10046 h 1241785"/>
                <a:gd name="connsiteX117" fmla="*/ 232172 w 1401961"/>
                <a:gd name="connsiteY117" fmla="*/ 9488 h 1241785"/>
                <a:gd name="connsiteX118" fmla="*/ 218778 w 1401961"/>
                <a:gd name="connsiteY118" fmla="*/ 8930 h 1241785"/>
                <a:gd name="connsiteX119" fmla="*/ 205383 w 1401961"/>
                <a:gd name="connsiteY119" fmla="*/ 9488 h 1241785"/>
                <a:gd name="connsiteX120" fmla="*/ 196453 w 1401961"/>
                <a:gd name="connsiteY120" fmla="*/ 13953 h 1241785"/>
                <a:gd name="connsiteX121" fmla="*/ 187524 w 1401961"/>
                <a:gd name="connsiteY121" fmla="*/ 18418 h 1241785"/>
                <a:gd name="connsiteX122" fmla="*/ 174129 w 1401961"/>
                <a:gd name="connsiteY122" fmla="*/ 18418 h 1241785"/>
                <a:gd name="connsiteX123" fmla="*/ 160735 w 1401961"/>
                <a:gd name="connsiteY123" fmla="*/ 18418 h 1241785"/>
                <a:gd name="connsiteX124" fmla="*/ 151247 w 1401961"/>
                <a:gd name="connsiteY124" fmla="*/ 22324 h 1241785"/>
                <a:gd name="connsiteX125" fmla="*/ 142875 w 1401961"/>
                <a:gd name="connsiteY125" fmla="*/ 27347 h 1241785"/>
                <a:gd name="connsiteX126" fmla="*/ 133946 w 1401961"/>
                <a:gd name="connsiteY126" fmla="*/ 32928 h 1241785"/>
                <a:gd name="connsiteX127" fmla="*/ 125016 w 1401961"/>
                <a:gd name="connsiteY127" fmla="*/ 36277 h 1241785"/>
                <a:gd name="connsiteX128" fmla="*/ 117202 w 1401961"/>
                <a:gd name="connsiteY128" fmla="*/ 36277 h 1241785"/>
                <a:gd name="connsiteX129" fmla="*/ 107157 w 1401961"/>
                <a:gd name="connsiteY129" fmla="*/ 36277 h 1241785"/>
                <a:gd name="connsiteX130" fmla="*/ 93762 w 1401961"/>
                <a:gd name="connsiteY130" fmla="*/ 40184 h 1241785"/>
                <a:gd name="connsiteX131" fmla="*/ 80368 w 1401961"/>
                <a:gd name="connsiteY131" fmla="*/ 45207 h 1241785"/>
                <a:gd name="connsiteX132" fmla="*/ 70880 w 1401961"/>
                <a:gd name="connsiteY132" fmla="*/ 50788 h 1241785"/>
                <a:gd name="connsiteX133" fmla="*/ 62508 w 1401961"/>
                <a:gd name="connsiteY133" fmla="*/ 54136 h 1241785"/>
                <a:gd name="connsiteX134" fmla="*/ 54695 w 1401961"/>
                <a:gd name="connsiteY134" fmla="*/ 53578 h 1241785"/>
                <a:gd name="connsiteX135" fmla="*/ 44649 w 1401961"/>
                <a:gd name="connsiteY135" fmla="*/ 54136 h 1241785"/>
                <a:gd name="connsiteX136" fmla="*/ 31254 w 1401961"/>
                <a:gd name="connsiteY136" fmla="*/ 62508 h 1241785"/>
                <a:gd name="connsiteX137" fmla="*/ 17860 w 1401961"/>
                <a:gd name="connsiteY137" fmla="*/ 71996 h 1241785"/>
                <a:gd name="connsiteX138" fmla="*/ 6139 w 1401961"/>
                <a:gd name="connsiteY138" fmla="*/ 78693 h 1241785"/>
                <a:gd name="connsiteX139" fmla="*/ 1675 w 1401961"/>
                <a:gd name="connsiteY139" fmla="*/ 80926 h 1241785"/>
                <a:gd name="connsiteX140" fmla="*/ 0 w 1401961"/>
                <a:gd name="connsiteY140" fmla="*/ 80926 h 1241785"/>
                <a:gd name="connsiteX141" fmla="*/ 2233 w 1401961"/>
                <a:gd name="connsiteY141" fmla="*/ 78135 h 1241785"/>
                <a:gd name="connsiteX142" fmla="*/ 6698 w 1401961"/>
                <a:gd name="connsiteY142" fmla="*/ 73112 h 1241785"/>
                <a:gd name="connsiteX143" fmla="*/ 12837 w 1401961"/>
                <a:gd name="connsiteY143" fmla="*/ 66973 h 1241785"/>
                <a:gd name="connsiteX144" fmla="*/ 17860 w 1401961"/>
                <a:gd name="connsiteY144" fmla="*/ 63066 h 1241785"/>
                <a:gd name="connsiteX145" fmla="*/ 26789 w 1401961"/>
                <a:gd name="connsiteY145" fmla="*/ 62508 h 1241785"/>
                <a:gd name="connsiteX146" fmla="*/ 35719 w 1401961"/>
                <a:gd name="connsiteY146" fmla="*/ 63066 h 1241785"/>
                <a:gd name="connsiteX147" fmla="*/ 44649 w 1401961"/>
                <a:gd name="connsiteY147" fmla="*/ 58601 h 1241785"/>
                <a:gd name="connsiteX148" fmla="*/ 53578 w 1401961"/>
                <a:gd name="connsiteY148" fmla="*/ 54136 h 1241785"/>
                <a:gd name="connsiteX149" fmla="*/ 71438 w 1401961"/>
                <a:gd name="connsiteY149" fmla="*/ 54136 h 1241785"/>
                <a:gd name="connsiteX150" fmla="*/ 89297 w 1401961"/>
                <a:gd name="connsiteY150" fmla="*/ 54136 h 1241785"/>
                <a:gd name="connsiteX151" fmla="*/ 98227 w 1401961"/>
                <a:gd name="connsiteY151" fmla="*/ 58601 h 1241785"/>
                <a:gd name="connsiteX152" fmla="*/ 107157 w 1401961"/>
                <a:gd name="connsiteY152" fmla="*/ 63066 h 1241785"/>
                <a:gd name="connsiteX153" fmla="*/ 116644 w 1401961"/>
                <a:gd name="connsiteY153" fmla="*/ 62508 h 1241785"/>
                <a:gd name="connsiteX154" fmla="*/ 125016 w 1401961"/>
                <a:gd name="connsiteY154" fmla="*/ 63066 h 1241785"/>
                <a:gd name="connsiteX155" fmla="*/ 130039 w 1401961"/>
                <a:gd name="connsiteY155" fmla="*/ 71438 h 1241785"/>
                <a:gd name="connsiteX156" fmla="*/ 133946 w 1401961"/>
                <a:gd name="connsiteY156" fmla="*/ 80926 h 1241785"/>
                <a:gd name="connsiteX157" fmla="*/ 139527 w 1401961"/>
                <a:gd name="connsiteY157" fmla="*/ 89855 h 1241785"/>
                <a:gd name="connsiteX158" fmla="*/ 142875 w 1401961"/>
                <a:gd name="connsiteY158" fmla="*/ 98785 h 1241785"/>
                <a:gd name="connsiteX159" fmla="*/ 145108 w 1401961"/>
                <a:gd name="connsiteY159" fmla="*/ 108831 h 1241785"/>
                <a:gd name="connsiteX160" fmla="*/ 142875 w 1401961"/>
                <a:gd name="connsiteY160" fmla="*/ 116644 h 1241785"/>
                <a:gd name="connsiteX161" fmla="*/ 137294 w 1401961"/>
                <a:gd name="connsiteY161" fmla="*/ 118319 h 1241785"/>
                <a:gd name="connsiteX162" fmla="*/ 129481 w 1401961"/>
                <a:gd name="connsiteY162" fmla="*/ 117760 h 1241785"/>
                <a:gd name="connsiteX163" fmla="*/ 121667 w 1401961"/>
                <a:gd name="connsiteY163" fmla="*/ 117202 h 1241785"/>
                <a:gd name="connsiteX164" fmla="*/ 116086 w 1401961"/>
                <a:gd name="connsiteY164" fmla="*/ 116644 h 124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1401961" h="1241785">
                  <a:moveTo>
                    <a:pt x="1401961" y="1241785"/>
                  </a:moveTo>
                  <a:lnTo>
                    <a:pt x="1390799" y="1236762"/>
                  </a:lnTo>
                  <a:lnTo>
                    <a:pt x="1374614" y="1229507"/>
                  </a:lnTo>
                  <a:lnTo>
                    <a:pt x="1358987" y="1221693"/>
                  </a:lnTo>
                  <a:lnTo>
                    <a:pt x="1348383" y="1214996"/>
                  </a:lnTo>
                  <a:lnTo>
                    <a:pt x="1346709" y="1209973"/>
                  </a:lnTo>
                  <a:lnTo>
                    <a:pt x="1349499" y="1206066"/>
                  </a:lnTo>
                  <a:lnTo>
                    <a:pt x="1354522" y="1202159"/>
                  </a:lnTo>
                  <a:lnTo>
                    <a:pt x="1357313" y="1197136"/>
                  </a:lnTo>
                  <a:lnTo>
                    <a:pt x="1357313" y="1183742"/>
                  </a:lnTo>
                  <a:lnTo>
                    <a:pt x="1357313" y="1170347"/>
                  </a:lnTo>
                  <a:lnTo>
                    <a:pt x="1361778" y="1160860"/>
                  </a:lnTo>
                  <a:lnTo>
                    <a:pt x="1366243" y="1152488"/>
                  </a:lnTo>
                  <a:lnTo>
                    <a:pt x="1366243" y="1143558"/>
                  </a:lnTo>
                  <a:lnTo>
                    <a:pt x="1366243" y="1134629"/>
                  </a:lnTo>
                  <a:lnTo>
                    <a:pt x="1370707" y="1125699"/>
                  </a:lnTo>
                  <a:lnTo>
                    <a:pt x="1375172" y="1116769"/>
                  </a:lnTo>
                  <a:lnTo>
                    <a:pt x="1375730" y="1107840"/>
                  </a:lnTo>
                  <a:lnTo>
                    <a:pt x="1375172" y="1098910"/>
                  </a:lnTo>
                  <a:lnTo>
                    <a:pt x="1375172" y="1091096"/>
                  </a:lnTo>
                  <a:lnTo>
                    <a:pt x="1375172" y="1081051"/>
                  </a:lnTo>
                  <a:lnTo>
                    <a:pt x="1375172" y="1068214"/>
                  </a:lnTo>
                  <a:lnTo>
                    <a:pt x="1375172" y="1054261"/>
                  </a:lnTo>
                  <a:lnTo>
                    <a:pt x="1375172" y="1027472"/>
                  </a:lnTo>
                  <a:lnTo>
                    <a:pt x="1375730" y="1014078"/>
                  </a:lnTo>
                  <a:lnTo>
                    <a:pt x="1375172" y="1000683"/>
                  </a:lnTo>
                  <a:lnTo>
                    <a:pt x="1370707" y="987289"/>
                  </a:lnTo>
                  <a:lnTo>
                    <a:pt x="1366243" y="973894"/>
                  </a:lnTo>
                  <a:lnTo>
                    <a:pt x="1366243" y="947105"/>
                  </a:lnTo>
                  <a:lnTo>
                    <a:pt x="1366801" y="934269"/>
                  </a:lnTo>
                  <a:lnTo>
                    <a:pt x="1366243" y="920316"/>
                  </a:lnTo>
                  <a:lnTo>
                    <a:pt x="1361778" y="903573"/>
                  </a:lnTo>
                  <a:lnTo>
                    <a:pt x="1357313" y="884597"/>
                  </a:lnTo>
                  <a:lnTo>
                    <a:pt x="1357313" y="866738"/>
                  </a:lnTo>
                  <a:lnTo>
                    <a:pt x="1357313" y="848879"/>
                  </a:lnTo>
                  <a:lnTo>
                    <a:pt x="1353964" y="831019"/>
                  </a:lnTo>
                  <a:lnTo>
                    <a:pt x="1348383" y="813160"/>
                  </a:lnTo>
                  <a:lnTo>
                    <a:pt x="1339453" y="777441"/>
                  </a:lnTo>
                  <a:lnTo>
                    <a:pt x="1335547" y="759024"/>
                  </a:lnTo>
                  <a:lnTo>
                    <a:pt x="1330524" y="741722"/>
                  </a:lnTo>
                  <a:lnTo>
                    <a:pt x="1321594" y="728328"/>
                  </a:lnTo>
                  <a:lnTo>
                    <a:pt x="1312664" y="714933"/>
                  </a:lnTo>
                  <a:lnTo>
                    <a:pt x="1308200" y="698190"/>
                  </a:lnTo>
                  <a:lnTo>
                    <a:pt x="1303735" y="679215"/>
                  </a:lnTo>
                  <a:lnTo>
                    <a:pt x="1295921" y="660797"/>
                  </a:lnTo>
                  <a:lnTo>
                    <a:pt x="1285875" y="643496"/>
                  </a:lnTo>
                  <a:lnTo>
                    <a:pt x="1272481" y="630101"/>
                  </a:lnTo>
                  <a:lnTo>
                    <a:pt x="1259086" y="616707"/>
                  </a:lnTo>
                  <a:lnTo>
                    <a:pt x="1249598" y="599964"/>
                  </a:lnTo>
                  <a:lnTo>
                    <a:pt x="1241227" y="580988"/>
                  </a:lnTo>
                  <a:lnTo>
                    <a:pt x="1232297" y="562571"/>
                  </a:lnTo>
                  <a:lnTo>
                    <a:pt x="1223368" y="545269"/>
                  </a:lnTo>
                  <a:lnTo>
                    <a:pt x="1215554" y="531875"/>
                  </a:lnTo>
                  <a:lnTo>
                    <a:pt x="1205508" y="518480"/>
                  </a:lnTo>
                  <a:lnTo>
                    <a:pt x="1192114" y="500621"/>
                  </a:lnTo>
                  <a:lnTo>
                    <a:pt x="1178719" y="482761"/>
                  </a:lnTo>
                  <a:lnTo>
                    <a:pt x="1169789" y="468809"/>
                  </a:lnTo>
                  <a:lnTo>
                    <a:pt x="1160860" y="455972"/>
                  </a:lnTo>
                  <a:lnTo>
                    <a:pt x="1148023" y="443136"/>
                  </a:lnTo>
                  <a:lnTo>
                    <a:pt x="1134071" y="429183"/>
                  </a:lnTo>
                  <a:lnTo>
                    <a:pt x="1120676" y="411324"/>
                  </a:lnTo>
                  <a:lnTo>
                    <a:pt x="1107282" y="393465"/>
                  </a:lnTo>
                  <a:lnTo>
                    <a:pt x="1080493" y="366676"/>
                  </a:lnTo>
                  <a:lnTo>
                    <a:pt x="1053703" y="339886"/>
                  </a:lnTo>
                  <a:lnTo>
                    <a:pt x="1040309" y="330957"/>
                  </a:lnTo>
                  <a:lnTo>
                    <a:pt x="1026914" y="322027"/>
                  </a:lnTo>
                  <a:lnTo>
                    <a:pt x="1013520" y="309191"/>
                  </a:lnTo>
                  <a:lnTo>
                    <a:pt x="1000125" y="295238"/>
                  </a:lnTo>
                  <a:lnTo>
                    <a:pt x="973336" y="268449"/>
                  </a:lnTo>
                  <a:lnTo>
                    <a:pt x="959942" y="259519"/>
                  </a:lnTo>
                  <a:lnTo>
                    <a:pt x="946547" y="250590"/>
                  </a:lnTo>
                  <a:lnTo>
                    <a:pt x="933153" y="237195"/>
                  </a:lnTo>
                  <a:lnTo>
                    <a:pt x="919758" y="223801"/>
                  </a:lnTo>
                  <a:lnTo>
                    <a:pt x="906364" y="214871"/>
                  </a:lnTo>
                  <a:lnTo>
                    <a:pt x="892969" y="205941"/>
                  </a:lnTo>
                  <a:lnTo>
                    <a:pt x="879575" y="192547"/>
                  </a:lnTo>
                  <a:lnTo>
                    <a:pt x="866180" y="179152"/>
                  </a:lnTo>
                  <a:lnTo>
                    <a:pt x="852785" y="169664"/>
                  </a:lnTo>
                  <a:lnTo>
                    <a:pt x="839391" y="161293"/>
                  </a:lnTo>
                  <a:lnTo>
                    <a:pt x="812602" y="143433"/>
                  </a:lnTo>
                  <a:lnTo>
                    <a:pt x="799765" y="133946"/>
                  </a:lnTo>
                  <a:lnTo>
                    <a:pt x="785813" y="125574"/>
                  </a:lnTo>
                  <a:lnTo>
                    <a:pt x="767953" y="121109"/>
                  </a:lnTo>
                  <a:lnTo>
                    <a:pt x="750094" y="116644"/>
                  </a:lnTo>
                  <a:lnTo>
                    <a:pt x="736700" y="108273"/>
                  </a:lnTo>
                  <a:lnTo>
                    <a:pt x="723305" y="98785"/>
                  </a:lnTo>
                  <a:lnTo>
                    <a:pt x="705446" y="89297"/>
                  </a:lnTo>
                  <a:lnTo>
                    <a:pt x="687586" y="80926"/>
                  </a:lnTo>
                  <a:lnTo>
                    <a:pt x="674192" y="76461"/>
                  </a:lnTo>
                  <a:lnTo>
                    <a:pt x="660797" y="71996"/>
                  </a:lnTo>
                  <a:lnTo>
                    <a:pt x="642938" y="63066"/>
                  </a:lnTo>
                  <a:lnTo>
                    <a:pt x="625078" y="54136"/>
                  </a:lnTo>
                  <a:lnTo>
                    <a:pt x="611126" y="49113"/>
                  </a:lnTo>
                  <a:lnTo>
                    <a:pt x="598289" y="45207"/>
                  </a:lnTo>
                  <a:lnTo>
                    <a:pt x="585453" y="40742"/>
                  </a:lnTo>
                  <a:lnTo>
                    <a:pt x="571500" y="36277"/>
                  </a:lnTo>
                  <a:lnTo>
                    <a:pt x="553641" y="31812"/>
                  </a:lnTo>
                  <a:lnTo>
                    <a:pt x="535782" y="27347"/>
                  </a:lnTo>
                  <a:lnTo>
                    <a:pt x="521829" y="22324"/>
                  </a:lnTo>
                  <a:lnTo>
                    <a:pt x="508993" y="18418"/>
                  </a:lnTo>
                  <a:lnTo>
                    <a:pt x="495598" y="18418"/>
                  </a:lnTo>
                  <a:lnTo>
                    <a:pt x="482203" y="18418"/>
                  </a:lnTo>
                  <a:lnTo>
                    <a:pt x="468809" y="13953"/>
                  </a:lnTo>
                  <a:lnTo>
                    <a:pt x="455414" y="9488"/>
                  </a:lnTo>
                  <a:lnTo>
                    <a:pt x="442020" y="9488"/>
                  </a:lnTo>
                  <a:lnTo>
                    <a:pt x="428625" y="9488"/>
                  </a:lnTo>
                  <a:lnTo>
                    <a:pt x="415231" y="5023"/>
                  </a:lnTo>
                  <a:lnTo>
                    <a:pt x="401836" y="558"/>
                  </a:lnTo>
                  <a:lnTo>
                    <a:pt x="375047" y="558"/>
                  </a:lnTo>
                  <a:lnTo>
                    <a:pt x="348258" y="558"/>
                  </a:lnTo>
                  <a:lnTo>
                    <a:pt x="321469" y="558"/>
                  </a:lnTo>
                  <a:lnTo>
                    <a:pt x="294680" y="558"/>
                  </a:lnTo>
                  <a:lnTo>
                    <a:pt x="285750" y="0"/>
                  </a:lnTo>
                  <a:lnTo>
                    <a:pt x="276821" y="558"/>
                  </a:lnTo>
                  <a:lnTo>
                    <a:pt x="263426" y="5023"/>
                  </a:lnTo>
                  <a:lnTo>
                    <a:pt x="250032" y="9488"/>
                  </a:lnTo>
                  <a:lnTo>
                    <a:pt x="241102" y="10046"/>
                  </a:lnTo>
                  <a:lnTo>
                    <a:pt x="232172" y="9488"/>
                  </a:lnTo>
                  <a:lnTo>
                    <a:pt x="218778" y="8930"/>
                  </a:lnTo>
                  <a:lnTo>
                    <a:pt x="205383" y="9488"/>
                  </a:lnTo>
                  <a:lnTo>
                    <a:pt x="196453" y="13953"/>
                  </a:lnTo>
                  <a:lnTo>
                    <a:pt x="187524" y="18418"/>
                  </a:lnTo>
                  <a:lnTo>
                    <a:pt x="174129" y="18418"/>
                  </a:lnTo>
                  <a:lnTo>
                    <a:pt x="160735" y="18418"/>
                  </a:lnTo>
                  <a:lnTo>
                    <a:pt x="151247" y="22324"/>
                  </a:lnTo>
                  <a:lnTo>
                    <a:pt x="142875" y="27347"/>
                  </a:lnTo>
                  <a:lnTo>
                    <a:pt x="133946" y="32928"/>
                  </a:lnTo>
                  <a:lnTo>
                    <a:pt x="125016" y="36277"/>
                  </a:lnTo>
                  <a:lnTo>
                    <a:pt x="117202" y="36277"/>
                  </a:lnTo>
                  <a:lnTo>
                    <a:pt x="107157" y="36277"/>
                  </a:lnTo>
                  <a:lnTo>
                    <a:pt x="93762" y="40184"/>
                  </a:lnTo>
                  <a:lnTo>
                    <a:pt x="80368" y="45207"/>
                  </a:lnTo>
                  <a:lnTo>
                    <a:pt x="70880" y="50788"/>
                  </a:lnTo>
                  <a:lnTo>
                    <a:pt x="62508" y="54136"/>
                  </a:lnTo>
                  <a:lnTo>
                    <a:pt x="54695" y="53578"/>
                  </a:lnTo>
                  <a:lnTo>
                    <a:pt x="44649" y="54136"/>
                  </a:lnTo>
                  <a:lnTo>
                    <a:pt x="31254" y="62508"/>
                  </a:lnTo>
                  <a:lnTo>
                    <a:pt x="17860" y="71996"/>
                  </a:lnTo>
                  <a:lnTo>
                    <a:pt x="6139" y="78693"/>
                  </a:lnTo>
                  <a:lnTo>
                    <a:pt x="1675" y="80926"/>
                  </a:lnTo>
                  <a:lnTo>
                    <a:pt x="0" y="80926"/>
                  </a:lnTo>
                  <a:lnTo>
                    <a:pt x="2233" y="78135"/>
                  </a:lnTo>
                  <a:lnTo>
                    <a:pt x="6698" y="73112"/>
                  </a:lnTo>
                  <a:lnTo>
                    <a:pt x="12837" y="66973"/>
                  </a:lnTo>
                  <a:lnTo>
                    <a:pt x="17860" y="63066"/>
                  </a:lnTo>
                  <a:lnTo>
                    <a:pt x="26789" y="62508"/>
                  </a:lnTo>
                  <a:lnTo>
                    <a:pt x="35719" y="63066"/>
                  </a:lnTo>
                  <a:lnTo>
                    <a:pt x="44649" y="58601"/>
                  </a:lnTo>
                  <a:lnTo>
                    <a:pt x="53578" y="54136"/>
                  </a:lnTo>
                  <a:lnTo>
                    <a:pt x="71438" y="54136"/>
                  </a:lnTo>
                  <a:lnTo>
                    <a:pt x="89297" y="54136"/>
                  </a:lnTo>
                  <a:lnTo>
                    <a:pt x="98227" y="58601"/>
                  </a:lnTo>
                  <a:lnTo>
                    <a:pt x="107157" y="63066"/>
                  </a:lnTo>
                  <a:lnTo>
                    <a:pt x="116644" y="62508"/>
                  </a:lnTo>
                  <a:lnTo>
                    <a:pt x="125016" y="63066"/>
                  </a:lnTo>
                  <a:lnTo>
                    <a:pt x="130039" y="71438"/>
                  </a:lnTo>
                  <a:lnTo>
                    <a:pt x="133946" y="80926"/>
                  </a:lnTo>
                  <a:lnTo>
                    <a:pt x="139527" y="89855"/>
                  </a:lnTo>
                  <a:lnTo>
                    <a:pt x="142875" y="98785"/>
                  </a:lnTo>
                  <a:lnTo>
                    <a:pt x="145108" y="108831"/>
                  </a:lnTo>
                  <a:lnTo>
                    <a:pt x="142875" y="116644"/>
                  </a:lnTo>
                  <a:lnTo>
                    <a:pt x="137294" y="118319"/>
                  </a:lnTo>
                  <a:lnTo>
                    <a:pt x="129481" y="117760"/>
                  </a:lnTo>
                  <a:lnTo>
                    <a:pt x="121667" y="117202"/>
                  </a:lnTo>
                  <a:lnTo>
                    <a:pt x="116086" y="116644"/>
                  </a:lnTo>
                </a:path>
              </a:pathLst>
            </a:custGeom>
            <a:noFill/>
            <a:ln w="53411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 bwMode="auto">
            <a:xfrm>
              <a:off x="5374554" y="1874675"/>
              <a:ext cx="1644179" cy="1010171"/>
            </a:xfrm>
            <a:custGeom>
              <a:avLst/>
              <a:gdLst>
                <a:gd name="connsiteX0" fmla="*/ 1116 w 1644179"/>
                <a:gd name="connsiteY0" fmla="*/ 9488 h 1010171"/>
                <a:gd name="connsiteX1" fmla="*/ 0 w 1644179"/>
                <a:gd name="connsiteY1" fmla="*/ 5023 h 1010171"/>
                <a:gd name="connsiteX2" fmla="*/ 1116 w 1644179"/>
                <a:gd name="connsiteY2" fmla="*/ 558 h 1010171"/>
                <a:gd name="connsiteX3" fmla="*/ 9488 w 1644179"/>
                <a:gd name="connsiteY3" fmla="*/ 0 h 1010171"/>
                <a:gd name="connsiteX4" fmla="*/ 18976 w 1644179"/>
                <a:gd name="connsiteY4" fmla="*/ 558 h 1010171"/>
                <a:gd name="connsiteX5" fmla="*/ 36835 w 1644179"/>
                <a:gd name="connsiteY5" fmla="*/ 558 h 1010171"/>
                <a:gd name="connsiteX6" fmla="*/ 54695 w 1644179"/>
                <a:gd name="connsiteY6" fmla="*/ 558 h 1010171"/>
                <a:gd name="connsiteX7" fmla="*/ 72554 w 1644179"/>
                <a:gd name="connsiteY7" fmla="*/ 558 h 1010171"/>
                <a:gd name="connsiteX8" fmla="*/ 90413 w 1644179"/>
                <a:gd name="connsiteY8" fmla="*/ 558 h 1010171"/>
                <a:gd name="connsiteX9" fmla="*/ 98785 w 1644179"/>
                <a:gd name="connsiteY9" fmla="*/ 5023 h 1010171"/>
                <a:gd name="connsiteX10" fmla="*/ 108273 w 1644179"/>
                <a:gd name="connsiteY10" fmla="*/ 9488 h 1010171"/>
                <a:gd name="connsiteX11" fmla="*/ 121667 w 1644179"/>
                <a:gd name="connsiteY11" fmla="*/ 10046 h 1010171"/>
                <a:gd name="connsiteX12" fmla="*/ 135062 w 1644179"/>
                <a:gd name="connsiteY12" fmla="*/ 9488 h 1010171"/>
                <a:gd name="connsiteX13" fmla="*/ 145108 w 1644179"/>
                <a:gd name="connsiteY13" fmla="*/ 8929 h 1010171"/>
                <a:gd name="connsiteX14" fmla="*/ 152921 w 1644179"/>
                <a:gd name="connsiteY14" fmla="*/ 9488 h 1010171"/>
                <a:gd name="connsiteX15" fmla="*/ 161293 w 1644179"/>
                <a:gd name="connsiteY15" fmla="*/ 13394 h 1010171"/>
                <a:gd name="connsiteX16" fmla="*/ 170780 w 1644179"/>
                <a:gd name="connsiteY16" fmla="*/ 18417 h 1010171"/>
                <a:gd name="connsiteX17" fmla="*/ 184175 w 1644179"/>
                <a:gd name="connsiteY17" fmla="*/ 23998 h 1010171"/>
                <a:gd name="connsiteX18" fmla="*/ 197570 w 1644179"/>
                <a:gd name="connsiteY18" fmla="*/ 27347 h 1010171"/>
                <a:gd name="connsiteX19" fmla="*/ 206499 w 1644179"/>
                <a:gd name="connsiteY19" fmla="*/ 27347 h 1010171"/>
                <a:gd name="connsiteX20" fmla="*/ 215429 w 1644179"/>
                <a:gd name="connsiteY20" fmla="*/ 27347 h 1010171"/>
                <a:gd name="connsiteX21" fmla="*/ 228823 w 1644179"/>
                <a:gd name="connsiteY21" fmla="*/ 31254 h 1010171"/>
                <a:gd name="connsiteX22" fmla="*/ 242218 w 1644179"/>
                <a:gd name="connsiteY22" fmla="*/ 36277 h 1010171"/>
                <a:gd name="connsiteX23" fmla="*/ 252264 w 1644179"/>
                <a:gd name="connsiteY23" fmla="*/ 40741 h 1010171"/>
                <a:gd name="connsiteX24" fmla="*/ 260077 w 1644179"/>
                <a:gd name="connsiteY24" fmla="*/ 45206 h 1010171"/>
                <a:gd name="connsiteX25" fmla="*/ 269007 w 1644179"/>
                <a:gd name="connsiteY25" fmla="*/ 50787 h 1010171"/>
                <a:gd name="connsiteX26" fmla="*/ 277937 w 1644179"/>
                <a:gd name="connsiteY26" fmla="*/ 54136 h 1010171"/>
                <a:gd name="connsiteX27" fmla="*/ 286866 w 1644179"/>
                <a:gd name="connsiteY27" fmla="*/ 54136 h 1010171"/>
                <a:gd name="connsiteX28" fmla="*/ 295796 w 1644179"/>
                <a:gd name="connsiteY28" fmla="*/ 54136 h 1010171"/>
                <a:gd name="connsiteX29" fmla="*/ 304726 w 1644179"/>
                <a:gd name="connsiteY29" fmla="*/ 58043 h 1010171"/>
                <a:gd name="connsiteX30" fmla="*/ 313655 w 1644179"/>
                <a:gd name="connsiteY30" fmla="*/ 63066 h 1010171"/>
                <a:gd name="connsiteX31" fmla="*/ 331515 w 1644179"/>
                <a:gd name="connsiteY31" fmla="*/ 71995 h 1010171"/>
                <a:gd name="connsiteX32" fmla="*/ 349374 w 1644179"/>
                <a:gd name="connsiteY32" fmla="*/ 80925 h 1010171"/>
                <a:gd name="connsiteX33" fmla="*/ 367234 w 1644179"/>
                <a:gd name="connsiteY33" fmla="*/ 89855 h 1010171"/>
                <a:gd name="connsiteX34" fmla="*/ 385093 w 1644179"/>
                <a:gd name="connsiteY34" fmla="*/ 98784 h 1010171"/>
                <a:gd name="connsiteX35" fmla="*/ 402952 w 1644179"/>
                <a:gd name="connsiteY35" fmla="*/ 107714 h 1010171"/>
                <a:gd name="connsiteX36" fmla="*/ 420812 w 1644179"/>
                <a:gd name="connsiteY36" fmla="*/ 116644 h 1010171"/>
                <a:gd name="connsiteX37" fmla="*/ 438671 w 1644179"/>
                <a:gd name="connsiteY37" fmla="*/ 125574 h 1010171"/>
                <a:gd name="connsiteX38" fmla="*/ 456530 w 1644179"/>
                <a:gd name="connsiteY38" fmla="*/ 134503 h 1010171"/>
                <a:gd name="connsiteX39" fmla="*/ 474390 w 1644179"/>
                <a:gd name="connsiteY39" fmla="*/ 143433 h 1010171"/>
                <a:gd name="connsiteX40" fmla="*/ 483320 w 1644179"/>
                <a:gd name="connsiteY40" fmla="*/ 147340 h 1010171"/>
                <a:gd name="connsiteX41" fmla="*/ 492249 w 1644179"/>
                <a:gd name="connsiteY41" fmla="*/ 152363 h 1010171"/>
                <a:gd name="connsiteX42" fmla="*/ 501179 w 1644179"/>
                <a:gd name="connsiteY42" fmla="*/ 161292 h 1010171"/>
                <a:gd name="connsiteX43" fmla="*/ 510109 w 1644179"/>
                <a:gd name="connsiteY43" fmla="*/ 170222 h 1010171"/>
                <a:gd name="connsiteX44" fmla="*/ 519038 w 1644179"/>
                <a:gd name="connsiteY44" fmla="*/ 175245 h 1010171"/>
                <a:gd name="connsiteX45" fmla="*/ 527968 w 1644179"/>
                <a:gd name="connsiteY45" fmla="*/ 179152 h 1010171"/>
                <a:gd name="connsiteX46" fmla="*/ 536898 w 1644179"/>
                <a:gd name="connsiteY46" fmla="*/ 183058 h 1010171"/>
                <a:gd name="connsiteX47" fmla="*/ 545827 w 1644179"/>
                <a:gd name="connsiteY47" fmla="*/ 188081 h 1010171"/>
                <a:gd name="connsiteX48" fmla="*/ 555315 w 1644179"/>
                <a:gd name="connsiteY48" fmla="*/ 196453 h 1010171"/>
                <a:gd name="connsiteX49" fmla="*/ 563687 w 1644179"/>
                <a:gd name="connsiteY49" fmla="*/ 205941 h 1010171"/>
                <a:gd name="connsiteX50" fmla="*/ 567593 w 1644179"/>
                <a:gd name="connsiteY50" fmla="*/ 214870 h 1010171"/>
                <a:gd name="connsiteX51" fmla="*/ 572616 w 1644179"/>
                <a:gd name="connsiteY51" fmla="*/ 223800 h 1010171"/>
                <a:gd name="connsiteX52" fmla="*/ 584895 w 1644179"/>
                <a:gd name="connsiteY52" fmla="*/ 232730 h 1010171"/>
                <a:gd name="connsiteX53" fmla="*/ 599405 w 1644179"/>
                <a:gd name="connsiteY53" fmla="*/ 241659 h 1010171"/>
                <a:gd name="connsiteX54" fmla="*/ 613358 w 1644179"/>
                <a:gd name="connsiteY54" fmla="*/ 250031 h 1010171"/>
                <a:gd name="connsiteX55" fmla="*/ 626195 w 1644179"/>
                <a:gd name="connsiteY55" fmla="*/ 259519 h 1010171"/>
                <a:gd name="connsiteX56" fmla="*/ 636240 w 1644179"/>
                <a:gd name="connsiteY56" fmla="*/ 274030 h 1010171"/>
                <a:gd name="connsiteX57" fmla="*/ 644054 w 1644179"/>
                <a:gd name="connsiteY57" fmla="*/ 286308 h 1010171"/>
                <a:gd name="connsiteX58" fmla="*/ 652425 w 1644179"/>
                <a:gd name="connsiteY58" fmla="*/ 291331 h 1010171"/>
                <a:gd name="connsiteX59" fmla="*/ 661913 w 1644179"/>
                <a:gd name="connsiteY59" fmla="*/ 295238 h 1010171"/>
                <a:gd name="connsiteX60" fmla="*/ 675308 w 1644179"/>
                <a:gd name="connsiteY60" fmla="*/ 303609 h 1010171"/>
                <a:gd name="connsiteX61" fmla="*/ 688702 w 1644179"/>
                <a:gd name="connsiteY61" fmla="*/ 313097 h 1010171"/>
                <a:gd name="connsiteX62" fmla="*/ 698748 w 1644179"/>
                <a:gd name="connsiteY62" fmla="*/ 322027 h 1010171"/>
                <a:gd name="connsiteX63" fmla="*/ 706562 w 1644179"/>
                <a:gd name="connsiteY63" fmla="*/ 330956 h 1010171"/>
                <a:gd name="connsiteX64" fmla="*/ 724421 w 1644179"/>
                <a:gd name="connsiteY64" fmla="*/ 348816 h 1010171"/>
                <a:gd name="connsiteX65" fmla="*/ 742280 w 1644179"/>
                <a:gd name="connsiteY65" fmla="*/ 366675 h 1010171"/>
                <a:gd name="connsiteX66" fmla="*/ 760140 w 1644179"/>
                <a:gd name="connsiteY66" fmla="*/ 384534 h 1010171"/>
                <a:gd name="connsiteX67" fmla="*/ 777999 w 1644179"/>
                <a:gd name="connsiteY67" fmla="*/ 402394 h 1010171"/>
                <a:gd name="connsiteX68" fmla="*/ 795859 w 1644179"/>
                <a:gd name="connsiteY68" fmla="*/ 420253 h 1010171"/>
                <a:gd name="connsiteX69" fmla="*/ 805346 w 1644179"/>
                <a:gd name="connsiteY69" fmla="*/ 429183 h 1010171"/>
                <a:gd name="connsiteX70" fmla="*/ 813718 w 1644179"/>
                <a:gd name="connsiteY70" fmla="*/ 438113 h 1010171"/>
                <a:gd name="connsiteX71" fmla="*/ 818183 w 1644179"/>
                <a:gd name="connsiteY71" fmla="*/ 447600 h 1010171"/>
                <a:gd name="connsiteX72" fmla="*/ 822648 w 1644179"/>
                <a:gd name="connsiteY72" fmla="*/ 455972 h 1010171"/>
                <a:gd name="connsiteX73" fmla="*/ 831019 w 1644179"/>
                <a:gd name="connsiteY73" fmla="*/ 460437 h 1010171"/>
                <a:gd name="connsiteX74" fmla="*/ 840507 w 1644179"/>
                <a:gd name="connsiteY74" fmla="*/ 464902 h 1010171"/>
                <a:gd name="connsiteX75" fmla="*/ 849437 w 1644179"/>
                <a:gd name="connsiteY75" fmla="*/ 473273 h 1010171"/>
                <a:gd name="connsiteX76" fmla="*/ 858366 w 1644179"/>
                <a:gd name="connsiteY76" fmla="*/ 482761 h 1010171"/>
                <a:gd name="connsiteX77" fmla="*/ 866738 w 1644179"/>
                <a:gd name="connsiteY77" fmla="*/ 491133 h 1010171"/>
                <a:gd name="connsiteX78" fmla="*/ 876226 w 1644179"/>
                <a:gd name="connsiteY78" fmla="*/ 500620 h 1010171"/>
                <a:gd name="connsiteX79" fmla="*/ 889620 w 1644179"/>
                <a:gd name="connsiteY79" fmla="*/ 514015 h 1010171"/>
                <a:gd name="connsiteX80" fmla="*/ 903015 w 1644179"/>
                <a:gd name="connsiteY80" fmla="*/ 527409 h 1010171"/>
                <a:gd name="connsiteX81" fmla="*/ 911945 w 1644179"/>
                <a:gd name="connsiteY81" fmla="*/ 536339 h 1010171"/>
                <a:gd name="connsiteX82" fmla="*/ 920874 w 1644179"/>
                <a:gd name="connsiteY82" fmla="*/ 545269 h 1010171"/>
                <a:gd name="connsiteX83" fmla="*/ 933711 w 1644179"/>
                <a:gd name="connsiteY83" fmla="*/ 558663 h 1010171"/>
                <a:gd name="connsiteX84" fmla="*/ 947663 w 1644179"/>
                <a:gd name="connsiteY84" fmla="*/ 572058 h 1010171"/>
                <a:gd name="connsiteX85" fmla="*/ 961616 w 1644179"/>
                <a:gd name="connsiteY85" fmla="*/ 582104 h 1010171"/>
                <a:gd name="connsiteX86" fmla="*/ 974452 w 1644179"/>
                <a:gd name="connsiteY86" fmla="*/ 589917 h 1010171"/>
                <a:gd name="connsiteX87" fmla="*/ 984498 w 1644179"/>
                <a:gd name="connsiteY87" fmla="*/ 594382 h 1010171"/>
                <a:gd name="connsiteX88" fmla="*/ 992312 w 1644179"/>
                <a:gd name="connsiteY88" fmla="*/ 598847 h 1010171"/>
                <a:gd name="connsiteX89" fmla="*/ 996777 w 1644179"/>
                <a:gd name="connsiteY89" fmla="*/ 607777 h 1010171"/>
                <a:gd name="connsiteX90" fmla="*/ 1001241 w 1644179"/>
                <a:gd name="connsiteY90" fmla="*/ 616706 h 1010171"/>
                <a:gd name="connsiteX91" fmla="*/ 1009613 w 1644179"/>
                <a:gd name="connsiteY91" fmla="*/ 621729 h 1010171"/>
                <a:gd name="connsiteX92" fmla="*/ 1019101 w 1644179"/>
                <a:gd name="connsiteY92" fmla="*/ 625636 h 1010171"/>
                <a:gd name="connsiteX93" fmla="*/ 1028030 w 1644179"/>
                <a:gd name="connsiteY93" fmla="*/ 629543 h 1010171"/>
                <a:gd name="connsiteX94" fmla="*/ 1036960 w 1644179"/>
                <a:gd name="connsiteY94" fmla="*/ 634566 h 1010171"/>
                <a:gd name="connsiteX95" fmla="*/ 1045332 w 1644179"/>
                <a:gd name="connsiteY95" fmla="*/ 642937 h 1010171"/>
                <a:gd name="connsiteX96" fmla="*/ 1054820 w 1644179"/>
                <a:gd name="connsiteY96" fmla="*/ 652425 h 1010171"/>
                <a:gd name="connsiteX97" fmla="*/ 1068214 w 1644179"/>
                <a:gd name="connsiteY97" fmla="*/ 661355 h 1010171"/>
                <a:gd name="connsiteX98" fmla="*/ 1081609 w 1644179"/>
                <a:gd name="connsiteY98" fmla="*/ 670284 h 1010171"/>
                <a:gd name="connsiteX99" fmla="*/ 1091654 w 1644179"/>
                <a:gd name="connsiteY99" fmla="*/ 679772 h 1010171"/>
                <a:gd name="connsiteX100" fmla="*/ 1099468 w 1644179"/>
                <a:gd name="connsiteY100" fmla="*/ 688144 h 1010171"/>
                <a:gd name="connsiteX101" fmla="*/ 1107840 w 1644179"/>
                <a:gd name="connsiteY101" fmla="*/ 692609 h 1010171"/>
                <a:gd name="connsiteX102" fmla="*/ 1117327 w 1644179"/>
                <a:gd name="connsiteY102" fmla="*/ 697074 h 1010171"/>
                <a:gd name="connsiteX103" fmla="*/ 1130722 w 1644179"/>
                <a:gd name="connsiteY103" fmla="*/ 705445 h 1010171"/>
                <a:gd name="connsiteX104" fmla="*/ 1144116 w 1644179"/>
                <a:gd name="connsiteY104" fmla="*/ 714933 h 1010171"/>
                <a:gd name="connsiteX105" fmla="*/ 1154162 w 1644179"/>
                <a:gd name="connsiteY105" fmla="*/ 724421 h 1010171"/>
                <a:gd name="connsiteX106" fmla="*/ 1161976 w 1644179"/>
                <a:gd name="connsiteY106" fmla="*/ 732792 h 1010171"/>
                <a:gd name="connsiteX107" fmla="*/ 1170905 w 1644179"/>
                <a:gd name="connsiteY107" fmla="*/ 737815 h 1010171"/>
                <a:gd name="connsiteX108" fmla="*/ 1179835 w 1644179"/>
                <a:gd name="connsiteY108" fmla="*/ 741722 h 1010171"/>
                <a:gd name="connsiteX109" fmla="*/ 1188765 w 1644179"/>
                <a:gd name="connsiteY109" fmla="*/ 745629 h 1010171"/>
                <a:gd name="connsiteX110" fmla="*/ 1197695 w 1644179"/>
                <a:gd name="connsiteY110" fmla="*/ 750652 h 1010171"/>
                <a:gd name="connsiteX111" fmla="*/ 1206624 w 1644179"/>
                <a:gd name="connsiteY111" fmla="*/ 759581 h 1010171"/>
                <a:gd name="connsiteX112" fmla="*/ 1215554 w 1644179"/>
                <a:gd name="connsiteY112" fmla="*/ 768511 h 1010171"/>
                <a:gd name="connsiteX113" fmla="*/ 1225042 w 1644179"/>
                <a:gd name="connsiteY113" fmla="*/ 772976 h 1010171"/>
                <a:gd name="connsiteX114" fmla="*/ 1233413 w 1644179"/>
                <a:gd name="connsiteY114" fmla="*/ 777441 h 1010171"/>
                <a:gd name="connsiteX115" fmla="*/ 1237878 w 1644179"/>
                <a:gd name="connsiteY115" fmla="*/ 786370 h 1010171"/>
                <a:gd name="connsiteX116" fmla="*/ 1242343 w 1644179"/>
                <a:gd name="connsiteY116" fmla="*/ 795300 h 1010171"/>
                <a:gd name="connsiteX117" fmla="*/ 1250715 w 1644179"/>
                <a:gd name="connsiteY117" fmla="*/ 800323 h 1010171"/>
                <a:gd name="connsiteX118" fmla="*/ 1260202 w 1644179"/>
                <a:gd name="connsiteY118" fmla="*/ 804230 h 1010171"/>
                <a:gd name="connsiteX119" fmla="*/ 1278062 w 1644179"/>
                <a:gd name="connsiteY119" fmla="*/ 813159 h 1010171"/>
                <a:gd name="connsiteX120" fmla="*/ 1295921 w 1644179"/>
                <a:gd name="connsiteY120" fmla="*/ 822089 h 1010171"/>
                <a:gd name="connsiteX121" fmla="*/ 1305409 w 1644179"/>
                <a:gd name="connsiteY121" fmla="*/ 825996 h 1010171"/>
                <a:gd name="connsiteX122" fmla="*/ 1313780 w 1644179"/>
                <a:gd name="connsiteY122" fmla="*/ 831019 h 1010171"/>
                <a:gd name="connsiteX123" fmla="*/ 1318245 w 1644179"/>
                <a:gd name="connsiteY123" fmla="*/ 839949 h 1010171"/>
                <a:gd name="connsiteX124" fmla="*/ 1322710 w 1644179"/>
                <a:gd name="connsiteY124" fmla="*/ 848878 h 1010171"/>
                <a:gd name="connsiteX125" fmla="*/ 1331082 w 1644179"/>
                <a:gd name="connsiteY125" fmla="*/ 853901 h 1010171"/>
                <a:gd name="connsiteX126" fmla="*/ 1340570 w 1644179"/>
                <a:gd name="connsiteY126" fmla="*/ 857808 h 1010171"/>
                <a:gd name="connsiteX127" fmla="*/ 1348941 w 1644179"/>
                <a:gd name="connsiteY127" fmla="*/ 861715 h 1010171"/>
                <a:gd name="connsiteX128" fmla="*/ 1358429 w 1644179"/>
                <a:gd name="connsiteY128" fmla="*/ 866738 h 1010171"/>
                <a:gd name="connsiteX129" fmla="*/ 1371823 w 1644179"/>
                <a:gd name="connsiteY129" fmla="*/ 875667 h 1010171"/>
                <a:gd name="connsiteX130" fmla="*/ 1385218 w 1644179"/>
                <a:gd name="connsiteY130" fmla="*/ 884597 h 1010171"/>
                <a:gd name="connsiteX131" fmla="*/ 1395264 w 1644179"/>
                <a:gd name="connsiteY131" fmla="*/ 889062 h 1010171"/>
                <a:gd name="connsiteX132" fmla="*/ 1403077 w 1644179"/>
                <a:gd name="connsiteY132" fmla="*/ 893527 h 1010171"/>
                <a:gd name="connsiteX133" fmla="*/ 1411449 w 1644179"/>
                <a:gd name="connsiteY133" fmla="*/ 902456 h 1010171"/>
                <a:gd name="connsiteX134" fmla="*/ 1420937 w 1644179"/>
                <a:gd name="connsiteY134" fmla="*/ 911386 h 1010171"/>
                <a:gd name="connsiteX135" fmla="*/ 1433773 w 1644179"/>
                <a:gd name="connsiteY135" fmla="*/ 915851 h 1010171"/>
                <a:gd name="connsiteX136" fmla="*/ 1447726 w 1644179"/>
                <a:gd name="connsiteY136" fmla="*/ 920316 h 1010171"/>
                <a:gd name="connsiteX137" fmla="*/ 1461678 w 1644179"/>
                <a:gd name="connsiteY137" fmla="*/ 928687 h 1010171"/>
                <a:gd name="connsiteX138" fmla="*/ 1474515 w 1644179"/>
                <a:gd name="connsiteY138" fmla="*/ 938175 h 1010171"/>
                <a:gd name="connsiteX139" fmla="*/ 1484561 w 1644179"/>
                <a:gd name="connsiteY139" fmla="*/ 947663 h 1010171"/>
                <a:gd name="connsiteX140" fmla="*/ 1492374 w 1644179"/>
                <a:gd name="connsiteY140" fmla="*/ 956034 h 1010171"/>
                <a:gd name="connsiteX141" fmla="*/ 1501304 w 1644179"/>
                <a:gd name="connsiteY141" fmla="*/ 961057 h 1010171"/>
                <a:gd name="connsiteX142" fmla="*/ 1510234 w 1644179"/>
                <a:gd name="connsiteY142" fmla="*/ 964964 h 1010171"/>
                <a:gd name="connsiteX143" fmla="*/ 1528093 w 1644179"/>
                <a:gd name="connsiteY143" fmla="*/ 973894 h 1010171"/>
                <a:gd name="connsiteX144" fmla="*/ 1536465 w 1644179"/>
                <a:gd name="connsiteY144" fmla="*/ 978359 h 1010171"/>
                <a:gd name="connsiteX145" fmla="*/ 1545952 w 1644179"/>
                <a:gd name="connsiteY145" fmla="*/ 982824 h 1010171"/>
                <a:gd name="connsiteX146" fmla="*/ 1559347 w 1644179"/>
                <a:gd name="connsiteY146" fmla="*/ 987288 h 1010171"/>
                <a:gd name="connsiteX147" fmla="*/ 1572741 w 1644179"/>
                <a:gd name="connsiteY147" fmla="*/ 991753 h 1010171"/>
                <a:gd name="connsiteX148" fmla="*/ 1582787 w 1644179"/>
                <a:gd name="connsiteY148" fmla="*/ 997334 h 1010171"/>
                <a:gd name="connsiteX149" fmla="*/ 1590601 w 1644179"/>
                <a:gd name="connsiteY149" fmla="*/ 1000683 h 1010171"/>
                <a:gd name="connsiteX150" fmla="*/ 1599530 w 1644179"/>
                <a:gd name="connsiteY150" fmla="*/ 1000683 h 1010171"/>
                <a:gd name="connsiteX151" fmla="*/ 1608460 w 1644179"/>
                <a:gd name="connsiteY151" fmla="*/ 1000683 h 1010171"/>
                <a:gd name="connsiteX152" fmla="*/ 1617390 w 1644179"/>
                <a:gd name="connsiteY152" fmla="*/ 1005148 h 1010171"/>
                <a:gd name="connsiteX153" fmla="*/ 1626320 w 1644179"/>
                <a:gd name="connsiteY153" fmla="*/ 1009613 h 1010171"/>
                <a:gd name="connsiteX154" fmla="*/ 1636365 w 1644179"/>
                <a:gd name="connsiteY154" fmla="*/ 1010171 h 1010171"/>
                <a:gd name="connsiteX155" fmla="*/ 1644179 w 1644179"/>
                <a:gd name="connsiteY155" fmla="*/ 1009613 h 1010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</a:cxnLst>
              <a:rect l="l" t="t" r="r" b="b"/>
              <a:pathLst>
                <a:path w="1644179" h="1010171">
                  <a:moveTo>
                    <a:pt x="1116" y="9488"/>
                  </a:moveTo>
                  <a:lnTo>
                    <a:pt x="0" y="5023"/>
                  </a:lnTo>
                  <a:lnTo>
                    <a:pt x="1116" y="558"/>
                  </a:lnTo>
                  <a:lnTo>
                    <a:pt x="9488" y="0"/>
                  </a:lnTo>
                  <a:lnTo>
                    <a:pt x="18976" y="558"/>
                  </a:lnTo>
                  <a:lnTo>
                    <a:pt x="36835" y="558"/>
                  </a:lnTo>
                  <a:lnTo>
                    <a:pt x="54695" y="558"/>
                  </a:lnTo>
                  <a:lnTo>
                    <a:pt x="72554" y="558"/>
                  </a:lnTo>
                  <a:lnTo>
                    <a:pt x="90413" y="558"/>
                  </a:lnTo>
                  <a:lnTo>
                    <a:pt x="98785" y="5023"/>
                  </a:lnTo>
                  <a:lnTo>
                    <a:pt x="108273" y="9488"/>
                  </a:lnTo>
                  <a:lnTo>
                    <a:pt x="121667" y="10046"/>
                  </a:lnTo>
                  <a:lnTo>
                    <a:pt x="135062" y="9488"/>
                  </a:lnTo>
                  <a:lnTo>
                    <a:pt x="145108" y="8929"/>
                  </a:lnTo>
                  <a:lnTo>
                    <a:pt x="152921" y="9488"/>
                  </a:lnTo>
                  <a:lnTo>
                    <a:pt x="161293" y="13394"/>
                  </a:lnTo>
                  <a:lnTo>
                    <a:pt x="170780" y="18417"/>
                  </a:lnTo>
                  <a:lnTo>
                    <a:pt x="184175" y="23998"/>
                  </a:lnTo>
                  <a:lnTo>
                    <a:pt x="197570" y="27347"/>
                  </a:lnTo>
                  <a:lnTo>
                    <a:pt x="206499" y="27347"/>
                  </a:lnTo>
                  <a:lnTo>
                    <a:pt x="215429" y="27347"/>
                  </a:lnTo>
                  <a:lnTo>
                    <a:pt x="228823" y="31254"/>
                  </a:lnTo>
                  <a:lnTo>
                    <a:pt x="242218" y="36277"/>
                  </a:lnTo>
                  <a:lnTo>
                    <a:pt x="252264" y="40741"/>
                  </a:lnTo>
                  <a:lnTo>
                    <a:pt x="260077" y="45206"/>
                  </a:lnTo>
                  <a:lnTo>
                    <a:pt x="269007" y="50787"/>
                  </a:lnTo>
                  <a:lnTo>
                    <a:pt x="277937" y="54136"/>
                  </a:lnTo>
                  <a:lnTo>
                    <a:pt x="286866" y="54136"/>
                  </a:lnTo>
                  <a:lnTo>
                    <a:pt x="295796" y="54136"/>
                  </a:lnTo>
                  <a:lnTo>
                    <a:pt x="304726" y="58043"/>
                  </a:lnTo>
                  <a:lnTo>
                    <a:pt x="313655" y="63066"/>
                  </a:lnTo>
                  <a:lnTo>
                    <a:pt x="331515" y="71995"/>
                  </a:lnTo>
                  <a:lnTo>
                    <a:pt x="349374" y="80925"/>
                  </a:lnTo>
                  <a:lnTo>
                    <a:pt x="367234" y="89855"/>
                  </a:lnTo>
                  <a:lnTo>
                    <a:pt x="385093" y="98784"/>
                  </a:lnTo>
                  <a:lnTo>
                    <a:pt x="402952" y="107714"/>
                  </a:lnTo>
                  <a:lnTo>
                    <a:pt x="420812" y="116644"/>
                  </a:lnTo>
                  <a:lnTo>
                    <a:pt x="438671" y="125574"/>
                  </a:lnTo>
                  <a:lnTo>
                    <a:pt x="456530" y="134503"/>
                  </a:lnTo>
                  <a:lnTo>
                    <a:pt x="474390" y="143433"/>
                  </a:lnTo>
                  <a:lnTo>
                    <a:pt x="483320" y="147340"/>
                  </a:lnTo>
                  <a:lnTo>
                    <a:pt x="492249" y="152363"/>
                  </a:lnTo>
                  <a:lnTo>
                    <a:pt x="501179" y="161292"/>
                  </a:lnTo>
                  <a:lnTo>
                    <a:pt x="510109" y="170222"/>
                  </a:lnTo>
                  <a:lnTo>
                    <a:pt x="519038" y="175245"/>
                  </a:lnTo>
                  <a:lnTo>
                    <a:pt x="527968" y="179152"/>
                  </a:lnTo>
                  <a:lnTo>
                    <a:pt x="536898" y="183058"/>
                  </a:lnTo>
                  <a:lnTo>
                    <a:pt x="545827" y="188081"/>
                  </a:lnTo>
                  <a:lnTo>
                    <a:pt x="555315" y="196453"/>
                  </a:lnTo>
                  <a:lnTo>
                    <a:pt x="563687" y="205941"/>
                  </a:lnTo>
                  <a:lnTo>
                    <a:pt x="567593" y="214870"/>
                  </a:lnTo>
                  <a:lnTo>
                    <a:pt x="572616" y="223800"/>
                  </a:lnTo>
                  <a:lnTo>
                    <a:pt x="584895" y="232730"/>
                  </a:lnTo>
                  <a:lnTo>
                    <a:pt x="599405" y="241659"/>
                  </a:lnTo>
                  <a:lnTo>
                    <a:pt x="613358" y="250031"/>
                  </a:lnTo>
                  <a:lnTo>
                    <a:pt x="626195" y="259519"/>
                  </a:lnTo>
                  <a:lnTo>
                    <a:pt x="636240" y="274030"/>
                  </a:lnTo>
                  <a:lnTo>
                    <a:pt x="644054" y="286308"/>
                  </a:lnTo>
                  <a:lnTo>
                    <a:pt x="652425" y="291331"/>
                  </a:lnTo>
                  <a:lnTo>
                    <a:pt x="661913" y="295238"/>
                  </a:lnTo>
                  <a:lnTo>
                    <a:pt x="675308" y="303609"/>
                  </a:lnTo>
                  <a:lnTo>
                    <a:pt x="688702" y="313097"/>
                  </a:lnTo>
                  <a:lnTo>
                    <a:pt x="698748" y="322027"/>
                  </a:lnTo>
                  <a:lnTo>
                    <a:pt x="706562" y="330956"/>
                  </a:lnTo>
                  <a:lnTo>
                    <a:pt x="724421" y="348816"/>
                  </a:lnTo>
                  <a:lnTo>
                    <a:pt x="742280" y="366675"/>
                  </a:lnTo>
                  <a:lnTo>
                    <a:pt x="760140" y="384534"/>
                  </a:lnTo>
                  <a:lnTo>
                    <a:pt x="777999" y="402394"/>
                  </a:lnTo>
                  <a:lnTo>
                    <a:pt x="795859" y="420253"/>
                  </a:lnTo>
                  <a:lnTo>
                    <a:pt x="805346" y="429183"/>
                  </a:lnTo>
                  <a:lnTo>
                    <a:pt x="813718" y="438113"/>
                  </a:lnTo>
                  <a:lnTo>
                    <a:pt x="818183" y="447600"/>
                  </a:lnTo>
                  <a:lnTo>
                    <a:pt x="822648" y="455972"/>
                  </a:lnTo>
                  <a:lnTo>
                    <a:pt x="831019" y="460437"/>
                  </a:lnTo>
                  <a:lnTo>
                    <a:pt x="840507" y="464902"/>
                  </a:lnTo>
                  <a:lnTo>
                    <a:pt x="849437" y="473273"/>
                  </a:lnTo>
                  <a:lnTo>
                    <a:pt x="858366" y="482761"/>
                  </a:lnTo>
                  <a:lnTo>
                    <a:pt x="866738" y="491133"/>
                  </a:lnTo>
                  <a:lnTo>
                    <a:pt x="876226" y="500620"/>
                  </a:lnTo>
                  <a:lnTo>
                    <a:pt x="889620" y="514015"/>
                  </a:lnTo>
                  <a:lnTo>
                    <a:pt x="903015" y="527409"/>
                  </a:lnTo>
                  <a:lnTo>
                    <a:pt x="911945" y="536339"/>
                  </a:lnTo>
                  <a:lnTo>
                    <a:pt x="920874" y="545269"/>
                  </a:lnTo>
                  <a:lnTo>
                    <a:pt x="933711" y="558663"/>
                  </a:lnTo>
                  <a:lnTo>
                    <a:pt x="947663" y="572058"/>
                  </a:lnTo>
                  <a:lnTo>
                    <a:pt x="961616" y="582104"/>
                  </a:lnTo>
                  <a:lnTo>
                    <a:pt x="974452" y="589917"/>
                  </a:lnTo>
                  <a:lnTo>
                    <a:pt x="984498" y="594382"/>
                  </a:lnTo>
                  <a:lnTo>
                    <a:pt x="992312" y="598847"/>
                  </a:lnTo>
                  <a:lnTo>
                    <a:pt x="996777" y="607777"/>
                  </a:lnTo>
                  <a:lnTo>
                    <a:pt x="1001241" y="616706"/>
                  </a:lnTo>
                  <a:lnTo>
                    <a:pt x="1009613" y="621729"/>
                  </a:lnTo>
                  <a:lnTo>
                    <a:pt x="1019101" y="625636"/>
                  </a:lnTo>
                  <a:lnTo>
                    <a:pt x="1028030" y="629543"/>
                  </a:lnTo>
                  <a:lnTo>
                    <a:pt x="1036960" y="634566"/>
                  </a:lnTo>
                  <a:lnTo>
                    <a:pt x="1045332" y="642937"/>
                  </a:lnTo>
                  <a:lnTo>
                    <a:pt x="1054820" y="652425"/>
                  </a:lnTo>
                  <a:lnTo>
                    <a:pt x="1068214" y="661355"/>
                  </a:lnTo>
                  <a:lnTo>
                    <a:pt x="1081609" y="670284"/>
                  </a:lnTo>
                  <a:lnTo>
                    <a:pt x="1091654" y="679772"/>
                  </a:lnTo>
                  <a:lnTo>
                    <a:pt x="1099468" y="688144"/>
                  </a:lnTo>
                  <a:lnTo>
                    <a:pt x="1107840" y="692609"/>
                  </a:lnTo>
                  <a:lnTo>
                    <a:pt x="1117327" y="697074"/>
                  </a:lnTo>
                  <a:lnTo>
                    <a:pt x="1130722" y="705445"/>
                  </a:lnTo>
                  <a:lnTo>
                    <a:pt x="1144116" y="714933"/>
                  </a:lnTo>
                  <a:lnTo>
                    <a:pt x="1154162" y="724421"/>
                  </a:lnTo>
                  <a:lnTo>
                    <a:pt x="1161976" y="732792"/>
                  </a:lnTo>
                  <a:lnTo>
                    <a:pt x="1170905" y="737815"/>
                  </a:lnTo>
                  <a:lnTo>
                    <a:pt x="1179835" y="741722"/>
                  </a:lnTo>
                  <a:lnTo>
                    <a:pt x="1188765" y="745629"/>
                  </a:lnTo>
                  <a:lnTo>
                    <a:pt x="1197695" y="750652"/>
                  </a:lnTo>
                  <a:lnTo>
                    <a:pt x="1206624" y="759581"/>
                  </a:lnTo>
                  <a:lnTo>
                    <a:pt x="1215554" y="768511"/>
                  </a:lnTo>
                  <a:lnTo>
                    <a:pt x="1225042" y="772976"/>
                  </a:lnTo>
                  <a:lnTo>
                    <a:pt x="1233413" y="777441"/>
                  </a:lnTo>
                  <a:lnTo>
                    <a:pt x="1237878" y="786370"/>
                  </a:lnTo>
                  <a:lnTo>
                    <a:pt x="1242343" y="795300"/>
                  </a:lnTo>
                  <a:lnTo>
                    <a:pt x="1250715" y="800323"/>
                  </a:lnTo>
                  <a:lnTo>
                    <a:pt x="1260202" y="804230"/>
                  </a:lnTo>
                  <a:lnTo>
                    <a:pt x="1278062" y="813159"/>
                  </a:lnTo>
                  <a:lnTo>
                    <a:pt x="1295921" y="822089"/>
                  </a:lnTo>
                  <a:lnTo>
                    <a:pt x="1305409" y="825996"/>
                  </a:lnTo>
                  <a:lnTo>
                    <a:pt x="1313780" y="831019"/>
                  </a:lnTo>
                  <a:lnTo>
                    <a:pt x="1318245" y="839949"/>
                  </a:lnTo>
                  <a:lnTo>
                    <a:pt x="1322710" y="848878"/>
                  </a:lnTo>
                  <a:lnTo>
                    <a:pt x="1331082" y="853901"/>
                  </a:lnTo>
                  <a:lnTo>
                    <a:pt x="1340570" y="857808"/>
                  </a:lnTo>
                  <a:lnTo>
                    <a:pt x="1348941" y="861715"/>
                  </a:lnTo>
                  <a:lnTo>
                    <a:pt x="1358429" y="866738"/>
                  </a:lnTo>
                  <a:lnTo>
                    <a:pt x="1371823" y="875667"/>
                  </a:lnTo>
                  <a:lnTo>
                    <a:pt x="1385218" y="884597"/>
                  </a:lnTo>
                  <a:lnTo>
                    <a:pt x="1395264" y="889062"/>
                  </a:lnTo>
                  <a:lnTo>
                    <a:pt x="1403077" y="893527"/>
                  </a:lnTo>
                  <a:lnTo>
                    <a:pt x="1411449" y="902456"/>
                  </a:lnTo>
                  <a:lnTo>
                    <a:pt x="1420937" y="911386"/>
                  </a:lnTo>
                  <a:lnTo>
                    <a:pt x="1433773" y="915851"/>
                  </a:lnTo>
                  <a:lnTo>
                    <a:pt x="1447726" y="920316"/>
                  </a:lnTo>
                  <a:lnTo>
                    <a:pt x="1461678" y="928687"/>
                  </a:lnTo>
                  <a:lnTo>
                    <a:pt x="1474515" y="938175"/>
                  </a:lnTo>
                  <a:lnTo>
                    <a:pt x="1484561" y="947663"/>
                  </a:lnTo>
                  <a:lnTo>
                    <a:pt x="1492374" y="956034"/>
                  </a:lnTo>
                  <a:lnTo>
                    <a:pt x="1501304" y="961057"/>
                  </a:lnTo>
                  <a:lnTo>
                    <a:pt x="1510234" y="964964"/>
                  </a:lnTo>
                  <a:lnTo>
                    <a:pt x="1528093" y="973894"/>
                  </a:lnTo>
                  <a:lnTo>
                    <a:pt x="1536465" y="978359"/>
                  </a:lnTo>
                  <a:lnTo>
                    <a:pt x="1545952" y="982824"/>
                  </a:lnTo>
                  <a:lnTo>
                    <a:pt x="1559347" y="987288"/>
                  </a:lnTo>
                  <a:lnTo>
                    <a:pt x="1572741" y="991753"/>
                  </a:lnTo>
                  <a:lnTo>
                    <a:pt x="1582787" y="997334"/>
                  </a:lnTo>
                  <a:lnTo>
                    <a:pt x="1590601" y="1000683"/>
                  </a:lnTo>
                  <a:lnTo>
                    <a:pt x="1599530" y="1000683"/>
                  </a:lnTo>
                  <a:lnTo>
                    <a:pt x="1608460" y="1000683"/>
                  </a:lnTo>
                  <a:lnTo>
                    <a:pt x="1617390" y="1005148"/>
                  </a:lnTo>
                  <a:lnTo>
                    <a:pt x="1626320" y="1009613"/>
                  </a:lnTo>
                  <a:lnTo>
                    <a:pt x="1636365" y="1010171"/>
                  </a:lnTo>
                  <a:lnTo>
                    <a:pt x="1644179" y="1009613"/>
                  </a:lnTo>
                </a:path>
              </a:pathLst>
            </a:custGeom>
            <a:noFill/>
            <a:ln w="53411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Полилиния 30"/>
            <p:cNvSpPr/>
            <p:nvPr/>
          </p:nvSpPr>
          <p:spPr bwMode="auto">
            <a:xfrm>
              <a:off x="6804421" y="2839640"/>
              <a:ext cx="241102" cy="63066"/>
            </a:xfrm>
            <a:custGeom>
              <a:avLst/>
              <a:gdLst>
                <a:gd name="connsiteX0" fmla="*/ 241102 w 241102"/>
                <a:gd name="connsiteY0" fmla="*/ 0 h 63066"/>
                <a:gd name="connsiteX1" fmla="*/ 234405 w 241102"/>
                <a:gd name="connsiteY1" fmla="*/ 1674 h 63066"/>
                <a:gd name="connsiteX2" fmla="*/ 225475 w 241102"/>
                <a:gd name="connsiteY2" fmla="*/ 3907 h 63066"/>
                <a:gd name="connsiteX3" fmla="*/ 202035 w 241102"/>
                <a:gd name="connsiteY3" fmla="*/ 8930 h 63066"/>
                <a:gd name="connsiteX4" fmla="*/ 178594 w 241102"/>
                <a:gd name="connsiteY4" fmla="*/ 14511 h 63066"/>
                <a:gd name="connsiteX5" fmla="*/ 160735 w 241102"/>
                <a:gd name="connsiteY5" fmla="*/ 17860 h 63066"/>
                <a:gd name="connsiteX6" fmla="*/ 152363 w 241102"/>
                <a:gd name="connsiteY6" fmla="*/ 19534 h 63066"/>
                <a:gd name="connsiteX7" fmla="*/ 148456 w 241102"/>
                <a:gd name="connsiteY7" fmla="*/ 18976 h 63066"/>
                <a:gd name="connsiteX8" fmla="*/ 146782 w 241102"/>
                <a:gd name="connsiteY8" fmla="*/ 18418 h 63066"/>
                <a:gd name="connsiteX9" fmla="*/ 142875 w 241102"/>
                <a:gd name="connsiteY9" fmla="*/ 17860 h 63066"/>
                <a:gd name="connsiteX10" fmla="*/ 129481 w 241102"/>
                <a:gd name="connsiteY10" fmla="*/ 17301 h 63066"/>
                <a:gd name="connsiteX11" fmla="*/ 116086 w 241102"/>
                <a:gd name="connsiteY11" fmla="*/ 17860 h 63066"/>
                <a:gd name="connsiteX12" fmla="*/ 106599 w 241102"/>
                <a:gd name="connsiteY12" fmla="*/ 21766 h 63066"/>
                <a:gd name="connsiteX13" fmla="*/ 98227 w 241102"/>
                <a:gd name="connsiteY13" fmla="*/ 26789 h 63066"/>
                <a:gd name="connsiteX14" fmla="*/ 90413 w 241102"/>
                <a:gd name="connsiteY14" fmla="*/ 31254 h 63066"/>
                <a:gd name="connsiteX15" fmla="*/ 80368 w 241102"/>
                <a:gd name="connsiteY15" fmla="*/ 35719 h 63066"/>
                <a:gd name="connsiteX16" fmla="*/ 66973 w 241102"/>
                <a:gd name="connsiteY16" fmla="*/ 40184 h 63066"/>
                <a:gd name="connsiteX17" fmla="*/ 53579 w 241102"/>
                <a:gd name="connsiteY17" fmla="*/ 44649 h 63066"/>
                <a:gd name="connsiteX18" fmla="*/ 44091 w 241102"/>
                <a:gd name="connsiteY18" fmla="*/ 49113 h 63066"/>
                <a:gd name="connsiteX19" fmla="*/ 35719 w 241102"/>
                <a:gd name="connsiteY19" fmla="*/ 53578 h 63066"/>
                <a:gd name="connsiteX20" fmla="*/ 26789 w 241102"/>
                <a:gd name="connsiteY20" fmla="*/ 59159 h 63066"/>
                <a:gd name="connsiteX21" fmla="*/ 17860 w 241102"/>
                <a:gd name="connsiteY21" fmla="*/ 62508 h 63066"/>
                <a:gd name="connsiteX22" fmla="*/ 8372 w 241102"/>
                <a:gd name="connsiteY22" fmla="*/ 63066 h 63066"/>
                <a:gd name="connsiteX23" fmla="*/ 0 w 241102"/>
                <a:gd name="connsiteY23" fmla="*/ 62508 h 6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1102" h="63066">
                  <a:moveTo>
                    <a:pt x="241102" y="0"/>
                  </a:moveTo>
                  <a:lnTo>
                    <a:pt x="234405" y="1674"/>
                  </a:lnTo>
                  <a:lnTo>
                    <a:pt x="225475" y="3907"/>
                  </a:lnTo>
                  <a:lnTo>
                    <a:pt x="202035" y="8930"/>
                  </a:lnTo>
                  <a:lnTo>
                    <a:pt x="178594" y="14511"/>
                  </a:lnTo>
                  <a:lnTo>
                    <a:pt x="160735" y="17860"/>
                  </a:lnTo>
                  <a:lnTo>
                    <a:pt x="152363" y="19534"/>
                  </a:lnTo>
                  <a:lnTo>
                    <a:pt x="148456" y="18976"/>
                  </a:lnTo>
                  <a:lnTo>
                    <a:pt x="146782" y="18418"/>
                  </a:lnTo>
                  <a:lnTo>
                    <a:pt x="142875" y="17860"/>
                  </a:lnTo>
                  <a:lnTo>
                    <a:pt x="129481" y="17301"/>
                  </a:lnTo>
                  <a:lnTo>
                    <a:pt x="116086" y="17860"/>
                  </a:lnTo>
                  <a:lnTo>
                    <a:pt x="106599" y="21766"/>
                  </a:lnTo>
                  <a:lnTo>
                    <a:pt x="98227" y="26789"/>
                  </a:lnTo>
                  <a:lnTo>
                    <a:pt x="90413" y="31254"/>
                  </a:lnTo>
                  <a:lnTo>
                    <a:pt x="80368" y="35719"/>
                  </a:lnTo>
                  <a:lnTo>
                    <a:pt x="66973" y="40184"/>
                  </a:lnTo>
                  <a:lnTo>
                    <a:pt x="53579" y="44649"/>
                  </a:lnTo>
                  <a:lnTo>
                    <a:pt x="44091" y="49113"/>
                  </a:lnTo>
                  <a:lnTo>
                    <a:pt x="35719" y="53578"/>
                  </a:lnTo>
                  <a:lnTo>
                    <a:pt x="26789" y="59159"/>
                  </a:lnTo>
                  <a:lnTo>
                    <a:pt x="17860" y="62508"/>
                  </a:lnTo>
                  <a:lnTo>
                    <a:pt x="8372" y="63066"/>
                  </a:lnTo>
                  <a:lnTo>
                    <a:pt x="0" y="62508"/>
                  </a:lnTo>
                </a:path>
              </a:pathLst>
            </a:custGeom>
            <a:noFill/>
            <a:ln w="53411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Полилиния 31"/>
            <p:cNvSpPr/>
            <p:nvPr/>
          </p:nvSpPr>
          <p:spPr bwMode="auto">
            <a:xfrm>
              <a:off x="6786561" y="2580679"/>
              <a:ext cx="313097" cy="276821"/>
            </a:xfrm>
            <a:custGeom>
              <a:avLst/>
              <a:gdLst>
                <a:gd name="connsiteX0" fmla="*/ 312539 w 313097"/>
                <a:gd name="connsiteY0" fmla="*/ 276821 h 276821"/>
                <a:gd name="connsiteX1" fmla="*/ 312539 w 313097"/>
                <a:gd name="connsiteY1" fmla="*/ 268449 h 276821"/>
                <a:gd name="connsiteX2" fmla="*/ 312539 w 313097"/>
                <a:gd name="connsiteY2" fmla="*/ 255612 h 276821"/>
                <a:gd name="connsiteX3" fmla="*/ 312539 w 313097"/>
                <a:gd name="connsiteY3" fmla="*/ 242776 h 276821"/>
                <a:gd name="connsiteX4" fmla="*/ 312539 w 313097"/>
                <a:gd name="connsiteY4" fmla="*/ 232172 h 276821"/>
                <a:gd name="connsiteX5" fmla="*/ 313097 w 313097"/>
                <a:gd name="connsiteY5" fmla="*/ 221568 h 276821"/>
                <a:gd name="connsiteX6" fmla="*/ 312539 w 313097"/>
                <a:gd name="connsiteY6" fmla="*/ 214313 h 276821"/>
                <a:gd name="connsiteX7" fmla="*/ 303609 w 313097"/>
                <a:gd name="connsiteY7" fmla="*/ 196453 h 276821"/>
                <a:gd name="connsiteX8" fmla="*/ 295238 w 313097"/>
                <a:gd name="connsiteY8" fmla="*/ 186966 h 276821"/>
                <a:gd name="connsiteX9" fmla="*/ 285750 w 313097"/>
                <a:gd name="connsiteY9" fmla="*/ 178594 h 276821"/>
                <a:gd name="connsiteX10" fmla="*/ 276820 w 313097"/>
                <a:gd name="connsiteY10" fmla="*/ 174129 h 276821"/>
                <a:gd name="connsiteX11" fmla="*/ 267891 w 313097"/>
                <a:gd name="connsiteY11" fmla="*/ 169664 h 276821"/>
                <a:gd name="connsiteX12" fmla="*/ 258961 w 313097"/>
                <a:gd name="connsiteY12" fmla="*/ 161293 h 276821"/>
                <a:gd name="connsiteX13" fmla="*/ 250031 w 313097"/>
                <a:gd name="connsiteY13" fmla="*/ 151805 h 276821"/>
                <a:gd name="connsiteX14" fmla="*/ 232172 w 313097"/>
                <a:gd name="connsiteY14" fmla="*/ 133946 h 276821"/>
                <a:gd name="connsiteX15" fmla="*/ 224358 w 313097"/>
                <a:gd name="connsiteY15" fmla="*/ 125016 h 276821"/>
                <a:gd name="connsiteX16" fmla="*/ 214313 w 313097"/>
                <a:gd name="connsiteY16" fmla="*/ 116086 h 276821"/>
                <a:gd name="connsiteX17" fmla="*/ 200918 w 313097"/>
                <a:gd name="connsiteY17" fmla="*/ 107156 h 276821"/>
                <a:gd name="connsiteX18" fmla="*/ 187523 w 313097"/>
                <a:gd name="connsiteY18" fmla="*/ 98227 h 276821"/>
                <a:gd name="connsiteX19" fmla="*/ 178036 w 313097"/>
                <a:gd name="connsiteY19" fmla="*/ 88739 h 276821"/>
                <a:gd name="connsiteX20" fmla="*/ 169664 w 313097"/>
                <a:gd name="connsiteY20" fmla="*/ 80367 h 276821"/>
                <a:gd name="connsiteX21" fmla="*/ 161851 w 313097"/>
                <a:gd name="connsiteY21" fmla="*/ 75903 h 276821"/>
                <a:gd name="connsiteX22" fmla="*/ 151805 w 313097"/>
                <a:gd name="connsiteY22" fmla="*/ 71438 h 276821"/>
                <a:gd name="connsiteX23" fmla="*/ 138410 w 313097"/>
                <a:gd name="connsiteY23" fmla="*/ 62508 h 276821"/>
                <a:gd name="connsiteX24" fmla="*/ 125016 w 313097"/>
                <a:gd name="connsiteY24" fmla="*/ 53578 h 276821"/>
                <a:gd name="connsiteX25" fmla="*/ 115528 w 313097"/>
                <a:gd name="connsiteY25" fmla="*/ 48555 h 276821"/>
                <a:gd name="connsiteX26" fmla="*/ 107156 w 313097"/>
                <a:gd name="connsiteY26" fmla="*/ 44649 h 276821"/>
                <a:gd name="connsiteX27" fmla="*/ 89297 w 313097"/>
                <a:gd name="connsiteY27" fmla="*/ 35719 h 276821"/>
                <a:gd name="connsiteX28" fmla="*/ 71438 w 313097"/>
                <a:gd name="connsiteY28" fmla="*/ 26789 h 276821"/>
                <a:gd name="connsiteX29" fmla="*/ 63624 w 313097"/>
                <a:gd name="connsiteY29" fmla="*/ 22324 h 276821"/>
                <a:gd name="connsiteX30" fmla="*/ 53578 w 313097"/>
                <a:gd name="connsiteY30" fmla="*/ 17860 h 276821"/>
                <a:gd name="connsiteX31" fmla="*/ 40742 w 313097"/>
                <a:gd name="connsiteY31" fmla="*/ 13395 h 276821"/>
                <a:gd name="connsiteX32" fmla="*/ 26789 w 313097"/>
                <a:gd name="connsiteY32" fmla="*/ 8930 h 276821"/>
                <a:gd name="connsiteX33" fmla="*/ 11720 w 313097"/>
                <a:gd name="connsiteY33" fmla="*/ 3907 h 276821"/>
                <a:gd name="connsiteX34" fmla="*/ 0 w 313097"/>
                <a:gd name="connsiteY34" fmla="*/ 0 h 27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3097" h="276821">
                  <a:moveTo>
                    <a:pt x="312539" y="276821"/>
                  </a:moveTo>
                  <a:lnTo>
                    <a:pt x="312539" y="268449"/>
                  </a:lnTo>
                  <a:lnTo>
                    <a:pt x="312539" y="255612"/>
                  </a:lnTo>
                  <a:lnTo>
                    <a:pt x="312539" y="242776"/>
                  </a:lnTo>
                  <a:lnTo>
                    <a:pt x="312539" y="232172"/>
                  </a:lnTo>
                  <a:lnTo>
                    <a:pt x="313097" y="221568"/>
                  </a:lnTo>
                  <a:lnTo>
                    <a:pt x="312539" y="214313"/>
                  </a:lnTo>
                  <a:lnTo>
                    <a:pt x="303609" y="196453"/>
                  </a:lnTo>
                  <a:lnTo>
                    <a:pt x="295238" y="186966"/>
                  </a:lnTo>
                  <a:lnTo>
                    <a:pt x="285750" y="178594"/>
                  </a:lnTo>
                  <a:lnTo>
                    <a:pt x="276820" y="174129"/>
                  </a:lnTo>
                  <a:lnTo>
                    <a:pt x="267891" y="169664"/>
                  </a:lnTo>
                  <a:lnTo>
                    <a:pt x="258961" y="161293"/>
                  </a:lnTo>
                  <a:lnTo>
                    <a:pt x="250031" y="151805"/>
                  </a:lnTo>
                  <a:lnTo>
                    <a:pt x="232172" y="133946"/>
                  </a:lnTo>
                  <a:lnTo>
                    <a:pt x="224358" y="125016"/>
                  </a:lnTo>
                  <a:lnTo>
                    <a:pt x="214313" y="116086"/>
                  </a:lnTo>
                  <a:lnTo>
                    <a:pt x="200918" y="107156"/>
                  </a:lnTo>
                  <a:lnTo>
                    <a:pt x="187523" y="98227"/>
                  </a:lnTo>
                  <a:lnTo>
                    <a:pt x="178036" y="88739"/>
                  </a:lnTo>
                  <a:lnTo>
                    <a:pt x="169664" y="80367"/>
                  </a:lnTo>
                  <a:lnTo>
                    <a:pt x="161851" y="75903"/>
                  </a:lnTo>
                  <a:lnTo>
                    <a:pt x="151805" y="71438"/>
                  </a:lnTo>
                  <a:lnTo>
                    <a:pt x="138410" y="62508"/>
                  </a:lnTo>
                  <a:lnTo>
                    <a:pt x="125016" y="53578"/>
                  </a:lnTo>
                  <a:lnTo>
                    <a:pt x="115528" y="48555"/>
                  </a:lnTo>
                  <a:lnTo>
                    <a:pt x="107156" y="44649"/>
                  </a:lnTo>
                  <a:lnTo>
                    <a:pt x="89297" y="35719"/>
                  </a:lnTo>
                  <a:lnTo>
                    <a:pt x="71438" y="26789"/>
                  </a:lnTo>
                  <a:lnTo>
                    <a:pt x="63624" y="22324"/>
                  </a:lnTo>
                  <a:lnTo>
                    <a:pt x="53578" y="17860"/>
                  </a:lnTo>
                  <a:lnTo>
                    <a:pt x="40742" y="13395"/>
                  </a:lnTo>
                  <a:lnTo>
                    <a:pt x="26789" y="8930"/>
                  </a:lnTo>
                  <a:lnTo>
                    <a:pt x="11720" y="3907"/>
                  </a:lnTo>
                  <a:lnTo>
                    <a:pt x="0" y="0"/>
                  </a:lnTo>
                </a:path>
              </a:pathLst>
            </a:custGeom>
            <a:noFill/>
            <a:ln w="53411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Полилиния 32"/>
            <p:cNvSpPr/>
            <p:nvPr/>
          </p:nvSpPr>
          <p:spPr bwMode="auto">
            <a:xfrm>
              <a:off x="6793816" y="1669851"/>
              <a:ext cx="162409" cy="62508"/>
            </a:xfrm>
            <a:custGeom>
              <a:avLst/>
              <a:gdLst>
                <a:gd name="connsiteX0" fmla="*/ 1675 w 162409"/>
                <a:gd name="connsiteY0" fmla="*/ 62508 h 62508"/>
                <a:gd name="connsiteX1" fmla="*/ 1117 w 162409"/>
                <a:gd name="connsiteY1" fmla="*/ 58601 h 62508"/>
                <a:gd name="connsiteX2" fmla="*/ 0 w 162409"/>
                <a:gd name="connsiteY2" fmla="*/ 53020 h 62508"/>
                <a:gd name="connsiteX3" fmla="*/ 0 w 162409"/>
                <a:gd name="connsiteY3" fmla="*/ 47997 h 62508"/>
                <a:gd name="connsiteX4" fmla="*/ 1675 w 162409"/>
                <a:gd name="connsiteY4" fmla="*/ 44649 h 62508"/>
                <a:gd name="connsiteX5" fmla="*/ 6698 w 162409"/>
                <a:gd name="connsiteY5" fmla="*/ 45765 h 62508"/>
                <a:gd name="connsiteX6" fmla="*/ 13953 w 162409"/>
                <a:gd name="connsiteY6" fmla="*/ 48555 h 62508"/>
                <a:gd name="connsiteX7" fmla="*/ 21766 w 162409"/>
                <a:gd name="connsiteY7" fmla="*/ 51904 h 62508"/>
                <a:gd name="connsiteX8" fmla="*/ 28464 w 162409"/>
                <a:gd name="connsiteY8" fmla="*/ 53578 h 62508"/>
                <a:gd name="connsiteX9" fmla="*/ 39068 w 162409"/>
                <a:gd name="connsiteY9" fmla="*/ 50788 h 62508"/>
                <a:gd name="connsiteX10" fmla="*/ 46323 w 162409"/>
                <a:gd name="connsiteY10" fmla="*/ 44649 h 62508"/>
                <a:gd name="connsiteX11" fmla="*/ 47439 w 162409"/>
                <a:gd name="connsiteY11" fmla="*/ 40184 h 62508"/>
                <a:gd name="connsiteX12" fmla="*/ 46323 w 162409"/>
                <a:gd name="connsiteY12" fmla="*/ 35161 h 62508"/>
                <a:gd name="connsiteX13" fmla="*/ 46323 w 162409"/>
                <a:gd name="connsiteY13" fmla="*/ 26789 h 62508"/>
                <a:gd name="connsiteX14" fmla="*/ 53578 w 162409"/>
                <a:gd name="connsiteY14" fmla="*/ 25673 h 62508"/>
                <a:gd name="connsiteX15" fmla="*/ 64183 w 162409"/>
                <a:gd name="connsiteY15" fmla="*/ 26789 h 62508"/>
                <a:gd name="connsiteX16" fmla="*/ 78693 w 162409"/>
                <a:gd name="connsiteY16" fmla="*/ 27905 h 62508"/>
                <a:gd name="connsiteX17" fmla="*/ 90972 w 162409"/>
                <a:gd name="connsiteY17" fmla="*/ 26789 h 62508"/>
                <a:gd name="connsiteX18" fmla="*/ 95995 w 162409"/>
                <a:gd name="connsiteY18" fmla="*/ 18418 h 62508"/>
                <a:gd name="connsiteX19" fmla="*/ 99901 w 162409"/>
                <a:gd name="connsiteY19" fmla="*/ 8930 h 62508"/>
                <a:gd name="connsiteX20" fmla="*/ 107715 w 162409"/>
                <a:gd name="connsiteY20" fmla="*/ 2791 h 62508"/>
                <a:gd name="connsiteX21" fmla="*/ 117761 w 162409"/>
                <a:gd name="connsiteY21" fmla="*/ 0 h 62508"/>
                <a:gd name="connsiteX22" fmla="*/ 131155 w 162409"/>
                <a:gd name="connsiteY22" fmla="*/ 3349 h 62508"/>
                <a:gd name="connsiteX23" fmla="*/ 144550 w 162409"/>
                <a:gd name="connsiteY23" fmla="*/ 8930 h 62508"/>
                <a:gd name="connsiteX24" fmla="*/ 155154 w 162409"/>
                <a:gd name="connsiteY24" fmla="*/ 14511 h 62508"/>
                <a:gd name="connsiteX25" fmla="*/ 162409 w 162409"/>
                <a:gd name="connsiteY25" fmla="*/ 17859 h 62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2409" h="62508">
                  <a:moveTo>
                    <a:pt x="1675" y="62508"/>
                  </a:moveTo>
                  <a:lnTo>
                    <a:pt x="1117" y="58601"/>
                  </a:lnTo>
                  <a:lnTo>
                    <a:pt x="0" y="53020"/>
                  </a:lnTo>
                  <a:lnTo>
                    <a:pt x="0" y="47997"/>
                  </a:lnTo>
                  <a:lnTo>
                    <a:pt x="1675" y="44649"/>
                  </a:lnTo>
                  <a:lnTo>
                    <a:pt x="6698" y="45765"/>
                  </a:lnTo>
                  <a:lnTo>
                    <a:pt x="13953" y="48555"/>
                  </a:lnTo>
                  <a:lnTo>
                    <a:pt x="21766" y="51904"/>
                  </a:lnTo>
                  <a:lnTo>
                    <a:pt x="28464" y="53578"/>
                  </a:lnTo>
                  <a:lnTo>
                    <a:pt x="39068" y="50788"/>
                  </a:lnTo>
                  <a:lnTo>
                    <a:pt x="46323" y="44649"/>
                  </a:lnTo>
                  <a:lnTo>
                    <a:pt x="47439" y="40184"/>
                  </a:lnTo>
                  <a:lnTo>
                    <a:pt x="46323" y="35161"/>
                  </a:lnTo>
                  <a:lnTo>
                    <a:pt x="46323" y="26789"/>
                  </a:lnTo>
                  <a:lnTo>
                    <a:pt x="53578" y="25673"/>
                  </a:lnTo>
                  <a:lnTo>
                    <a:pt x="64183" y="26789"/>
                  </a:lnTo>
                  <a:lnTo>
                    <a:pt x="78693" y="27905"/>
                  </a:lnTo>
                  <a:lnTo>
                    <a:pt x="90972" y="26789"/>
                  </a:lnTo>
                  <a:lnTo>
                    <a:pt x="95995" y="18418"/>
                  </a:lnTo>
                  <a:lnTo>
                    <a:pt x="99901" y="8930"/>
                  </a:lnTo>
                  <a:lnTo>
                    <a:pt x="107715" y="2791"/>
                  </a:lnTo>
                  <a:lnTo>
                    <a:pt x="117761" y="0"/>
                  </a:lnTo>
                  <a:lnTo>
                    <a:pt x="131155" y="3349"/>
                  </a:lnTo>
                  <a:lnTo>
                    <a:pt x="144550" y="8930"/>
                  </a:lnTo>
                  <a:lnTo>
                    <a:pt x="155154" y="14511"/>
                  </a:lnTo>
                  <a:lnTo>
                    <a:pt x="162409" y="17859"/>
                  </a:lnTo>
                </a:path>
              </a:pathLst>
            </a:custGeom>
            <a:noFill/>
            <a:ln w="53411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 bwMode="auto">
            <a:xfrm>
              <a:off x="7125890" y="1651991"/>
              <a:ext cx="35719" cy="26789"/>
            </a:xfrm>
            <a:custGeom>
              <a:avLst/>
              <a:gdLst>
                <a:gd name="connsiteX0" fmla="*/ 17860 w 35719"/>
                <a:gd name="connsiteY0" fmla="*/ 0 h 26789"/>
                <a:gd name="connsiteX1" fmla="*/ 22324 w 35719"/>
                <a:gd name="connsiteY1" fmla="*/ 3348 h 26789"/>
                <a:gd name="connsiteX2" fmla="*/ 27905 w 35719"/>
                <a:gd name="connsiteY2" fmla="*/ 8371 h 26789"/>
                <a:gd name="connsiteX3" fmla="*/ 33486 w 35719"/>
                <a:gd name="connsiteY3" fmla="*/ 13394 h 26789"/>
                <a:gd name="connsiteX4" fmla="*/ 35719 w 35719"/>
                <a:gd name="connsiteY4" fmla="*/ 17859 h 26789"/>
                <a:gd name="connsiteX5" fmla="*/ 34045 w 35719"/>
                <a:gd name="connsiteY5" fmla="*/ 21208 h 26789"/>
                <a:gd name="connsiteX6" fmla="*/ 29022 w 35719"/>
                <a:gd name="connsiteY6" fmla="*/ 23998 h 26789"/>
                <a:gd name="connsiteX7" fmla="*/ 17860 w 35719"/>
                <a:gd name="connsiteY7" fmla="*/ 26789 h 26789"/>
                <a:gd name="connsiteX8" fmla="*/ 8372 w 35719"/>
                <a:gd name="connsiteY8" fmla="*/ 22882 h 26789"/>
                <a:gd name="connsiteX9" fmla="*/ 0 w 35719"/>
                <a:gd name="connsiteY9" fmla="*/ 17859 h 2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19" h="26789">
                  <a:moveTo>
                    <a:pt x="17860" y="0"/>
                  </a:moveTo>
                  <a:lnTo>
                    <a:pt x="22324" y="3348"/>
                  </a:lnTo>
                  <a:lnTo>
                    <a:pt x="27905" y="8371"/>
                  </a:lnTo>
                  <a:lnTo>
                    <a:pt x="33486" y="13394"/>
                  </a:lnTo>
                  <a:lnTo>
                    <a:pt x="35719" y="17859"/>
                  </a:lnTo>
                  <a:lnTo>
                    <a:pt x="34045" y="21208"/>
                  </a:lnTo>
                  <a:lnTo>
                    <a:pt x="29022" y="23998"/>
                  </a:lnTo>
                  <a:lnTo>
                    <a:pt x="17860" y="26789"/>
                  </a:lnTo>
                  <a:lnTo>
                    <a:pt x="8372" y="22882"/>
                  </a:lnTo>
                  <a:lnTo>
                    <a:pt x="0" y="17859"/>
                  </a:lnTo>
                </a:path>
              </a:pathLst>
            </a:custGeom>
            <a:noFill/>
            <a:ln w="53411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Полилиния 34"/>
            <p:cNvSpPr/>
            <p:nvPr/>
          </p:nvSpPr>
          <p:spPr bwMode="auto">
            <a:xfrm>
              <a:off x="6250781" y="1393031"/>
              <a:ext cx="687586" cy="1928812"/>
            </a:xfrm>
            <a:custGeom>
              <a:avLst/>
              <a:gdLst>
                <a:gd name="connsiteX0" fmla="*/ 17859 w 687586"/>
                <a:gd name="connsiteY0" fmla="*/ 1928812 h 1928812"/>
                <a:gd name="connsiteX1" fmla="*/ 23998 w 687586"/>
                <a:gd name="connsiteY1" fmla="*/ 1921557 h 1928812"/>
                <a:gd name="connsiteX2" fmla="*/ 32370 w 687586"/>
                <a:gd name="connsiteY2" fmla="*/ 1911511 h 1928812"/>
                <a:gd name="connsiteX3" fmla="*/ 53020 w 687586"/>
                <a:gd name="connsiteY3" fmla="*/ 1885280 h 1928812"/>
                <a:gd name="connsiteX4" fmla="*/ 74228 w 687586"/>
                <a:gd name="connsiteY4" fmla="*/ 1859049 h 1928812"/>
                <a:gd name="connsiteX5" fmla="*/ 83157 w 687586"/>
                <a:gd name="connsiteY5" fmla="*/ 1847887 h 1928812"/>
                <a:gd name="connsiteX6" fmla="*/ 89297 w 687586"/>
                <a:gd name="connsiteY6" fmla="*/ 1839515 h 1928812"/>
                <a:gd name="connsiteX7" fmla="*/ 95994 w 687586"/>
                <a:gd name="connsiteY7" fmla="*/ 1830028 h 1928812"/>
                <a:gd name="connsiteX8" fmla="*/ 97668 w 687586"/>
                <a:gd name="connsiteY8" fmla="*/ 1826121 h 1928812"/>
                <a:gd name="connsiteX9" fmla="*/ 97668 w 687586"/>
                <a:gd name="connsiteY9" fmla="*/ 1824447 h 1928812"/>
                <a:gd name="connsiteX10" fmla="*/ 98226 w 687586"/>
                <a:gd name="connsiteY10" fmla="*/ 1821656 h 1928812"/>
                <a:gd name="connsiteX11" fmla="*/ 102133 w 687586"/>
                <a:gd name="connsiteY11" fmla="*/ 1813843 h 1928812"/>
                <a:gd name="connsiteX12" fmla="*/ 107156 w 687586"/>
                <a:gd name="connsiteY12" fmla="*/ 1803797 h 1928812"/>
                <a:gd name="connsiteX13" fmla="*/ 115528 w 687586"/>
                <a:gd name="connsiteY13" fmla="*/ 1790960 h 1928812"/>
                <a:gd name="connsiteX14" fmla="*/ 125015 w 687586"/>
                <a:gd name="connsiteY14" fmla="*/ 1777008 h 1928812"/>
                <a:gd name="connsiteX15" fmla="*/ 135061 w 687586"/>
                <a:gd name="connsiteY15" fmla="*/ 1763055 h 1928812"/>
                <a:gd name="connsiteX16" fmla="*/ 142875 w 687586"/>
                <a:gd name="connsiteY16" fmla="*/ 1750219 h 1928812"/>
                <a:gd name="connsiteX17" fmla="*/ 143991 w 687586"/>
                <a:gd name="connsiteY17" fmla="*/ 1740731 h 1928812"/>
                <a:gd name="connsiteX18" fmla="*/ 142875 w 687586"/>
                <a:gd name="connsiteY18" fmla="*/ 1732359 h 1928812"/>
                <a:gd name="connsiteX19" fmla="*/ 146781 w 687586"/>
                <a:gd name="connsiteY19" fmla="*/ 1724546 h 1928812"/>
                <a:gd name="connsiteX20" fmla="*/ 151804 w 687586"/>
                <a:gd name="connsiteY20" fmla="*/ 1714500 h 1928812"/>
                <a:gd name="connsiteX21" fmla="*/ 156269 w 687586"/>
                <a:gd name="connsiteY21" fmla="*/ 1701105 h 1928812"/>
                <a:gd name="connsiteX22" fmla="*/ 160734 w 687586"/>
                <a:gd name="connsiteY22" fmla="*/ 1687711 h 1928812"/>
                <a:gd name="connsiteX23" fmla="*/ 165199 w 687586"/>
                <a:gd name="connsiteY23" fmla="*/ 1678223 h 1928812"/>
                <a:gd name="connsiteX24" fmla="*/ 169664 w 687586"/>
                <a:gd name="connsiteY24" fmla="*/ 1669851 h 1928812"/>
                <a:gd name="connsiteX25" fmla="*/ 174129 w 687586"/>
                <a:gd name="connsiteY25" fmla="*/ 1662038 h 1928812"/>
                <a:gd name="connsiteX26" fmla="*/ 178594 w 687586"/>
                <a:gd name="connsiteY26" fmla="*/ 1651992 h 1928812"/>
                <a:gd name="connsiteX27" fmla="*/ 183058 w 687586"/>
                <a:gd name="connsiteY27" fmla="*/ 1638597 h 1928812"/>
                <a:gd name="connsiteX28" fmla="*/ 187523 w 687586"/>
                <a:gd name="connsiteY28" fmla="*/ 1625203 h 1928812"/>
                <a:gd name="connsiteX29" fmla="*/ 193104 w 687586"/>
                <a:gd name="connsiteY29" fmla="*/ 1615715 h 1928812"/>
                <a:gd name="connsiteX30" fmla="*/ 196453 w 687586"/>
                <a:gd name="connsiteY30" fmla="*/ 1607344 h 1928812"/>
                <a:gd name="connsiteX31" fmla="*/ 197011 w 687586"/>
                <a:gd name="connsiteY31" fmla="*/ 1598414 h 1928812"/>
                <a:gd name="connsiteX32" fmla="*/ 196453 w 687586"/>
                <a:gd name="connsiteY32" fmla="*/ 1589484 h 1928812"/>
                <a:gd name="connsiteX33" fmla="*/ 195895 w 687586"/>
                <a:gd name="connsiteY33" fmla="*/ 1581671 h 1928812"/>
                <a:gd name="connsiteX34" fmla="*/ 196453 w 687586"/>
                <a:gd name="connsiteY34" fmla="*/ 1571625 h 1928812"/>
                <a:gd name="connsiteX35" fmla="*/ 200918 w 687586"/>
                <a:gd name="connsiteY35" fmla="*/ 1558230 h 1928812"/>
                <a:gd name="connsiteX36" fmla="*/ 205383 w 687586"/>
                <a:gd name="connsiteY36" fmla="*/ 1544836 h 1928812"/>
                <a:gd name="connsiteX37" fmla="*/ 205941 w 687586"/>
                <a:gd name="connsiteY37" fmla="*/ 1535906 h 1928812"/>
                <a:gd name="connsiteX38" fmla="*/ 205383 w 687586"/>
                <a:gd name="connsiteY38" fmla="*/ 1526976 h 1928812"/>
                <a:gd name="connsiteX39" fmla="*/ 205383 w 687586"/>
                <a:gd name="connsiteY39" fmla="*/ 1514140 h 1928812"/>
                <a:gd name="connsiteX40" fmla="*/ 205383 w 687586"/>
                <a:gd name="connsiteY40" fmla="*/ 1500187 h 1928812"/>
                <a:gd name="connsiteX41" fmla="*/ 205383 w 687586"/>
                <a:gd name="connsiteY41" fmla="*/ 1473398 h 1928812"/>
                <a:gd name="connsiteX42" fmla="*/ 205383 w 687586"/>
                <a:gd name="connsiteY42" fmla="*/ 1446609 h 1928812"/>
                <a:gd name="connsiteX43" fmla="*/ 205383 w 687586"/>
                <a:gd name="connsiteY43" fmla="*/ 1419820 h 1928812"/>
                <a:gd name="connsiteX44" fmla="*/ 205383 w 687586"/>
                <a:gd name="connsiteY44" fmla="*/ 1410332 h 1928812"/>
                <a:gd name="connsiteX45" fmla="*/ 205383 w 687586"/>
                <a:gd name="connsiteY45" fmla="*/ 1401961 h 1928812"/>
                <a:gd name="connsiteX46" fmla="*/ 205941 w 687586"/>
                <a:gd name="connsiteY46" fmla="*/ 1394147 h 1928812"/>
                <a:gd name="connsiteX47" fmla="*/ 205383 w 687586"/>
                <a:gd name="connsiteY47" fmla="*/ 1384101 h 1928812"/>
                <a:gd name="connsiteX48" fmla="*/ 200918 w 687586"/>
                <a:gd name="connsiteY48" fmla="*/ 1371265 h 1928812"/>
                <a:gd name="connsiteX49" fmla="*/ 196453 w 687586"/>
                <a:gd name="connsiteY49" fmla="*/ 1357312 h 1928812"/>
                <a:gd name="connsiteX50" fmla="*/ 196453 w 687586"/>
                <a:gd name="connsiteY50" fmla="*/ 1330523 h 1928812"/>
                <a:gd name="connsiteX51" fmla="*/ 196453 w 687586"/>
                <a:gd name="connsiteY51" fmla="*/ 1321035 h 1928812"/>
                <a:gd name="connsiteX52" fmla="*/ 196453 w 687586"/>
                <a:gd name="connsiteY52" fmla="*/ 1312664 h 1928812"/>
                <a:gd name="connsiteX53" fmla="*/ 196453 w 687586"/>
                <a:gd name="connsiteY53" fmla="*/ 1294804 h 1928812"/>
                <a:gd name="connsiteX54" fmla="*/ 196453 w 687586"/>
                <a:gd name="connsiteY54" fmla="*/ 1276945 h 1928812"/>
                <a:gd name="connsiteX55" fmla="*/ 196453 w 687586"/>
                <a:gd name="connsiteY55" fmla="*/ 1269132 h 1928812"/>
                <a:gd name="connsiteX56" fmla="*/ 196453 w 687586"/>
                <a:gd name="connsiteY56" fmla="*/ 1259086 h 1928812"/>
                <a:gd name="connsiteX57" fmla="*/ 196453 w 687586"/>
                <a:gd name="connsiteY57" fmla="*/ 1246249 h 1928812"/>
                <a:gd name="connsiteX58" fmla="*/ 196453 w 687586"/>
                <a:gd name="connsiteY58" fmla="*/ 1232297 h 1928812"/>
                <a:gd name="connsiteX59" fmla="*/ 197011 w 687586"/>
                <a:gd name="connsiteY59" fmla="*/ 1218902 h 1928812"/>
                <a:gd name="connsiteX60" fmla="*/ 196453 w 687586"/>
                <a:gd name="connsiteY60" fmla="*/ 1205508 h 1928812"/>
                <a:gd name="connsiteX61" fmla="*/ 191430 w 687586"/>
                <a:gd name="connsiteY61" fmla="*/ 1191555 h 1928812"/>
                <a:gd name="connsiteX62" fmla="*/ 187523 w 687586"/>
                <a:gd name="connsiteY62" fmla="*/ 1178719 h 1928812"/>
                <a:gd name="connsiteX63" fmla="*/ 191430 w 687586"/>
                <a:gd name="connsiteY63" fmla="*/ 1169231 h 1928812"/>
                <a:gd name="connsiteX64" fmla="*/ 196453 w 687586"/>
                <a:gd name="connsiteY64" fmla="*/ 1160859 h 1928812"/>
                <a:gd name="connsiteX65" fmla="*/ 197569 w 687586"/>
                <a:gd name="connsiteY65" fmla="*/ 1153046 h 1928812"/>
                <a:gd name="connsiteX66" fmla="*/ 196453 w 687586"/>
                <a:gd name="connsiteY66" fmla="*/ 1143000 h 1928812"/>
                <a:gd name="connsiteX67" fmla="*/ 193104 w 687586"/>
                <a:gd name="connsiteY67" fmla="*/ 1130163 h 1928812"/>
                <a:gd name="connsiteX68" fmla="*/ 187523 w 687586"/>
                <a:gd name="connsiteY68" fmla="*/ 1116211 h 1928812"/>
                <a:gd name="connsiteX69" fmla="*/ 182500 w 687586"/>
                <a:gd name="connsiteY69" fmla="*/ 1102816 h 1928812"/>
                <a:gd name="connsiteX70" fmla="*/ 178594 w 687586"/>
                <a:gd name="connsiteY70" fmla="*/ 1089422 h 1928812"/>
                <a:gd name="connsiteX71" fmla="*/ 178594 w 687586"/>
                <a:gd name="connsiteY71" fmla="*/ 1075469 h 1928812"/>
                <a:gd name="connsiteX72" fmla="*/ 178594 w 687586"/>
                <a:gd name="connsiteY72" fmla="*/ 1062633 h 1928812"/>
                <a:gd name="connsiteX73" fmla="*/ 174129 w 687586"/>
                <a:gd name="connsiteY73" fmla="*/ 1053703 h 1928812"/>
                <a:gd name="connsiteX74" fmla="*/ 169664 w 687586"/>
                <a:gd name="connsiteY74" fmla="*/ 1044773 h 1928812"/>
                <a:gd name="connsiteX75" fmla="*/ 169664 w 687586"/>
                <a:gd name="connsiteY75" fmla="*/ 1031937 h 1928812"/>
                <a:gd name="connsiteX76" fmla="*/ 169664 w 687586"/>
                <a:gd name="connsiteY76" fmla="*/ 1017984 h 1928812"/>
                <a:gd name="connsiteX77" fmla="*/ 165199 w 687586"/>
                <a:gd name="connsiteY77" fmla="*/ 1004031 h 1928812"/>
                <a:gd name="connsiteX78" fmla="*/ 160734 w 687586"/>
                <a:gd name="connsiteY78" fmla="*/ 991195 h 1928812"/>
                <a:gd name="connsiteX79" fmla="*/ 160176 w 687586"/>
                <a:gd name="connsiteY79" fmla="*/ 981707 h 1928812"/>
                <a:gd name="connsiteX80" fmla="*/ 160734 w 687586"/>
                <a:gd name="connsiteY80" fmla="*/ 973336 h 1928812"/>
                <a:gd name="connsiteX81" fmla="*/ 160734 w 687586"/>
                <a:gd name="connsiteY81" fmla="*/ 955476 h 1928812"/>
                <a:gd name="connsiteX82" fmla="*/ 160734 w 687586"/>
                <a:gd name="connsiteY82" fmla="*/ 937617 h 1928812"/>
                <a:gd name="connsiteX83" fmla="*/ 161292 w 687586"/>
                <a:gd name="connsiteY83" fmla="*/ 928687 h 1928812"/>
                <a:gd name="connsiteX84" fmla="*/ 160734 w 687586"/>
                <a:gd name="connsiteY84" fmla="*/ 919758 h 1928812"/>
                <a:gd name="connsiteX85" fmla="*/ 156269 w 687586"/>
                <a:gd name="connsiteY85" fmla="*/ 910828 h 1928812"/>
                <a:gd name="connsiteX86" fmla="*/ 151804 w 687586"/>
                <a:gd name="connsiteY86" fmla="*/ 901898 h 1928812"/>
                <a:gd name="connsiteX87" fmla="*/ 151804 w 687586"/>
                <a:gd name="connsiteY87" fmla="*/ 884039 h 1928812"/>
                <a:gd name="connsiteX88" fmla="*/ 152363 w 687586"/>
                <a:gd name="connsiteY88" fmla="*/ 875109 h 1928812"/>
                <a:gd name="connsiteX89" fmla="*/ 151804 w 687586"/>
                <a:gd name="connsiteY89" fmla="*/ 866179 h 1928812"/>
                <a:gd name="connsiteX90" fmla="*/ 147340 w 687586"/>
                <a:gd name="connsiteY90" fmla="*/ 857250 h 1928812"/>
                <a:gd name="connsiteX91" fmla="*/ 142875 w 687586"/>
                <a:gd name="connsiteY91" fmla="*/ 848320 h 1928812"/>
                <a:gd name="connsiteX92" fmla="*/ 142875 w 687586"/>
                <a:gd name="connsiteY92" fmla="*/ 839390 h 1928812"/>
                <a:gd name="connsiteX93" fmla="*/ 142875 w 687586"/>
                <a:gd name="connsiteY93" fmla="*/ 830461 h 1928812"/>
                <a:gd name="connsiteX94" fmla="*/ 139526 w 687586"/>
                <a:gd name="connsiteY94" fmla="*/ 821531 h 1928812"/>
                <a:gd name="connsiteX95" fmla="*/ 133945 w 687586"/>
                <a:gd name="connsiteY95" fmla="*/ 812601 h 1928812"/>
                <a:gd name="connsiteX96" fmla="*/ 125015 w 687586"/>
                <a:gd name="connsiteY96" fmla="*/ 794742 h 1928812"/>
                <a:gd name="connsiteX97" fmla="*/ 116086 w 687586"/>
                <a:gd name="connsiteY97" fmla="*/ 776883 h 1928812"/>
                <a:gd name="connsiteX98" fmla="*/ 107156 w 687586"/>
                <a:gd name="connsiteY98" fmla="*/ 759023 h 1928812"/>
                <a:gd name="connsiteX99" fmla="*/ 98226 w 687586"/>
                <a:gd name="connsiteY99" fmla="*/ 741164 h 1928812"/>
                <a:gd name="connsiteX100" fmla="*/ 93203 w 687586"/>
                <a:gd name="connsiteY100" fmla="*/ 732234 h 1928812"/>
                <a:gd name="connsiteX101" fmla="*/ 89297 w 687586"/>
                <a:gd name="connsiteY101" fmla="*/ 723304 h 1928812"/>
                <a:gd name="connsiteX102" fmla="*/ 89297 w 687586"/>
                <a:gd name="connsiteY102" fmla="*/ 714375 h 1928812"/>
                <a:gd name="connsiteX103" fmla="*/ 89297 w 687586"/>
                <a:gd name="connsiteY103" fmla="*/ 705445 h 1928812"/>
                <a:gd name="connsiteX104" fmla="*/ 85948 w 687586"/>
                <a:gd name="connsiteY104" fmla="*/ 696515 h 1928812"/>
                <a:gd name="connsiteX105" fmla="*/ 80367 w 687586"/>
                <a:gd name="connsiteY105" fmla="*/ 687586 h 1928812"/>
                <a:gd name="connsiteX106" fmla="*/ 76460 w 687586"/>
                <a:gd name="connsiteY106" fmla="*/ 678656 h 1928812"/>
                <a:gd name="connsiteX107" fmla="*/ 71437 w 687586"/>
                <a:gd name="connsiteY107" fmla="*/ 669726 h 1928812"/>
                <a:gd name="connsiteX108" fmla="*/ 61949 w 687586"/>
                <a:gd name="connsiteY108" fmla="*/ 660797 h 1928812"/>
                <a:gd name="connsiteX109" fmla="*/ 53578 w 687586"/>
                <a:gd name="connsiteY109" fmla="*/ 651867 h 1928812"/>
                <a:gd name="connsiteX110" fmla="*/ 52462 w 687586"/>
                <a:gd name="connsiteY110" fmla="*/ 642937 h 1928812"/>
                <a:gd name="connsiteX111" fmla="*/ 53578 w 687586"/>
                <a:gd name="connsiteY111" fmla="*/ 634008 h 1928812"/>
                <a:gd name="connsiteX112" fmla="*/ 54136 w 687586"/>
                <a:gd name="connsiteY112" fmla="*/ 625078 h 1928812"/>
                <a:gd name="connsiteX113" fmla="*/ 53578 w 687586"/>
                <a:gd name="connsiteY113" fmla="*/ 616148 h 1928812"/>
                <a:gd name="connsiteX114" fmla="*/ 50229 w 687586"/>
                <a:gd name="connsiteY114" fmla="*/ 607219 h 1928812"/>
                <a:gd name="connsiteX115" fmla="*/ 44648 w 687586"/>
                <a:gd name="connsiteY115" fmla="*/ 598289 h 1928812"/>
                <a:gd name="connsiteX116" fmla="*/ 39625 w 687586"/>
                <a:gd name="connsiteY116" fmla="*/ 589359 h 1928812"/>
                <a:gd name="connsiteX117" fmla="*/ 35719 w 687586"/>
                <a:gd name="connsiteY117" fmla="*/ 580429 h 1928812"/>
                <a:gd name="connsiteX118" fmla="*/ 35719 w 687586"/>
                <a:gd name="connsiteY118" fmla="*/ 571500 h 1928812"/>
                <a:gd name="connsiteX119" fmla="*/ 35719 w 687586"/>
                <a:gd name="connsiteY119" fmla="*/ 562570 h 1928812"/>
                <a:gd name="connsiteX120" fmla="*/ 32370 w 687586"/>
                <a:gd name="connsiteY120" fmla="*/ 553640 h 1928812"/>
                <a:gd name="connsiteX121" fmla="*/ 26789 w 687586"/>
                <a:gd name="connsiteY121" fmla="*/ 544711 h 1928812"/>
                <a:gd name="connsiteX122" fmla="*/ 21766 w 687586"/>
                <a:gd name="connsiteY122" fmla="*/ 535781 h 1928812"/>
                <a:gd name="connsiteX123" fmla="*/ 17859 w 687586"/>
                <a:gd name="connsiteY123" fmla="*/ 526851 h 1928812"/>
                <a:gd name="connsiteX124" fmla="*/ 17859 w 687586"/>
                <a:gd name="connsiteY124" fmla="*/ 517922 h 1928812"/>
                <a:gd name="connsiteX125" fmla="*/ 17859 w 687586"/>
                <a:gd name="connsiteY125" fmla="*/ 508992 h 1928812"/>
                <a:gd name="connsiteX126" fmla="*/ 13394 w 687586"/>
                <a:gd name="connsiteY126" fmla="*/ 500062 h 1928812"/>
                <a:gd name="connsiteX127" fmla="*/ 8929 w 687586"/>
                <a:gd name="connsiteY127" fmla="*/ 491133 h 1928812"/>
                <a:gd name="connsiteX128" fmla="*/ 8929 w 687586"/>
                <a:gd name="connsiteY128" fmla="*/ 482203 h 1928812"/>
                <a:gd name="connsiteX129" fmla="*/ 8929 w 687586"/>
                <a:gd name="connsiteY129" fmla="*/ 473273 h 1928812"/>
                <a:gd name="connsiteX130" fmla="*/ 4465 w 687586"/>
                <a:gd name="connsiteY130" fmla="*/ 464344 h 1928812"/>
                <a:gd name="connsiteX131" fmla="*/ 0 w 687586"/>
                <a:gd name="connsiteY131" fmla="*/ 455414 h 1928812"/>
                <a:gd name="connsiteX132" fmla="*/ 0 w 687586"/>
                <a:gd name="connsiteY132" fmla="*/ 437554 h 1928812"/>
                <a:gd name="connsiteX133" fmla="*/ 0 w 687586"/>
                <a:gd name="connsiteY133" fmla="*/ 419695 h 1928812"/>
                <a:gd name="connsiteX134" fmla="*/ 4465 w 687586"/>
                <a:gd name="connsiteY134" fmla="*/ 410765 h 1928812"/>
                <a:gd name="connsiteX135" fmla="*/ 8929 w 687586"/>
                <a:gd name="connsiteY135" fmla="*/ 401836 h 1928812"/>
                <a:gd name="connsiteX136" fmla="*/ 8929 w 687586"/>
                <a:gd name="connsiteY136" fmla="*/ 392906 h 1928812"/>
                <a:gd name="connsiteX137" fmla="*/ 8929 w 687586"/>
                <a:gd name="connsiteY137" fmla="*/ 383976 h 1928812"/>
                <a:gd name="connsiteX138" fmla="*/ 12836 w 687586"/>
                <a:gd name="connsiteY138" fmla="*/ 375047 h 1928812"/>
                <a:gd name="connsiteX139" fmla="*/ 17859 w 687586"/>
                <a:gd name="connsiteY139" fmla="*/ 366117 h 1928812"/>
                <a:gd name="connsiteX140" fmla="*/ 26789 w 687586"/>
                <a:gd name="connsiteY140" fmla="*/ 348258 h 1928812"/>
                <a:gd name="connsiteX141" fmla="*/ 35719 w 687586"/>
                <a:gd name="connsiteY141" fmla="*/ 330398 h 1928812"/>
                <a:gd name="connsiteX142" fmla="*/ 40183 w 687586"/>
                <a:gd name="connsiteY142" fmla="*/ 322585 h 1928812"/>
                <a:gd name="connsiteX143" fmla="*/ 44648 w 687586"/>
                <a:gd name="connsiteY143" fmla="*/ 312539 h 1928812"/>
                <a:gd name="connsiteX144" fmla="*/ 48555 w 687586"/>
                <a:gd name="connsiteY144" fmla="*/ 299144 h 1928812"/>
                <a:gd name="connsiteX145" fmla="*/ 53578 w 687586"/>
                <a:gd name="connsiteY145" fmla="*/ 285750 h 1928812"/>
                <a:gd name="connsiteX146" fmla="*/ 71437 w 687586"/>
                <a:gd name="connsiteY146" fmla="*/ 267890 h 1928812"/>
                <a:gd name="connsiteX147" fmla="*/ 85948 w 687586"/>
                <a:gd name="connsiteY147" fmla="*/ 263426 h 1928812"/>
                <a:gd name="connsiteX148" fmla="*/ 98226 w 687586"/>
                <a:gd name="connsiteY148" fmla="*/ 258961 h 1928812"/>
                <a:gd name="connsiteX149" fmla="*/ 103249 w 687586"/>
                <a:gd name="connsiteY149" fmla="*/ 250589 h 1928812"/>
                <a:gd name="connsiteX150" fmla="*/ 107156 w 687586"/>
                <a:gd name="connsiteY150" fmla="*/ 241101 h 1928812"/>
                <a:gd name="connsiteX151" fmla="*/ 115528 w 687586"/>
                <a:gd name="connsiteY151" fmla="*/ 232172 h 1928812"/>
                <a:gd name="connsiteX152" fmla="*/ 125015 w 687586"/>
                <a:gd name="connsiteY152" fmla="*/ 223242 h 1928812"/>
                <a:gd name="connsiteX153" fmla="*/ 142875 w 687586"/>
                <a:gd name="connsiteY153" fmla="*/ 205383 h 1928812"/>
                <a:gd name="connsiteX154" fmla="*/ 152363 w 687586"/>
                <a:gd name="connsiteY154" fmla="*/ 196453 h 1928812"/>
                <a:gd name="connsiteX155" fmla="*/ 160734 w 687586"/>
                <a:gd name="connsiteY155" fmla="*/ 187523 h 1928812"/>
                <a:gd name="connsiteX156" fmla="*/ 165199 w 687586"/>
                <a:gd name="connsiteY156" fmla="*/ 178035 h 1928812"/>
                <a:gd name="connsiteX157" fmla="*/ 169664 w 687586"/>
                <a:gd name="connsiteY157" fmla="*/ 169664 h 1928812"/>
                <a:gd name="connsiteX158" fmla="*/ 177477 w 687586"/>
                <a:gd name="connsiteY158" fmla="*/ 164641 h 1928812"/>
                <a:gd name="connsiteX159" fmla="*/ 187523 w 687586"/>
                <a:gd name="connsiteY159" fmla="*/ 160734 h 1928812"/>
                <a:gd name="connsiteX160" fmla="*/ 202034 w 687586"/>
                <a:gd name="connsiteY160" fmla="*/ 156827 h 1928812"/>
                <a:gd name="connsiteX161" fmla="*/ 214312 w 687586"/>
                <a:gd name="connsiteY161" fmla="*/ 151804 h 1928812"/>
                <a:gd name="connsiteX162" fmla="*/ 219335 w 687586"/>
                <a:gd name="connsiteY162" fmla="*/ 142875 h 1928812"/>
                <a:gd name="connsiteX163" fmla="*/ 223242 w 687586"/>
                <a:gd name="connsiteY163" fmla="*/ 133945 h 1928812"/>
                <a:gd name="connsiteX164" fmla="*/ 231614 w 687586"/>
                <a:gd name="connsiteY164" fmla="*/ 128922 h 1928812"/>
                <a:gd name="connsiteX165" fmla="*/ 241101 w 687586"/>
                <a:gd name="connsiteY165" fmla="*/ 125015 h 1928812"/>
                <a:gd name="connsiteX166" fmla="*/ 258961 w 687586"/>
                <a:gd name="connsiteY166" fmla="*/ 116086 h 1928812"/>
                <a:gd name="connsiteX167" fmla="*/ 276820 w 687586"/>
                <a:gd name="connsiteY167" fmla="*/ 107156 h 1928812"/>
                <a:gd name="connsiteX168" fmla="*/ 285192 w 687586"/>
                <a:gd name="connsiteY168" fmla="*/ 102691 h 1928812"/>
                <a:gd name="connsiteX169" fmla="*/ 294679 w 687586"/>
                <a:gd name="connsiteY169" fmla="*/ 98226 h 1928812"/>
                <a:gd name="connsiteX170" fmla="*/ 308074 w 687586"/>
                <a:gd name="connsiteY170" fmla="*/ 93761 h 1928812"/>
                <a:gd name="connsiteX171" fmla="*/ 321469 w 687586"/>
                <a:gd name="connsiteY171" fmla="*/ 89297 h 1928812"/>
                <a:gd name="connsiteX172" fmla="*/ 331514 w 687586"/>
                <a:gd name="connsiteY172" fmla="*/ 84274 h 1928812"/>
                <a:gd name="connsiteX173" fmla="*/ 339328 w 687586"/>
                <a:gd name="connsiteY173" fmla="*/ 80367 h 1928812"/>
                <a:gd name="connsiteX174" fmla="*/ 348258 w 687586"/>
                <a:gd name="connsiteY174" fmla="*/ 80367 h 1928812"/>
                <a:gd name="connsiteX175" fmla="*/ 357187 w 687586"/>
                <a:gd name="connsiteY175" fmla="*/ 80367 h 1928812"/>
                <a:gd name="connsiteX176" fmla="*/ 366117 w 687586"/>
                <a:gd name="connsiteY176" fmla="*/ 77018 h 1928812"/>
                <a:gd name="connsiteX177" fmla="*/ 375047 w 687586"/>
                <a:gd name="connsiteY177" fmla="*/ 71437 h 1928812"/>
                <a:gd name="connsiteX178" fmla="*/ 392906 w 687586"/>
                <a:gd name="connsiteY178" fmla="*/ 62508 h 1928812"/>
                <a:gd name="connsiteX179" fmla="*/ 401836 w 687586"/>
                <a:gd name="connsiteY179" fmla="*/ 57485 h 1928812"/>
                <a:gd name="connsiteX180" fmla="*/ 410765 w 687586"/>
                <a:gd name="connsiteY180" fmla="*/ 53578 h 1928812"/>
                <a:gd name="connsiteX181" fmla="*/ 419695 w 687586"/>
                <a:gd name="connsiteY181" fmla="*/ 53578 h 1928812"/>
                <a:gd name="connsiteX182" fmla="*/ 428625 w 687586"/>
                <a:gd name="connsiteY182" fmla="*/ 53578 h 1928812"/>
                <a:gd name="connsiteX183" fmla="*/ 437554 w 687586"/>
                <a:gd name="connsiteY183" fmla="*/ 49113 h 1928812"/>
                <a:gd name="connsiteX184" fmla="*/ 446484 w 687586"/>
                <a:gd name="connsiteY184" fmla="*/ 44648 h 1928812"/>
                <a:gd name="connsiteX185" fmla="*/ 464344 w 687586"/>
                <a:gd name="connsiteY185" fmla="*/ 44648 h 1928812"/>
                <a:gd name="connsiteX186" fmla="*/ 472157 w 687586"/>
                <a:gd name="connsiteY186" fmla="*/ 45206 h 1928812"/>
                <a:gd name="connsiteX187" fmla="*/ 482203 w 687586"/>
                <a:gd name="connsiteY187" fmla="*/ 44648 h 1928812"/>
                <a:gd name="connsiteX188" fmla="*/ 499504 w 687586"/>
                <a:gd name="connsiteY188" fmla="*/ 41300 h 1928812"/>
                <a:gd name="connsiteX189" fmla="*/ 517922 w 687586"/>
                <a:gd name="connsiteY189" fmla="*/ 35719 h 1928812"/>
                <a:gd name="connsiteX190" fmla="*/ 532432 w 687586"/>
                <a:gd name="connsiteY190" fmla="*/ 30696 h 1928812"/>
                <a:gd name="connsiteX191" fmla="*/ 544711 w 687586"/>
                <a:gd name="connsiteY191" fmla="*/ 26789 h 1928812"/>
                <a:gd name="connsiteX192" fmla="*/ 554757 w 687586"/>
                <a:gd name="connsiteY192" fmla="*/ 26789 h 1928812"/>
                <a:gd name="connsiteX193" fmla="*/ 562570 w 687586"/>
                <a:gd name="connsiteY193" fmla="*/ 26789 h 1928812"/>
                <a:gd name="connsiteX194" fmla="*/ 571500 w 687586"/>
                <a:gd name="connsiteY194" fmla="*/ 22324 h 1928812"/>
                <a:gd name="connsiteX195" fmla="*/ 580429 w 687586"/>
                <a:gd name="connsiteY195" fmla="*/ 17859 h 1928812"/>
                <a:gd name="connsiteX196" fmla="*/ 598289 w 687586"/>
                <a:gd name="connsiteY196" fmla="*/ 17859 h 1928812"/>
                <a:gd name="connsiteX197" fmla="*/ 607219 w 687586"/>
                <a:gd name="connsiteY197" fmla="*/ 18417 h 1928812"/>
                <a:gd name="connsiteX198" fmla="*/ 616148 w 687586"/>
                <a:gd name="connsiteY198" fmla="*/ 17859 h 1928812"/>
                <a:gd name="connsiteX199" fmla="*/ 625078 w 687586"/>
                <a:gd name="connsiteY199" fmla="*/ 13394 h 1928812"/>
                <a:gd name="connsiteX200" fmla="*/ 634008 w 687586"/>
                <a:gd name="connsiteY200" fmla="*/ 8929 h 1928812"/>
                <a:gd name="connsiteX201" fmla="*/ 651867 w 687586"/>
                <a:gd name="connsiteY201" fmla="*/ 8929 h 1928812"/>
                <a:gd name="connsiteX202" fmla="*/ 660797 w 687586"/>
                <a:gd name="connsiteY202" fmla="*/ 9488 h 1928812"/>
                <a:gd name="connsiteX203" fmla="*/ 669726 w 687586"/>
                <a:gd name="connsiteY203" fmla="*/ 8929 h 1928812"/>
                <a:gd name="connsiteX204" fmla="*/ 680888 w 687586"/>
                <a:gd name="connsiteY204" fmla="*/ 3906 h 1928812"/>
                <a:gd name="connsiteX205" fmla="*/ 685911 w 687586"/>
                <a:gd name="connsiteY205" fmla="*/ 1116 h 1928812"/>
                <a:gd name="connsiteX206" fmla="*/ 687586 w 687586"/>
                <a:gd name="connsiteY206" fmla="*/ 0 h 1928812"/>
                <a:gd name="connsiteX207" fmla="*/ 685353 w 687586"/>
                <a:gd name="connsiteY207" fmla="*/ 558 h 1928812"/>
                <a:gd name="connsiteX208" fmla="*/ 680330 w 687586"/>
                <a:gd name="connsiteY208" fmla="*/ 2790 h 1928812"/>
                <a:gd name="connsiteX209" fmla="*/ 669726 w 687586"/>
                <a:gd name="connsiteY209" fmla="*/ 8929 h 1928812"/>
                <a:gd name="connsiteX210" fmla="*/ 665261 w 687586"/>
                <a:gd name="connsiteY210" fmla="*/ 17859 h 1928812"/>
                <a:gd name="connsiteX211" fmla="*/ 660797 w 687586"/>
                <a:gd name="connsiteY211" fmla="*/ 26789 h 1928812"/>
                <a:gd name="connsiteX212" fmla="*/ 651867 w 687586"/>
                <a:gd name="connsiteY212" fmla="*/ 31254 h 1928812"/>
                <a:gd name="connsiteX213" fmla="*/ 642937 w 687586"/>
                <a:gd name="connsiteY213" fmla="*/ 35719 h 1928812"/>
                <a:gd name="connsiteX214" fmla="*/ 637914 w 687586"/>
                <a:gd name="connsiteY214" fmla="*/ 44090 h 1928812"/>
                <a:gd name="connsiteX215" fmla="*/ 634008 w 687586"/>
                <a:gd name="connsiteY215" fmla="*/ 53578 h 1928812"/>
                <a:gd name="connsiteX216" fmla="*/ 630101 w 687586"/>
                <a:gd name="connsiteY216" fmla="*/ 61949 h 1928812"/>
                <a:gd name="connsiteX217" fmla="*/ 625078 w 687586"/>
                <a:gd name="connsiteY217" fmla="*/ 71437 h 1928812"/>
                <a:gd name="connsiteX218" fmla="*/ 616706 w 687586"/>
                <a:gd name="connsiteY218" fmla="*/ 84832 h 1928812"/>
                <a:gd name="connsiteX219" fmla="*/ 607219 w 687586"/>
                <a:gd name="connsiteY219" fmla="*/ 98226 h 1928812"/>
                <a:gd name="connsiteX220" fmla="*/ 597731 w 687586"/>
                <a:gd name="connsiteY220" fmla="*/ 108272 h 1928812"/>
                <a:gd name="connsiteX221" fmla="*/ 589359 w 687586"/>
                <a:gd name="connsiteY221" fmla="*/ 116086 h 1928812"/>
                <a:gd name="connsiteX222" fmla="*/ 584336 w 687586"/>
                <a:gd name="connsiteY222" fmla="*/ 125015 h 1928812"/>
                <a:gd name="connsiteX223" fmla="*/ 580429 w 687586"/>
                <a:gd name="connsiteY223" fmla="*/ 133945 h 1928812"/>
                <a:gd name="connsiteX224" fmla="*/ 575406 w 687586"/>
                <a:gd name="connsiteY224" fmla="*/ 142875 h 1928812"/>
                <a:gd name="connsiteX225" fmla="*/ 571500 w 687586"/>
                <a:gd name="connsiteY225" fmla="*/ 151804 h 1928812"/>
                <a:gd name="connsiteX226" fmla="*/ 571500 w 687586"/>
                <a:gd name="connsiteY226" fmla="*/ 160176 h 1928812"/>
                <a:gd name="connsiteX227" fmla="*/ 571500 w 687586"/>
                <a:gd name="connsiteY227" fmla="*/ 169664 h 1928812"/>
                <a:gd name="connsiteX228" fmla="*/ 567035 w 687586"/>
                <a:gd name="connsiteY228" fmla="*/ 184175 h 1928812"/>
                <a:gd name="connsiteX229" fmla="*/ 564244 w 687586"/>
                <a:gd name="connsiteY229" fmla="*/ 191430 h 1928812"/>
                <a:gd name="connsiteX230" fmla="*/ 562570 w 687586"/>
                <a:gd name="connsiteY230" fmla="*/ 196453 h 192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687586" h="1928812">
                  <a:moveTo>
                    <a:pt x="17859" y="1928812"/>
                  </a:moveTo>
                  <a:lnTo>
                    <a:pt x="23998" y="1921557"/>
                  </a:lnTo>
                  <a:lnTo>
                    <a:pt x="32370" y="1911511"/>
                  </a:lnTo>
                  <a:lnTo>
                    <a:pt x="53020" y="1885280"/>
                  </a:lnTo>
                  <a:lnTo>
                    <a:pt x="74228" y="1859049"/>
                  </a:lnTo>
                  <a:lnTo>
                    <a:pt x="83157" y="1847887"/>
                  </a:lnTo>
                  <a:lnTo>
                    <a:pt x="89297" y="1839515"/>
                  </a:lnTo>
                  <a:lnTo>
                    <a:pt x="95994" y="1830028"/>
                  </a:lnTo>
                  <a:lnTo>
                    <a:pt x="97668" y="1826121"/>
                  </a:lnTo>
                  <a:lnTo>
                    <a:pt x="97668" y="1824447"/>
                  </a:lnTo>
                  <a:lnTo>
                    <a:pt x="98226" y="1821656"/>
                  </a:lnTo>
                  <a:lnTo>
                    <a:pt x="102133" y="1813843"/>
                  </a:lnTo>
                  <a:lnTo>
                    <a:pt x="107156" y="1803797"/>
                  </a:lnTo>
                  <a:lnTo>
                    <a:pt x="115528" y="1790960"/>
                  </a:lnTo>
                  <a:lnTo>
                    <a:pt x="125015" y="1777008"/>
                  </a:lnTo>
                  <a:lnTo>
                    <a:pt x="135061" y="1763055"/>
                  </a:lnTo>
                  <a:lnTo>
                    <a:pt x="142875" y="1750219"/>
                  </a:lnTo>
                  <a:lnTo>
                    <a:pt x="143991" y="1740731"/>
                  </a:lnTo>
                  <a:lnTo>
                    <a:pt x="142875" y="1732359"/>
                  </a:lnTo>
                  <a:lnTo>
                    <a:pt x="146781" y="1724546"/>
                  </a:lnTo>
                  <a:lnTo>
                    <a:pt x="151804" y="1714500"/>
                  </a:lnTo>
                  <a:lnTo>
                    <a:pt x="156269" y="1701105"/>
                  </a:lnTo>
                  <a:lnTo>
                    <a:pt x="160734" y="1687711"/>
                  </a:lnTo>
                  <a:lnTo>
                    <a:pt x="165199" y="1678223"/>
                  </a:lnTo>
                  <a:lnTo>
                    <a:pt x="169664" y="1669851"/>
                  </a:lnTo>
                  <a:lnTo>
                    <a:pt x="174129" y="1662038"/>
                  </a:lnTo>
                  <a:lnTo>
                    <a:pt x="178594" y="1651992"/>
                  </a:lnTo>
                  <a:lnTo>
                    <a:pt x="183058" y="1638597"/>
                  </a:lnTo>
                  <a:lnTo>
                    <a:pt x="187523" y="1625203"/>
                  </a:lnTo>
                  <a:lnTo>
                    <a:pt x="193104" y="1615715"/>
                  </a:lnTo>
                  <a:lnTo>
                    <a:pt x="196453" y="1607344"/>
                  </a:lnTo>
                  <a:lnTo>
                    <a:pt x="197011" y="1598414"/>
                  </a:lnTo>
                  <a:lnTo>
                    <a:pt x="196453" y="1589484"/>
                  </a:lnTo>
                  <a:lnTo>
                    <a:pt x="195895" y="1581671"/>
                  </a:lnTo>
                  <a:lnTo>
                    <a:pt x="196453" y="1571625"/>
                  </a:lnTo>
                  <a:lnTo>
                    <a:pt x="200918" y="1558230"/>
                  </a:lnTo>
                  <a:lnTo>
                    <a:pt x="205383" y="1544836"/>
                  </a:lnTo>
                  <a:lnTo>
                    <a:pt x="205941" y="1535906"/>
                  </a:lnTo>
                  <a:lnTo>
                    <a:pt x="205383" y="1526976"/>
                  </a:lnTo>
                  <a:lnTo>
                    <a:pt x="205383" y="1514140"/>
                  </a:lnTo>
                  <a:lnTo>
                    <a:pt x="205383" y="1500187"/>
                  </a:lnTo>
                  <a:lnTo>
                    <a:pt x="205383" y="1473398"/>
                  </a:lnTo>
                  <a:lnTo>
                    <a:pt x="205383" y="1446609"/>
                  </a:lnTo>
                  <a:lnTo>
                    <a:pt x="205383" y="1419820"/>
                  </a:lnTo>
                  <a:lnTo>
                    <a:pt x="205383" y="1410332"/>
                  </a:lnTo>
                  <a:lnTo>
                    <a:pt x="205383" y="1401961"/>
                  </a:lnTo>
                  <a:lnTo>
                    <a:pt x="205941" y="1394147"/>
                  </a:lnTo>
                  <a:lnTo>
                    <a:pt x="205383" y="1384101"/>
                  </a:lnTo>
                  <a:lnTo>
                    <a:pt x="200918" y="1371265"/>
                  </a:lnTo>
                  <a:lnTo>
                    <a:pt x="196453" y="1357312"/>
                  </a:lnTo>
                  <a:lnTo>
                    <a:pt x="196453" y="1330523"/>
                  </a:lnTo>
                  <a:lnTo>
                    <a:pt x="196453" y="1321035"/>
                  </a:lnTo>
                  <a:lnTo>
                    <a:pt x="196453" y="1312664"/>
                  </a:lnTo>
                  <a:lnTo>
                    <a:pt x="196453" y="1294804"/>
                  </a:lnTo>
                  <a:lnTo>
                    <a:pt x="196453" y="1276945"/>
                  </a:lnTo>
                  <a:lnTo>
                    <a:pt x="196453" y="1269132"/>
                  </a:lnTo>
                  <a:lnTo>
                    <a:pt x="196453" y="1259086"/>
                  </a:lnTo>
                  <a:lnTo>
                    <a:pt x="196453" y="1246249"/>
                  </a:lnTo>
                  <a:lnTo>
                    <a:pt x="196453" y="1232297"/>
                  </a:lnTo>
                  <a:lnTo>
                    <a:pt x="197011" y="1218902"/>
                  </a:lnTo>
                  <a:lnTo>
                    <a:pt x="196453" y="1205508"/>
                  </a:lnTo>
                  <a:lnTo>
                    <a:pt x="191430" y="1191555"/>
                  </a:lnTo>
                  <a:lnTo>
                    <a:pt x="187523" y="1178719"/>
                  </a:lnTo>
                  <a:lnTo>
                    <a:pt x="191430" y="1169231"/>
                  </a:lnTo>
                  <a:lnTo>
                    <a:pt x="196453" y="1160859"/>
                  </a:lnTo>
                  <a:lnTo>
                    <a:pt x="197569" y="1153046"/>
                  </a:lnTo>
                  <a:lnTo>
                    <a:pt x="196453" y="1143000"/>
                  </a:lnTo>
                  <a:lnTo>
                    <a:pt x="193104" y="1130163"/>
                  </a:lnTo>
                  <a:lnTo>
                    <a:pt x="187523" y="1116211"/>
                  </a:lnTo>
                  <a:lnTo>
                    <a:pt x="182500" y="1102816"/>
                  </a:lnTo>
                  <a:lnTo>
                    <a:pt x="178594" y="1089422"/>
                  </a:lnTo>
                  <a:lnTo>
                    <a:pt x="178594" y="1075469"/>
                  </a:lnTo>
                  <a:lnTo>
                    <a:pt x="178594" y="1062633"/>
                  </a:lnTo>
                  <a:lnTo>
                    <a:pt x="174129" y="1053703"/>
                  </a:lnTo>
                  <a:lnTo>
                    <a:pt x="169664" y="1044773"/>
                  </a:lnTo>
                  <a:lnTo>
                    <a:pt x="169664" y="1031937"/>
                  </a:lnTo>
                  <a:lnTo>
                    <a:pt x="169664" y="1017984"/>
                  </a:lnTo>
                  <a:lnTo>
                    <a:pt x="165199" y="1004031"/>
                  </a:lnTo>
                  <a:lnTo>
                    <a:pt x="160734" y="991195"/>
                  </a:lnTo>
                  <a:lnTo>
                    <a:pt x="160176" y="981707"/>
                  </a:lnTo>
                  <a:lnTo>
                    <a:pt x="160734" y="973336"/>
                  </a:lnTo>
                  <a:lnTo>
                    <a:pt x="160734" y="955476"/>
                  </a:lnTo>
                  <a:lnTo>
                    <a:pt x="160734" y="937617"/>
                  </a:lnTo>
                  <a:lnTo>
                    <a:pt x="161292" y="928687"/>
                  </a:lnTo>
                  <a:lnTo>
                    <a:pt x="160734" y="919758"/>
                  </a:lnTo>
                  <a:lnTo>
                    <a:pt x="156269" y="910828"/>
                  </a:lnTo>
                  <a:lnTo>
                    <a:pt x="151804" y="901898"/>
                  </a:lnTo>
                  <a:lnTo>
                    <a:pt x="151804" y="884039"/>
                  </a:lnTo>
                  <a:lnTo>
                    <a:pt x="152363" y="875109"/>
                  </a:lnTo>
                  <a:lnTo>
                    <a:pt x="151804" y="866179"/>
                  </a:lnTo>
                  <a:lnTo>
                    <a:pt x="147340" y="857250"/>
                  </a:lnTo>
                  <a:lnTo>
                    <a:pt x="142875" y="848320"/>
                  </a:lnTo>
                  <a:lnTo>
                    <a:pt x="142875" y="839390"/>
                  </a:lnTo>
                  <a:lnTo>
                    <a:pt x="142875" y="830461"/>
                  </a:lnTo>
                  <a:lnTo>
                    <a:pt x="139526" y="821531"/>
                  </a:lnTo>
                  <a:lnTo>
                    <a:pt x="133945" y="812601"/>
                  </a:lnTo>
                  <a:lnTo>
                    <a:pt x="125015" y="794742"/>
                  </a:lnTo>
                  <a:lnTo>
                    <a:pt x="116086" y="776883"/>
                  </a:lnTo>
                  <a:lnTo>
                    <a:pt x="107156" y="759023"/>
                  </a:lnTo>
                  <a:lnTo>
                    <a:pt x="98226" y="741164"/>
                  </a:lnTo>
                  <a:lnTo>
                    <a:pt x="93203" y="732234"/>
                  </a:lnTo>
                  <a:lnTo>
                    <a:pt x="89297" y="723304"/>
                  </a:lnTo>
                  <a:lnTo>
                    <a:pt x="89297" y="714375"/>
                  </a:lnTo>
                  <a:lnTo>
                    <a:pt x="89297" y="705445"/>
                  </a:lnTo>
                  <a:lnTo>
                    <a:pt x="85948" y="696515"/>
                  </a:lnTo>
                  <a:lnTo>
                    <a:pt x="80367" y="687586"/>
                  </a:lnTo>
                  <a:lnTo>
                    <a:pt x="76460" y="678656"/>
                  </a:lnTo>
                  <a:lnTo>
                    <a:pt x="71437" y="669726"/>
                  </a:lnTo>
                  <a:lnTo>
                    <a:pt x="61949" y="660797"/>
                  </a:lnTo>
                  <a:lnTo>
                    <a:pt x="53578" y="651867"/>
                  </a:lnTo>
                  <a:lnTo>
                    <a:pt x="52462" y="642937"/>
                  </a:lnTo>
                  <a:lnTo>
                    <a:pt x="53578" y="634008"/>
                  </a:lnTo>
                  <a:lnTo>
                    <a:pt x="54136" y="625078"/>
                  </a:lnTo>
                  <a:lnTo>
                    <a:pt x="53578" y="616148"/>
                  </a:lnTo>
                  <a:lnTo>
                    <a:pt x="50229" y="607219"/>
                  </a:lnTo>
                  <a:lnTo>
                    <a:pt x="44648" y="598289"/>
                  </a:lnTo>
                  <a:lnTo>
                    <a:pt x="39625" y="589359"/>
                  </a:lnTo>
                  <a:lnTo>
                    <a:pt x="35719" y="580429"/>
                  </a:lnTo>
                  <a:lnTo>
                    <a:pt x="35719" y="571500"/>
                  </a:lnTo>
                  <a:lnTo>
                    <a:pt x="35719" y="562570"/>
                  </a:lnTo>
                  <a:lnTo>
                    <a:pt x="32370" y="553640"/>
                  </a:lnTo>
                  <a:lnTo>
                    <a:pt x="26789" y="544711"/>
                  </a:lnTo>
                  <a:lnTo>
                    <a:pt x="21766" y="535781"/>
                  </a:lnTo>
                  <a:lnTo>
                    <a:pt x="17859" y="526851"/>
                  </a:lnTo>
                  <a:lnTo>
                    <a:pt x="17859" y="517922"/>
                  </a:lnTo>
                  <a:lnTo>
                    <a:pt x="17859" y="508992"/>
                  </a:lnTo>
                  <a:lnTo>
                    <a:pt x="13394" y="500062"/>
                  </a:lnTo>
                  <a:lnTo>
                    <a:pt x="8929" y="491133"/>
                  </a:lnTo>
                  <a:lnTo>
                    <a:pt x="8929" y="482203"/>
                  </a:lnTo>
                  <a:lnTo>
                    <a:pt x="8929" y="473273"/>
                  </a:lnTo>
                  <a:lnTo>
                    <a:pt x="4465" y="464344"/>
                  </a:lnTo>
                  <a:lnTo>
                    <a:pt x="0" y="455414"/>
                  </a:lnTo>
                  <a:lnTo>
                    <a:pt x="0" y="437554"/>
                  </a:lnTo>
                  <a:lnTo>
                    <a:pt x="0" y="419695"/>
                  </a:lnTo>
                  <a:lnTo>
                    <a:pt x="4465" y="410765"/>
                  </a:lnTo>
                  <a:lnTo>
                    <a:pt x="8929" y="401836"/>
                  </a:lnTo>
                  <a:lnTo>
                    <a:pt x="8929" y="392906"/>
                  </a:lnTo>
                  <a:lnTo>
                    <a:pt x="8929" y="383976"/>
                  </a:lnTo>
                  <a:lnTo>
                    <a:pt x="12836" y="375047"/>
                  </a:lnTo>
                  <a:lnTo>
                    <a:pt x="17859" y="366117"/>
                  </a:lnTo>
                  <a:lnTo>
                    <a:pt x="26789" y="348258"/>
                  </a:lnTo>
                  <a:lnTo>
                    <a:pt x="35719" y="330398"/>
                  </a:lnTo>
                  <a:lnTo>
                    <a:pt x="40183" y="322585"/>
                  </a:lnTo>
                  <a:lnTo>
                    <a:pt x="44648" y="312539"/>
                  </a:lnTo>
                  <a:lnTo>
                    <a:pt x="48555" y="299144"/>
                  </a:lnTo>
                  <a:lnTo>
                    <a:pt x="53578" y="285750"/>
                  </a:lnTo>
                  <a:lnTo>
                    <a:pt x="71437" y="267890"/>
                  </a:lnTo>
                  <a:lnTo>
                    <a:pt x="85948" y="263426"/>
                  </a:lnTo>
                  <a:lnTo>
                    <a:pt x="98226" y="258961"/>
                  </a:lnTo>
                  <a:lnTo>
                    <a:pt x="103249" y="250589"/>
                  </a:lnTo>
                  <a:lnTo>
                    <a:pt x="107156" y="241101"/>
                  </a:lnTo>
                  <a:lnTo>
                    <a:pt x="115528" y="232172"/>
                  </a:lnTo>
                  <a:lnTo>
                    <a:pt x="125015" y="223242"/>
                  </a:lnTo>
                  <a:lnTo>
                    <a:pt x="142875" y="205383"/>
                  </a:lnTo>
                  <a:lnTo>
                    <a:pt x="152363" y="196453"/>
                  </a:lnTo>
                  <a:lnTo>
                    <a:pt x="160734" y="187523"/>
                  </a:lnTo>
                  <a:lnTo>
                    <a:pt x="165199" y="178035"/>
                  </a:lnTo>
                  <a:lnTo>
                    <a:pt x="169664" y="169664"/>
                  </a:lnTo>
                  <a:lnTo>
                    <a:pt x="177477" y="164641"/>
                  </a:lnTo>
                  <a:lnTo>
                    <a:pt x="187523" y="160734"/>
                  </a:lnTo>
                  <a:lnTo>
                    <a:pt x="202034" y="156827"/>
                  </a:lnTo>
                  <a:lnTo>
                    <a:pt x="214312" y="151804"/>
                  </a:lnTo>
                  <a:lnTo>
                    <a:pt x="219335" y="142875"/>
                  </a:lnTo>
                  <a:lnTo>
                    <a:pt x="223242" y="133945"/>
                  </a:lnTo>
                  <a:lnTo>
                    <a:pt x="231614" y="128922"/>
                  </a:lnTo>
                  <a:lnTo>
                    <a:pt x="241101" y="125015"/>
                  </a:lnTo>
                  <a:lnTo>
                    <a:pt x="258961" y="116086"/>
                  </a:lnTo>
                  <a:lnTo>
                    <a:pt x="276820" y="107156"/>
                  </a:lnTo>
                  <a:lnTo>
                    <a:pt x="285192" y="102691"/>
                  </a:lnTo>
                  <a:lnTo>
                    <a:pt x="294679" y="98226"/>
                  </a:lnTo>
                  <a:lnTo>
                    <a:pt x="308074" y="93761"/>
                  </a:lnTo>
                  <a:lnTo>
                    <a:pt x="321469" y="89297"/>
                  </a:lnTo>
                  <a:lnTo>
                    <a:pt x="331514" y="84274"/>
                  </a:lnTo>
                  <a:lnTo>
                    <a:pt x="339328" y="80367"/>
                  </a:lnTo>
                  <a:lnTo>
                    <a:pt x="348258" y="80367"/>
                  </a:lnTo>
                  <a:lnTo>
                    <a:pt x="357187" y="80367"/>
                  </a:lnTo>
                  <a:lnTo>
                    <a:pt x="366117" y="77018"/>
                  </a:lnTo>
                  <a:lnTo>
                    <a:pt x="375047" y="71437"/>
                  </a:lnTo>
                  <a:lnTo>
                    <a:pt x="392906" y="62508"/>
                  </a:lnTo>
                  <a:lnTo>
                    <a:pt x="401836" y="57485"/>
                  </a:lnTo>
                  <a:lnTo>
                    <a:pt x="410765" y="53578"/>
                  </a:lnTo>
                  <a:lnTo>
                    <a:pt x="419695" y="53578"/>
                  </a:lnTo>
                  <a:lnTo>
                    <a:pt x="428625" y="53578"/>
                  </a:lnTo>
                  <a:lnTo>
                    <a:pt x="437554" y="49113"/>
                  </a:lnTo>
                  <a:lnTo>
                    <a:pt x="446484" y="44648"/>
                  </a:lnTo>
                  <a:lnTo>
                    <a:pt x="464344" y="44648"/>
                  </a:lnTo>
                  <a:lnTo>
                    <a:pt x="472157" y="45206"/>
                  </a:lnTo>
                  <a:lnTo>
                    <a:pt x="482203" y="44648"/>
                  </a:lnTo>
                  <a:lnTo>
                    <a:pt x="499504" y="41300"/>
                  </a:lnTo>
                  <a:lnTo>
                    <a:pt x="517922" y="35719"/>
                  </a:lnTo>
                  <a:lnTo>
                    <a:pt x="532432" y="30696"/>
                  </a:lnTo>
                  <a:lnTo>
                    <a:pt x="544711" y="26789"/>
                  </a:lnTo>
                  <a:lnTo>
                    <a:pt x="554757" y="26789"/>
                  </a:lnTo>
                  <a:lnTo>
                    <a:pt x="562570" y="26789"/>
                  </a:lnTo>
                  <a:lnTo>
                    <a:pt x="571500" y="22324"/>
                  </a:lnTo>
                  <a:lnTo>
                    <a:pt x="580429" y="17859"/>
                  </a:lnTo>
                  <a:lnTo>
                    <a:pt x="598289" y="17859"/>
                  </a:lnTo>
                  <a:lnTo>
                    <a:pt x="607219" y="18417"/>
                  </a:lnTo>
                  <a:lnTo>
                    <a:pt x="616148" y="17859"/>
                  </a:lnTo>
                  <a:lnTo>
                    <a:pt x="625078" y="13394"/>
                  </a:lnTo>
                  <a:lnTo>
                    <a:pt x="634008" y="8929"/>
                  </a:lnTo>
                  <a:lnTo>
                    <a:pt x="651867" y="8929"/>
                  </a:lnTo>
                  <a:lnTo>
                    <a:pt x="660797" y="9488"/>
                  </a:lnTo>
                  <a:lnTo>
                    <a:pt x="669726" y="8929"/>
                  </a:lnTo>
                  <a:lnTo>
                    <a:pt x="680888" y="3906"/>
                  </a:lnTo>
                  <a:lnTo>
                    <a:pt x="685911" y="1116"/>
                  </a:lnTo>
                  <a:lnTo>
                    <a:pt x="687586" y="0"/>
                  </a:lnTo>
                  <a:lnTo>
                    <a:pt x="685353" y="558"/>
                  </a:lnTo>
                  <a:lnTo>
                    <a:pt x="680330" y="2790"/>
                  </a:lnTo>
                  <a:lnTo>
                    <a:pt x="669726" y="8929"/>
                  </a:lnTo>
                  <a:lnTo>
                    <a:pt x="665261" y="17859"/>
                  </a:lnTo>
                  <a:lnTo>
                    <a:pt x="660797" y="26789"/>
                  </a:lnTo>
                  <a:lnTo>
                    <a:pt x="651867" y="31254"/>
                  </a:lnTo>
                  <a:lnTo>
                    <a:pt x="642937" y="35719"/>
                  </a:lnTo>
                  <a:lnTo>
                    <a:pt x="637914" y="44090"/>
                  </a:lnTo>
                  <a:lnTo>
                    <a:pt x="634008" y="53578"/>
                  </a:lnTo>
                  <a:lnTo>
                    <a:pt x="630101" y="61949"/>
                  </a:lnTo>
                  <a:lnTo>
                    <a:pt x="625078" y="71437"/>
                  </a:lnTo>
                  <a:lnTo>
                    <a:pt x="616706" y="84832"/>
                  </a:lnTo>
                  <a:lnTo>
                    <a:pt x="607219" y="98226"/>
                  </a:lnTo>
                  <a:lnTo>
                    <a:pt x="597731" y="108272"/>
                  </a:lnTo>
                  <a:lnTo>
                    <a:pt x="589359" y="116086"/>
                  </a:lnTo>
                  <a:lnTo>
                    <a:pt x="584336" y="125015"/>
                  </a:lnTo>
                  <a:lnTo>
                    <a:pt x="580429" y="133945"/>
                  </a:lnTo>
                  <a:lnTo>
                    <a:pt x="575406" y="142875"/>
                  </a:lnTo>
                  <a:lnTo>
                    <a:pt x="571500" y="151804"/>
                  </a:lnTo>
                  <a:lnTo>
                    <a:pt x="571500" y="160176"/>
                  </a:lnTo>
                  <a:lnTo>
                    <a:pt x="571500" y="169664"/>
                  </a:lnTo>
                  <a:lnTo>
                    <a:pt x="567035" y="184175"/>
                  </a:lnTo>
                  <a:lnTo>
                    <a:pt x="564244" y="191430"/>
                  </a:lnTo>
                  <a:lnTo>
                    <a:pt x="562570" y="196453"/>
                  </a:lnTo>
                </a:path>
              </a:pathLst>
            </a:custGeom>
            <a:noFill/>
            <a:ln w="53411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Полилиния 35"/>
            <p:cNvSpPr/>
            <p:nvPr/>
          </p:nvSpPr>
          <p:spPr bwMode="auto">
            <a:xfrm>
              <a:off x="6607968" y="1330523"/>
              <a:ext cx="401836" cy="71437"/>
            </a:xfrm>
            <a:custGeom>
              <a:avLst/>
              <a:gdLst>
                <a:gd name="connsiteX0" fmla="*/ 401836 w 401836"/>
                <a:gd name="connsiteY0" fmla="*/ 71437 h 71437"/>
                <a:gd name="connsiteX1" fmla="*/ 391232 w 401836"/>
                <a:gd name="connsiteY1" fmla="*/ 60833 h 71437"/>
                <a:gd name="connsiteX2" fmla="*/ 376163 w 401836"/>
                <a:gd name="connsiteY2" fmla="*/ 44648 h 71437"/>
                <a:gd name="connsiteX3" fmla="*/ 360536 w 401836"/>
                <a:gd name="connsiteY3" fmla="*/ 29021 h 71437"/>
                <a:gd name="connsiteX4" fmla="*/ 348258 w 401836"/>
                <a:gd name="connsiteY4" fmla="*/ 17859 h 71437"/>
                <a:gd name="connsiteX5" fmla="*/ 341561 w 401836"/>
                <a:gd name="connsiteY5" fmla="*/ 14511 h 71437"/>
                <a:gd name="connsiteX6" fmla="*/ 337096 w 401836"/>
                <a:gd name="connsiteY6" fmla="*/ 15069 h 71437"/>
                <a:gd name="connsiteX7" fmla="*/ 334305 w 401836"/>
                <a:gd name="connsiteY7" fmla="*/ 17301 h 71437"/>
                <a:gd name="connsiteX8" fmla="*/ 330399 w 401836"/>
                <a:gd name="connsiteY8" fmla="*/ 17859 h 71437"/>
                <a:gd name="connsiteX9" fmla="*/ 321469 w 401836"/>
                <a:gd name="connsiteY9" fmla="*/ 13394 h 71437"/>
                <a:gd name="connsiteX10" fmla="*/ 312539 w 401836"/>
                <a:gd name="connsiteY10" fmla="*/ 8930 h 71437"/>
                <a:gd name="connsiteX11" fmla="*/ 294680 w 401836"/>
                <a:gd name="connsiteY11" fmla="*/ 8930 h 71437"/>
                <a:gd name="connsiteX12" fmla="*/ 285750 w 401836"/>
                <a:gd name="connsiteY12" fmla="*/ 9488 h 71437"/>
                <a:gd name="connsiteX13" fmla="*/ 276821 w 401836"/>
                <a:gd name="connsiteY13" fmla="*/ 8930 h 71437"/>
                <a:gd name="connsiteX14" fmla="*/ 267891 w 401836"/>
                <a:gd name="connsiteY14" fmla="*/ 4465 h 71437"/>
                <a:gd name="connsiteX15" fmla="*/ 258961 w 401836"/>
                <a:gd name="connsiteY15" fmla="*/ 0 h 71437"/>
                <a:gd name="connsiteX16" fmla="*/ 241102 w 401836"/>
                <a:gd name="connsiteY16" fmla="*/ 0 h 71437"/>
                <a:gd name="connsiteX17" fmla="*/ 223242 w 401836"/>
                <a:gd name="connsiteY17" fmla="*/ 0 h 71437"/>
                <a:gd name="connsiteX18" fmla="*/ 215429 w 401836"/>
                <a:gd name="connsiteY18" fmla="*/ 0 h 71437"/>
                <a:gd name="connsiteX19" fmla="*/ 205383 w 401836"/>
                <a:gd name="connsiteY19" fmla="*/ 0 h 71437"/>
                <a:gd name="connsiteX20" fmla="*/ 191989 w 401836"/>
                <a:gd name="connsiteY20" fmla="*/ 0 h 71437"/>
                <a:gd name="connsiteX21" fmla="*/ 178594 w 401836"/>
                <a:gd name="connsiteY21" fmla="*/ 0 h 71437"/>
                <a:gd name="connsiteX22" fmla="*/ 169106 w 401836"/>
                <a:gd name="connsiteY22" fmla="*/ 0 h 71437"/>
                <a:gd name="connsiteX23" fmla="*/ 160735 w 401836"/>
                <a:gd name="connsiteY23" fmla="*/ 0 h 71437"/>
                <a:gd name="connsiteX24" fmla="*/ 142875 w 401836"/>
                <a:gd name="connsiteY24" fmla="*/ 0 h 71437"/>
                <a:gd name="connsiteX25" fmla="*/ 125016 w 401836"/>
                <a:gd name="connsiteY25" fmla="*/ 0 h 71437"/>
                <a:gd name="connsiteX26" fmla="*/ 107157 w 401836"/>
                <a:gd name="connsiteY26" fmla="*/ 0 h 71437"/>
                <a:gd name="connsiteX27" fmla="*/ 89297 w 401836"/>
                <a:gd name="connsiteY27" fmla="*/ 0 h 71437"/>
                <a:gd name="connsiteX28" fmla="*/ 71438 w 401836"/>
                <a:gd name="connsiteY28" fmla="*/ 0 h 71437"/>
                <a:gd name="connsiteX29" fmla="*/ 53578 w 401836"/>
                <a:gd name="connsiteY29" fmla="*/ 0 h 71437"/>
                <a:gd name="connsiteX30" fmla="*/ 35719 w 401836"/>
                <a:gd name="connsiteY30" fmla="*/ 0 h 71437"/>
                <a:gd name="connsiteX31" fmla="*/ 17860 w 401836"/>
                <a:gd name="connsiteY31" fmla="*/ 0 h 71437"/>
                <a:gd name="connsiteX32" fmla="*/ 8372 w 401836"/>
                <a:gd name="connsiteY32" fmla="*/ 0 h 71437"/>
                <a:gd name="connsiteX33" fmla="*/ 0 w 401836"/>
                <a:gd name="connsiteY33" fmla="*/ 0 h 7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836" h="71437">
                  <a:moveTo>
                    <a:pt x="401836" y="71437"/>
                  </a:moveTo>
                  <a:lnTo>
                    <a:pt x="391232" y="60833"/>
                  </a:lnTo>
                  <a:lnTo>
                    <a:pt x="376163" y="44648"/>
                  </a:lnTo>
                  <a:lnTo>
                    <a:pt x="360536" y="29021"/>
                  </a:lnTo>
                  <a:lnTo>
                    <a:pt x="348258" y="17859"/>
                  </a:lnTo>
                  <a:lnTo>
                    <a:pt x="341561" y="14511"/>
                  </a:lnTo>
                  <a:lnTo>
                    <a:pt x="337096" y="15069"/>
                  </a:lnTo>
                  <a:lnTo>
                    <a:pt x="334305" y="17301"/>
                  </a:lnTo>
                  <a:lnTo>
                    <a:pt x="330399" y="17859"/>
                  </a:lnTo>
                  <a:lnTo>
                    <a:pt x="321469" y="13394"/>
                  </a:lnTo>
                  <a:lnTo>
                    <a:pt x="312539" y="8930"/>
                  </a:lnTo>
                  <a:lnTo>
                    <a:pt x="294680" y="8930"/>
                  </a:lnTo>
                  <a:lnTo>
                    <a:pt x="285750" y="9488"/>
                  </a:lnTo>
                  <a:lnTo>
                    <a:pt x="276821" y="8930"/>
                  </a:lnTo>
                  <a:lnTo>
                    <a:pt x="267891" y="4465"/>
                  </a:lnTo>
                  <a:lnTo>
                    <a:pt x="258961" y="0"/>
                  </a:lnTo>
                  <a:lnTo>
                    <a:pt x="241102" y="0"/>
                  </a:lnTo>
                  <a:lnTo>
                    <a:pt x="223242" y="0"/>
                  </a:lnTo>
                  <a:lnTo>
                    <a:pt x="215429" y="0"/>
                  </a:lnTo>
                  <a:lnTo>
                    <a:pt x="205383" y="0"/>
                  </a:lnTo>
                  <a:lnTo>
                    <a:pt x="191989" y="0"/>
                  </a:lnTo>
                  <a:lnTo>
                    <a:pt x="178594" y="0"/>
                  </a:lnTo>
                  <a:lnTo>
                    <a:pt x="169106" y="0"/>
                  </a:lnTo>
                  <a:lnTo>
                    <a:pt x="160735" y="0"/>
                  </a:lnTo>
                  <a:lnTo>
                    <a:pt x="142875" y="0"/>
                  </a:lnTo>
                  <a:lnTo>
                    <a:pt x="125016" y="0"/>
                  </a:lnTo>
                  <a:lnTo>
                    <a:pt x="107157" y="0"/>
                  </a:lnTo>
                  <a:lnTo>
                    <a:pt x="89297" y="0"/>
                  </a:lnTo>
                  <a:lnTo>
                    <a:pt x="71438" y="0"/>
                  </a:lnTo>
                  <a:lnTo>
                    <a:pt x="53578" y="0"/>
                  </a:lnTo>
                  <a:lnTo>
                    <a:pt x="35719" y="0"/>
                  </a:lnTo>
                  <a:lnTo>
                    <a:pt x="17860" y="0"/>
                  </a:lnTo>
                  <a:lnTo>
                    <a:pt x="8372" y="0"/>
                  </a:lnTo>
                  <a:lnTo>
                    <a:pt x="0" y="0"/>
                  </a:lnTo>
                </a:path>
              </a:pathLst>
            </a:custGeom>
            <a:noFill/>
            <a:ln w="53411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8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оборная мече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66556" cy="488736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http://dum-spb.ru/d/174138/d/121530801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000" y="3429000"/>
            <a:ext cx="3275856" cy="319595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20072" y="260648"/>
            <a:ext cx="413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Главная соборная мечеть Петербурга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строительство 1907-1920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по образу мечети Тамерлана в Самарканде, вмещает более  5000чел.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 bwMode="auto">
          <a:xfrm rot="3115201">
            <a:off x="5370668" y="1796110"/>
            <a:ext cx="311883" cy="170121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5157192"/>
            <a:ext cx="5275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Вторая мечеть на ул. </a:t>
            </a:r>
            <a:r>
              <a:rPr lang="ru-RU" sz="2000" b="1" dirty="0" err="1" smtClean="0">
                <a:solidFill>
                  <a:srgbClr val="C00000"/>
                </a:solidFill>
              </a:rPr>
              <a:t>Репищева</a:t>
            </a:r>
            <a:r>
              <a:rPr lang="ru-RU" sz="2000" b="1" dirty="0" smtClean="0">
                <a:solidFill>
                  <a:srgbClr val="C00000"/>
                </a:solidFill>
              </a:rPr>
              <a:t>, 1, открыта в 2009 году </a:t>
            </a:r>
            <a:r>
              <a:rPr lang="ru-RU" sz="2000" b="1" dirty="0" err="1" smtClean="0">
                <a:solidFill>
                  <a:srgbClr val="C00000"/>
                </a:solidFill>
              </a:rPr>
              <a:t>ност</a:t>
            </a:r>
            <a:r>
              <a:rPr lang="ru-RU" sz="2000" b="1" dirty="0" smtClean="0">
                <a:solidFill>
                  <a:srgbClr val="C00000"/>
                </a:solidFill>
              </a:rPr>
              <a:t> имя муфтия </a:t>
            </a:r>
            <a:r>
              <a:rPr lang="ru-RU" sz="2000" b="1" dirty="0" err="1" smtClean="0">
                <a:solidFill>
                  <a:srgbClr val="C00000"/>
                </a:solidFill>
              </a:rPr>
              <a:t>Пончаева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 rot="728142">
            <a:off x="4778930" y="5663542"/>
            <a:ext cx="1307497" cy="31075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2924944"/>
            <a:ext cx="525658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ПАГОДА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СТУПА, ПАГОДА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МАНДАЛА, ЛОТОС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КОЛЕСО ДХАРМЫ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БЕСКОНЕЧНЫЙ УЗЕЛ …,</a:t>
            </a:r>
          </a:p>
          <a:p>
            <a:pPr>
              <a:buNone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 ЧТО ЕЩЁ????</a:t>
            </a:r>
          </a:p>
          <a:p>
            <a:pPr>
              <a:buNone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99592" y="0"/>
            <a:ext cx="3312368" cy="56207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БУДДИЗМ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" name="Рисунок 4" descr="1212274786_i-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0"/>
            <a:ext cx="3181351" cy="223224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Содержимое 6" descr="china_080120101524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982" y="1916832"/>
            <a:ext cx="2352261" cy="3528392"/>
          </a:xfrm>
          <a:prstGeom prst="rect">
            <a:avLst/>
          </a:prstGeom>
          <a:ln w="3810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http://www.sadhanashop.ru/file/25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91" y="733720"/>
            <a:ext cx="5086350" cy="272415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38014" y="58450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Задание: 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Соедините понятие и картинку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82705" y="1981893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96371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76440" y="5060191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82602" y="3069168"/>
            <a:ext cx="276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57410" y="2960613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  <p:pic>
        <p:nvPicPr>
          <p:cNvPr id="2050" name="Picture 2" descr="http://www.hi-braa.spb.ru/pics/mandala/mandala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09641"/>
            <a:ext cx="2160239" cy="216024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2" descr="C:\Documents and Settings\G00man\Рабочий стол\symbolry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6808" y="3474169"/>
            <a:ext cx="2500312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1018455">
  <a:themeElements>
    <a:clrScheme name="01018455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01018455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1018455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8455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8455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018455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8455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1018455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293</Words>
  <Application>Microsoft Office PowerPoint</Application>
  <PresentationFormat>Экран (4:3)</PresentationFormat>
  <Paragraphs>116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</vt:lpstr>
      <vt:lpstr>Garamond</vt:lpstr>
      <vt:lpstr>01018455</vt:lpstr>
      <vt:lpstr>Священные              сооружения         (часть первая)         урок  ОРКСЭ в 4 классе учитель Баглай Наталья Петровна ГБОУ СОШ №76 Санкт-Петербург   </vt:lpstr>
      <vt:lpstr>Презентация PowerPoint</vt:lpstr>
      <vt:lpstr>Презентация PowerPoint</vt:lpstr>
      <vt:lpstr>Презентация PowerPoint</vt:lpstr>
      <vt:lpstr>Большая хоральная синагога  в Санкт-Петербурге</vt:lpstr>
      <vt:lpstr>ИСЛАМ </vt:lpstr>
      <vt:lpstr>ИСЛАМ </vt:lpstr>
      <vt:lpstr>Презентация PowerPoint</vt:lpstr>
      <vt:lpstr>БУДДИЗМ</vt:lpstr>
      <vt:lpstr>БУДДИЗМ</vt:lpstr>
      <vt:lpstr>Петербургский  ДАЦАН</vt:lpstr>
      <vt:lpstr>Домашнее задание: </vt:lpstr>
    </vt:vector>
  </TitlesOfParts>
  <Company>GKS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Священные                   сооружения                  урок  ОРКСЭ в 4 классе  </dc:title>
  <dc:creator>.</dc:creator>
  <cp:lastModifiedBy>мама</cp:lastModifiedBy>
  <cp:revision>9</cp:revision>
  <dcterms:created xsi:type="dcterms:W3CDTF">2013-12-22T18:56:58Z</dcterms:created>
  <dcterms:modified xsi:type="dcterms:W3CDTF">2014-04-22T10:42:49Z</dcterms:modified>
</cp:coreProperties>
</file>