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91" r:id="rId2"/>
    <p:sldId id="283" r:id="rId3"/>
    <p:sldId id="259" r:id="rId4"/>
    <p:sldId id="284" r:id="rId5"/>
    <p:sldId id="285" r:id="rId6"/>
    <p:sldId id="286" r:id="rId7"/>
    <p:sldId id="287" r:id="rId8"/>
    <p:sldId id="288" r:id="rId9"/>
    <p:sldId id="292" r:id="rId10"/>
    <p:sldId id="289" r:id="rId11"/>
    <p:sldId id="290" r:id="rId12"/>
    <p:sldId id="293" r:id="rId13"/>
    <p:sldId id="266" r:id="rId14"/>
    <p:sldId id="258" r:id="rId15"/>
    <p:sldId id="295" r:id="rId16"/>
    <p:sldId id="296" r:id="rId17"/>
    <p:sldId id="297" r:id="rId18"/>
    <p:sldId id="282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FFCCCC"/>
    <a:srgbClr val="FFCC99"/>
    <a:srgbClr val="CC3300"/>
    <a:srgbClr val="CCE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727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CF59CC-C05D-45BD-B827-D94B188BFAE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2E9EC7-4E5C-4DB2-B83E-1D5D19A42A31}" type="slidenum">
              <a:rPr lang="ru-RU"/>
              <a:pPr/>
              <a:t>9</a:t>
            </a:fld>
            <a:endParaRPr lang="ru-RU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ru-RU"/>
              <a:t>Мониторинг результатов эксперимента (по Чечель И.Д.)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2A73B-14C4-46EC-9E1C-8F1466F38D57}" type="slidenum">
              <a:rPr lang="ru-RU"/>
              <a:pPr/>
              <a:t>15</a:t>
            </a:fld>
            <a:endParaRPr lang="ru-RU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21315-CFDF-4EB7-80B9-2B17553B84B5}" type="slidenum">
              <a:rPr lang="ru-RU"/>
              <a:pPr/>
              <a:t>16</a:t>
            </a:fld>
            <a:endParaRPr lang="ru-RU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152ED-21EC-453A-B793-D4ABC19F4214}" type="slidenum">
              <a:rPr lang="ru-RU"/>
              <a:pPr/>
              <a:t>17</a:t>
            </a:fld>
            <a:endParaRPr lang="ru-RU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C25DC-C86C-4298-8171-91528C1C2C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25D51-86CC-4BAE-9136-24175336C8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413B0-9C0D-4725-9C0F-91AF1E3C5D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CC8CFC-B823-4C05-B474-3192190974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7F52C5F-C4D6-48BC-935C-408E6A69B8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834CF-7D9C-4962-B642-6CC53C1F2C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B0351-25B1-4197-93EA-D86641C29B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039DF-FCFB-4FE8-B418-8594020363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7F22A-BF89-4B3A-9779-AD63962A11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25AC3-17AD-46B6-85CE-66702F0B70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41E18-E2A3-4EAA-A880-CCC05D60FB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75775-01D3-4562-9C4B-71C7F4E8D8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3DCE4-3BCC-4172-AE43-034AA454CB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0D5405-A262-4EB3-877D-158EBF94C87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5273675"/>
            <a:ext cx="9826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695700"/>
            <a:ext cx="98266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147888"/>
            <a:ext cx="990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612775"/>
            <a:ext cx="990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9638" name="Group 6"/>
          <p:cNvGrpSpPr>
            <a:grpSpLocks/>
          </p:cNvGrpSpPr>
          <p:nvPr/>
        </p:nvGrpSpPr>
        <p:grpSpPr bwMode="auto">
          <a:xfrm>
            <a:off x="2232025" y="2033588"/>
            <a:ext cx="4633913" cy="4772025"/>
            <a:chOff x="1406" y="1281"/>
            <a:chExt cx="2919" cy="3006"/>
          </a:xfrm>
        </p:grpSpPr>
        <p:sp>
          <p:nvSpPr>
            <p:cNvPr id="69639" name="Freeform 7"/>
            <p:cNvSpPr>
              <a:spLocks/>
            </p:cNvSpPr>
            <p:nvPr/>
          </p:nvSpPr>
          <p:spPr bwMode="auto">
            <a:xfrm>
              <a:off x="1406" y="1334"/>
              <a:ext cx="2919" cy="2874"/>
            </a:xfrm>
            <a:custGeom>
              <a:avLst/>
              <a:gdLst/>
              <a:ahLst/>
              <a:cxnLst>
                <a:cxn ang="0">
                  <a:pos x="227" y="2826"/>
                </a:cxn>
                <a:cxn ang="0">
                  <a:pos x="217" y="2755"/>
                </a:cxn>
                <a:cxn ang="0">
                  <a:pos x="198" y="2637"/>
                </a:cxn>
                <a:cxn ang="0">
                  <a:pos x="175" y="2485"/>
                </a:cxn>
                <a:cxn ang="0">
                  <a:pos x="148" y="2303"/>
                </a:cxn>
                <a:cxn ang="0">
                  <a:pos x="119" y="2101"/>
                </a:cxn>
                <a:cxn ang="0">
                  <a:pos x="91" y="1886"/>
                </a:cxn>
                <a:cxn ang="0">
                  <a:pos x="67" y="1670"/>
                </a:cxn>
                <a:cxn ang="0">
                  <a:pos x="51" y="1453"/>
                </a:cxn>
                <a:cxn ang="0">
                  <a:pos x="40" y="1250"/>
                </a:cxn>
                <a:cxn ang="0">
                  <a:pos x="34" y="1061"/>
                </a:cxn>
                <a:cxn ang="0">
                  <a:pos x="31" y="886"/>
                </a:cxn>
                <a:cxn ang="0">
                  <a:pos x="31" y="727"/>
                </a:cxn>
                <a:cxn ang="0">
                  <a:pos x="32" y="584"/>
                </a:cxn>
                <a:cxn ang="0">
                  <a:pos x="35" y="458"/>
                </a:cxn>
                <a:cxn ang="0">
                  <a:pos x="35" y="347"/>
                </a:cxn>
                <a:cxn ang="0">
                  <a:pos x="31" y="256"/>
                </a:cxn>
                <a:cxn ang="0">
                  <a:pos x="26" y="180"/>
                </a:cxn>
                <a:cxn ang="0">
                  <a:pos x="19" y="122"/>
                </a:cxn>
                <a:cxn ang="0">
                  <a:pos x="10" y="78"/>
                </a:cxn>
                <a:cxn ang="0">
                  <a:pos x="3" y="46"/>
                </a:cxn>
                <a:cxn ang="0">
                  <a:pos x="0" y="25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2" y="5"/>
                </a:cxn>
                <a:cxn ang="0">
                  <a:pos x="88" y="2"/>
                </a:cxn>
                <a:cxn ang="0">
                  <a:pos x="183" y="0"/>
                </a:cxn>
                <a:cxn ang="0">
                  <a:pos x="308" y="0"/>
                </a:cxn>
                <a:cxn ang="0">
                  <a:pos x="459" y="2"/>
                </a:cxn>
                <a:cxn ang="0">
                  <a:pos x="634" y="10"/>
                </a:cxn>
                <a:cxn ang="0">
                  <a:pos x="832" y="21"/>
                </a:cxn>
                <a:cxn ang="0">
                  <a:pos x="1050" y="43"/>
                </a:cxn>
                <a:cxn ang="0">
                  <a:pos x="1282" y="69"/>
                </a:cxn>
                <a:cxn ang="0">
                  <a:pos x="1524" y="99"/>
                </a:cxn>
                <a:cxn ang="0">
                  <a:pos x="1764" y="134"/>
                </a:cxn>
                <a:cxn ang="0">
                  <a:pos x="1999" y="169"/>
                </a:cxn>
                <a:cxn ang="0">
                  <a:pos x="2218" y="202"/>
                </a:cxn>
                <a:cxn ang="0">
                  <a:pos x="2416" y="233"/>
                </a:cxn>
                <a:cxn ang="0">
                  <a:pos x="2584" y="260"/>
                </a:cxn>
                <a:cxn ang="0">
                  <a:pos x="2716" y="278"/>
                </a:cxn>
                <a:cxn ang="0">
                  <a:pos x="2919" y="298"/>
                </a:cxn>
                <a:cxn ang="0">
                  <a:pos x="2913" y="501"/>
                </a:cxn>
                <a:cxn ang="0">
                  <a:pos x="2905" y="683"/>
                </a:cxn>
                <a:cxn ang="0">
                  <a:pos x="2897" y="901"/>
                </a:cxn>
                <a:cxn ang="0">
                  <a:pos x="2885" y="1142"/>
                </a:cxn>
                <a:cxn ang="0">
                  <a:pos x="2870" y="1395"/>
                </a:cxn>
                <a:cxn ang="0">
                  <a:pos x="2854" y="1650"/>
                </a:cxn>
                <a:cxn ang="0">
                  <a:pos x="2835" y="1891"/>
                </a:cxn>
                <a:cxn ang="0">
                  <a:pos x="2812" y="2113"/>
                </a:cxn>
                <a:cxn ang="0">
                  <a:pos x="2790" y="2313"/>
                </a:cxn>
                <a:cxn ang="0">
                  <a:pos x="2766" y="2488"/>
                </a:cxn>
                <a:cxn ang="0">
                  <a:pos x="2746" y="2634"/>
                </a:cxn>
                <a:cxn ang="0">
                  <a:pos x="2728" y="2746"/>
                </a:cxn>
                <a:cxn ang="0">
                  <a:pos x="2715" y="2826"/>
                </a:cxn>
                <a:cxn ang="0">
                  <a:pos x="2709" y="2867"/>
                </a:cxn>
                <a:cxn ang="0">
                  <a:pos x="229" y="2844"/>
                </a:cxn>
              </a:cxnLst>
              <a:rect l="0" t="0" r="r" b="b"/>
              <a:pathLst>
                <a:path w="2919" h="2874">
                  <a:moveTo>
                    <a:pt x="229" y="2844"/>
                  </a:moveTo>
                  <a:lnTo>
                    <a:pt x="227" y="2826"/>
                  </a:lnTo>
                  <a:lnTo>
                    <a:pt x="223" y="2796"/>
                  </a:lnTo>
                  <a:lnTo>
                    <a:pt x="217" y="2755"/>
                  </a:lnTo>
                  <a:lnTo>
                    <a:pt x="210" y="2702"/>
                  </a:lnTo>
                  <a:lnTo>
                    <a:pt x="198" y="2637"/>
                  </a:lnTo>
                  <a:lnTo>
                    <a:pt x="186" y="2564"/>
                  </a:lnTo>
                  <a:lnTo>
                    <a:pt x="175" y="2485"/>
                  </a:lnTo>
                  <a:lnTo>
                    <a:pt x="161" y="2399"/>
                  </a:lnTo>
                  <a:lnTo>
                    <a:pt x="148" y="2303"/>
                  </a:lnTo>
                  <a:lnTo>
                    <a:pt x="133" y="2206"/>
                  </a:lnTo>
                  <a:lnTo>
                    <a:pt x="119" y="2101"/>
                  </a:lnTo>
                  <a:lnTo>
                    <a:pt x="106" y="1996"/>
                  </a:lnTo>
                  <a:lnTo>
                    <a:pt x="91" y="1886"/>
                  </a:lnTo>
                  <a:lnTo>
                    <a:pt x="79" y="1779"/>
                  </a:lnTo>
                  <a:lnTo>
                    <a:pt x="67" y="1670"/>
                  </a:lnTo>
                  <a:lnTo>
                    <a:pt x="60" y="1561"/>
                  </a:lnTo>
                  <a:lnTo>
                    <a:pt x="51" y="1453"/>
                  </a:lnTo>
                  <a:lnTo>
                    <a:pt x="44" y="1351"/>
                  </a:lnTo>
                  <a:lnTo>
                    <a:pt x="40" y="1250"/>
                  </a:lnTo>
                  <a:lnTo>
                    <a:pt x="37" y="1154"/>
                  </a:lnTo>
                  <a:lnTo>
                    <a:pt x="34" y="1061"/>
                  </a:lnTo>
                  <a:lnTo>
                    <a:pt x="32" y="972"/>
                  </a:lnTo>
                  <a:lnTo>
                    <a:pt x="31" y="886"/>
                  </a:lnTo>
                  <a:lnTo>
                    <a:pt x="31" y="805"/>
                  </a:lnTo>
                  <a:lnTo>
                    <a:pt x="31" y="727"/>
                  </a:lnTo>
                  <a:lnTo>
                    <a:pt x="32" y="655"/>
                  </a:lnTo>
                  <a:lnTo>
                    <a:pt x="32" y="584"/>
                  </a:lnTo>
                  <a:lnTo>
                    <a:pt x="35" y="519"/>
                  </a:lnTo>
                  <a:lnTo>
                    <a:pt x="35" y="458"/>
                  </a:lnTo>
                  <a:lnTo>
                    <a:pt x="35" y="400"/>
                  </a:lnTo>
                  <a:lnTo>
                    <a:pt x="35" y="347"/>
                  </a:lnTo>
                  <a:lnTo>
                    <a:pt x="35" y="299"/>
                  </a:lnTo>
                  <a:lnTo>
                    <a:pt x="31" y="256"/>
                  </a:lnTo>
                  <a:lnTo>
                    <a:pt x="29" y="215"/>
                  </a:lnTo>
                  <a:lnTo>
                    <a:pt x="26" y="180"/>
                  </a:lnTo>
                  <a:lnTo>
                    <a:pt x="23" y="150"/>
                  </a:lnTo>
                  <a:lnTo>
                    <a:pt x="19" y="122"/>
                  </a:lnTo>
                  <a:lnTo>
                    <a:pt x="15" y="99"/>
                  </a:lnTo>
                  <a:lnTo>
                    <a:pt x="10" y="78"/>
                  </a:lnTo>
                  <a:lnTo>
                    <a:pt x="7" y="61"/>
                  </a:lnTo>
                  <a:lnTo>
                    <a:pt x="3" y="46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7"/>
                  </a:lnTo>
                  <a:lnTo>
                    <a:pt x="22" y="5"/>
                  </a:lnTo>
                  <a:lnTo>
                    <a:pt x="53" y="3"/>
                  </a:lnTo>
                  <a:lnTo>
                    <a:pt x="88" y="2"/>
                  </a:lnTo>
                  <a:lnTo>
                    <a:pt x="132" y="0"/>
                  </a:lnTo>
                  <a:lnTo>
                    <a:pt x="183" y="0"/>
                  </a:lnTo>
                  <a:lnTo>
                    <a:pt x="243" y="0"/>
                  </a:lnTo>
                  <a:lnTo>
                    <a:pt x="308" y="0"/>
                  </a:lnTo>
                  <a:lnTo>
                    <a:pt x="381" y="0"/>
                  </a:lnTo>
                  <a:lnTo>
                    <a:pt x="459" y="2"/>
                  </a:lnTo>
                  <a:lnTo>
                    <a:pt x="543" y="7"/>
                  </a:lnTo>
                  <a:lnTo>
                    <a:pt x="634" y="10"/>
                  </a:lnTo>
                  <a:lnTo>
                    <a:pt x="730" y="15"/>
                  </a:lnTo>
                  <a:lnTo>
                    <a:pt x="832" y="21"/>
                  </a:lnTo>
                  <a:lnTo>
                    <a:pt x="939" y="33"/>
                  </a:lnTo>
                  <a:lnTo>
                    <a:pt x="1050" y="43"/>
                  </a:lnTo>
                  <a:lnTo>
                    <a:pt x="1165" y="55"/>
                  </a:lnTo>
                  <a:lnTo>
                    <a:pt x="1282" y="69"/>
                  </a:lnTo>
                  <a:lnTo>
                    <a:pt x="1404" y="84"/>
                  </a:lnTo>
                  <a:lnTo>
                    <a:pt x="1524" y="99"/>
                  </a:lnTo>
                  <a:lnTo>
                    <a:pt x="1644" y="116"/>
                  </a:lnTo>
                  <a:lnTo>
                    <a:pt x="1764" y="134"/>
                  </a:lnTo>
                  <a:lnTo>
                    <a:pt x="1883" y="152"/>
                  </a:lnTo>
                  <a:lnTo>
                    <a:pt x="1999" y="169"/>
                  </a:lnTo>
                  <a:lnTo>
                    <a:pt x="2111" y="187"/>
                  </a:lnTo>
                  <a:lnTo>
                    <a:pt x="2218" y="202"/>
                  </a:lnTo>
                  <a:lnTo>
                    <a:pt x="2320" y="220"/>
                  </a:lnTo>
                  <a:lnTo>
                    <a:pt x="2416" y="233"/>
                  </a:lnTo>
                  <a:lnTo>
                    <a:pt x="2504" y="248"/>
                  </a:lnTo>
                  <a:lnTo>
                    <a:pt x="2584" y="260"/>
                  </a:lnTo>
                  <a:lnTo>
                    <a:pt x="2656" y="271"/>
                  </a:lnTo>
                  <a:lnTo>
                    <a:pt x="2716" y="278"/>
                  </a:lnTo>
                  <a:lnTo>
                    <a:pt x="2768" y="286"/>
                  </a:lnTo>
                  <a:lnTo>
                    <a:pt x="2919" y="298"/>
                  </a:lnTo>
                  <a:lnTo>
                    <a:pt x="2916" y="428"/>
                  </a:lnTo>
                  <a:lnTo>
                    <a:pt x="2913" y="501"/>
                  </a:lnTo>
                  <a:lnTo>
                    <a:pt x="2908" y="587"/>
                  </a:lnTo>
                  <a:lnTo>
                    <a:pt x="2905" y="683"/>
                  </a:lnTo>
                  <a:lnTo>
                    <a:pt x="2903" y="789"/>
                  </a:lnTo>
                  <a:lnTo>
                    <a:pt x="2897" y="901"/>
                  </a:lnTo>
                  <a:lnTo>
                    <a:pt x="2891" y="1018"/>
                  </a:lnTo>
                  <a:lnTo>
                    <a:pt x="2885" y="1142"/>
                  </a:lnTo>
                  <a:lnTo>
                    <a:pt x="2879" y="1268"/>
                  </a:lnTo>
                  <a:lnTo>
                    <a:pt x="2870" y="1395"/>
                  </a:lnTo>
                  <a:lnTo>
                    <a:pt x="2863" y="1523"/>
                  </a:lnTo>
                  <a:lnTo>
                    <a:pt x="2854" y="1650"/>
                  </a:lnTo>
                  <a:lnTo>
                    <a:pt x="2847" y="1774"/>
                  </a:lnTo>
                  <a:lnTo>
                    <a:pt x="2835" y="1891"/>
                  </a:lnTo>
                  <a:lnTo>
                    <a:pt x="2825" y="2006"/>
                  </a:lnTo>
                  <a:lnTo>
                    <a:pt x="2812" y="2113"/>
                  </a:lnTo>
                  <a:lnTo>
                    <a:pt x="2801" y="2217"/>
                  </a:lnTo>
                  <a:lnTo>
                    <a:pt x="2790" y="2313"/>
                  </a:lnTo>
                  <a:lnTo>
                    <a:pt x="2778" y="2404"/>
                  </a:lnTo>
                  <a:lnTo>
                    <a:pt x="2766" y="2488"/>
                  </a:lnTo>
                  <a:lnTo>
                    <a:pt x="2756" y="2566"/>
                  </a:lnTo>
                  <a:lnTo>
                    <a:pt x="2746" y="2634"/>
                  </a:lnTo>
                  <a:lnTo>
                    <a:pt x="2737" y="2695"/>
                  </a:lnTo>
                  <a:lnTo>
                    <a:pt x="2728" y="2746"/>
                  </a:lnTo>
                  <a:lnTo>
                    <a:pt x="2721" y="2791"/>
                  </a:lnTo>
                  <a:lnTo>
                    <a:pt x="2715" y="2826"/>
                  </a:lnTo>
                  <a:lnTo>
                    <a:pt x="2712" y="2852"/>
                  </a:lnTo>
                  <a:lnTo>
                    <a:pt x="2709" y="2867"/>
                  </a:lnTo>
                  <a:lnTo>
                    <a:pt x="2709" y="2874"/>
                  </a:lnTo>
                  <a:lnTo>
                    <a:pt x="229" y="2844"/>
                  </a:lnTo>
                  <a:lnTo>
                    <a:pt x="229" y="2844"/>
                  </a:lnTo>
                  <a:close/>
                </a:path>
              </a:pathLst>
            </a:custGeom>
            <a:solidFill>
              <a:srgbClr val="BDED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0" name="Freeform 8"/>
            <p:cNvSpPr>
              <a:spLocks/>
            </p:cNvSpPr>
            <p:nvPr/>
          </p:nvSpPr>
          <p:spPr bwMode="auto">
            <a:xfrm>
              <a:off x="1493" y="1289"/>
              <a:ext cx="2048" cy="2889"/>
            </a:xfrm>
            <a:custGeom>
              <a:avLst/>
              <a:gdLst/>
              <a:ahLst/>
              <a:cxnLst>
                <a:cxn ang="0">
                  <a:pos x="1711" y="685"/>
                </a:cxn>
                <a:cxn ang="0">
                  <a:pos x="1699" y="627"/>
                </a:cxn>
                <a:cxn ang="0">
                  <a:pos x="1680" y="534"/>
                </a:cxn>
                <a:cxn ang="0">
                  <a:pos x="1666" y="422"/>
                </a:cxn>
                <a:cxn ang="0">
                  <a:pos x="1655" y="301"/>
                </a:cxn>
                <a:cxn ang="0">
                  <a:pos x="1652" y="189"/>
                </a:cxn>
                <a:cxn ang="0">
                  <a:pos x="1651" y="103"/>
                </a:cxn>
                <a:cxn ang="0">
                  <a:pos x="1652" y="62"/>
                </a:cxn>
                <a:cxn ang="0">
                  <a:pos x="1523" y="0"/>
                </a:cxn>
                <a:cxn ang="0">
                  <a:pos x="1482" y="4"/>
                </a:cxn>
                <a:cxn ang="0">
                  <a:pos x="1397" y="15"/>
                </a:cxn>
                <a:cxn ang="0">
                  <a:pos x="1286" y="33"/>
                </a:cxn>
                <a:cxn ang="0">
                  <a:pos x="1163" y="60"/>
                </a:cxn>
                <a:cxn ang="0">
                  <a:pos x="1038" y="88"/>
                </a:cxn>
                <a:cxn ang="0">
                  <a:pos x="919" y="118"/>
                </a:cxn>
                <a:cxn ang="0">
                  <a:pos x="805" y="147"/>
                </a:cxn>
                <a:cxn ang="0">
                  <a:pos x="698" y="176"/>
                </a:cxn>
                <a:cxn ang="0">
                  <a:pos x="601" y="202"/>
                </a:cxn>
                <a:cxn ang="0">
                  <a:pos x="525" y="225"/>
                </a:cxn>
                <a:cxn ang="0">
                  <a:pos x="478" y="240"/>
                </a:cxn>
                <a:cxn ang="0">
                  <a:pos x="466" y="242"/>
                </a:cxn>
                <a:cxn ang="0">
                  <a:pos x="447" y="222"/>
                </a:cxn>
                <a:cxn ang="0">
                  <a:pos x="422" y="209"/>
                </a:cxn>
                <a:cxn ang="0">
                  <a:pos x="391" y="207"/>
                </a:cxn>
                <a:cxn ang="0">
                  <a:pos x="359" y="210"/>
                </a:cxn>
                <a:cxn ang="0">
                  <a:pos x="334" y="215"/>
                </a:cxn>
                <a:cxn ang="0">
                  <a:pos x="319" y="220"/>
                </a:cxn>
                <a:cxn ang="0">
                  <a:pos x="313" y="247"/>
                </a:cxn>
                <a:cxn ang="0">
                  <a:pos x="294" y="281"/>
                </a:cxn>
                <a:cxn ang="0">
                  <a:pos x="266" y="319"/>
                </a:cxn>
                <a:cxn ang="0">
                  <a:pos x="230" y="361"/>
                </a:cxn>
                <a:cxn ang="0">
                  <a:pos x="189" y="404"/>
                </a:cxn>
                <a:cxn ang="0">
                  <a:pos x="145" y="442"/>
                </a:cxn>
                <a:cxn ang="0">
                  <a:pos x="107" y="473"/>
                </a:cxn>
                <a:cxn ang="0">
                  <a:pos x="71" y="496"/>
                </a:cxn>
                <a:cxn ang="0">
                  <a:pos x="46" y="510"/>
                </a:cxn>
                <a:cxn ang="0">
                  <a:pos x="35" y="518"/>
                </a:cxn>
                <a:cxn ang="0">
                  <a:pos x="24" y="543"/>
                </a:cxn>
                <a:cxn ang="0">
                  <a:pos x="10" y="589"/>
                </a:cxn>
                <a:cxn ang="0">
                  <a:pos x="0" y="648"/>
                </a:cxn>
                <a:cxn ang="0">
                  <a:pos x="7" y="711"/>
                </a:cxn>
                <a:cxn ang="0">
                  <a:pos x="38" y="774"/>
                </a:cxn>
                <a:cxn ang="0">
                  <a:pos x="83" y="853"/>
                </a:cxn>
                <a:cxn ang="0">
                  <a:pos x="134" y="968"/>
                </a:cxn>
                <a:cxn ang="0">
                  <a:pos x="183" y="1135"/>
                </a:cxn>
                <a:cxn ang="0">
                  <a:pos x="222" y="1345"/>
                </a:cxn>
                <a:cxn ang="0">
                  <a:pos x="252" y="1553"/>
                </a:cxn>
                <a:cxn ang="0">
                  <a:pos x="268" y="1700"/>
                </a:cxn>
                <a:cxn ang="0">
                  <a:pos x="416" y="1931"/>
                </a:cxn>
                <a:cxn ang="0">
                  <a:pos x="478" y="2884"/>
                </a:cxn>
                <a:cxn ang="0">
                  <a:pos x="523" y="2857"/>
                </a:cxn>
                <a:cxn ang="0">
                  <a:pos x="608" y="2814"/>
                </a:cxn>
                <a:cxn ang="0">
                  <a:pos x="723" y="2768"/>
                </a:cxn>
                <a:cxn ang="0">
                  <a:pos x="859" y="2727"/>
                </a:cxn>
                <a:cxn ang="0">
                  <a:pos x="1000" y="2695"/>
                </a:cxn>
                <a:cxn ang="0">
                  <a:pos x="1120" y="2674"/>
                </a:cxn>
                <a:cxn ang="0">
                  <a:pos x="1193" y="2664"/>
                </a:cxn>
                <a:cxn ang="0">
                  <a:pos x="1985" y="2449"/>
                </a:cxn>
              </a:cxnLst>
              <a:rect l="0" t="0" r="r" b="b"/>
              <a:pathLst>
                <a:path w="2048" h="2889">
                  <a:moveTo>
                    <a:pt x="1717" y="701"/>
                  </a:moveTo>
                  <a:lnTo>
                    <a:pt x="1716" y="700"/>
                  </a:lnTo>
                  <a:lnTo>
                    <a:pt x="1716" y="693"/>
                  </a:lnTo>
                  <a:lnTo>
                    <a:pt x="1711" y="685"/>
                  </a:lnTo>
                  <a:lnTo>
                    <a:pt x="1710" y="675"/>
                  </a:lnTo>
                  <a:lnTo>
                    <a:pt x="1705" y="660"/>
                  </a:lnTo>
                  <a:lnTo>
                    <a:pt x="1702" y="645"/>
                  </a:lnTo>
                  <a:lnTo>
                    <a:pt x="1699" y="627"/>
                  </a:lnTo>
                  <a:lnTo>
                    <a:pt x="1695" y="607"/>
                  </a:lnTo>
                  <a:lnTo>
                    <a:pt x="1691" y="582"/>
                  </a:lnTo>
                  <a:lnTo>
                    <a:pt x="1686" y="561"/>
                  </a:lnTo>
                  <a:lnTo>
                    <a:pt x="1680" y="534"/>
                  </a:lnTo>
                  <a:lnTo>
                    <a:pt x="1677" y="508"/>
                  </a:lnTo>
                  <a:lnTo>
                    <a:pt x="1673" y="480"/>
                  </a:lnTo>
                  <a:lnTo>
                    <a:pt x="1669" y="452"/>
                  </a:lnTo>
                  <a:lnTo>
                    <a:pt x="1666" y="422"/>
                  </a:lnTo>
                  <a:lnTo>
                    <a:pt x="1663" y="392"/>
                  </a:lnTo>
                  <a:lnTo>
                    <a:pt x="1660" y="361"/>
                  </a:lnTo>
                  <a:lnTo>
                    <a:pt x="1657" y="331"/>
                  </a:lnTo>
                  <a:lnTo>
                    <a:pt x="1655" y="301"/>
                  </a:lnTo>
                  <a:lnTo>
                    <a:pt x="1654" y="271"/>
                  </a:lnTo>
                  <a:lnTo>
                    <a:pt x="1654" y="242"/>
                  </a:lnTo>
                  <a:lnTo>
                    <a:pt x="1652" y="215"/>
                  </a:lnTo>
                  <a:lnTo>
                    <a:pt x="1652" y="189"/>
                  </a:lnTo>
                  <a:lnTo>
                    <a:pt x="1652" y="166"/>
                  </a:lnTo>
                  <a:lnTo>
                    <a:pt x="1651" y="143"/>
                  </a:lnTo>
                  <a:lnTo>
                    <a:pt x="1651" y="121"/>
                  </a:lnTo>
                  <a:lnTo>
                    <a:pt x="1651" y="103"/>
                  </a:lnTo>
                  <a:lnTo>
                    <a:pt x="1652" y="88"/>
                  </a:lnTo>
                  <a:lnTo>
                    <a:pt x="1652" y="76"/>
                  </a:lnTo>
                  <a:lnTo>
                    <a:pt x="1652" y="66"/>
                  </a:lnTo>
                  <a:lnTo>
                    <a:pt x="1652" y="62"/>
                  </a:lnTo>
                  <a:lnTo>
                    <a:pt x="1654" y="60"/>
                  </a:lnTo>
                  <a:lnTo>
                    <a:pt x="1528" y="60"/>
                  </a:lnTo>
                  <a:lnTo>
                    <a:pt x="1528" y="0"/>
                  </a:lnTo>
                  <a:lnTo>
                    <a:pt x="1523" y="0"/>
                  </a:lnTo>
                  <a:lnTo>
                    <a:pt x="1519" y="0"/>
                  </a:lnTo>
                  <a:lnTo>
                    <a:pt x="1510" y="0"/>
                  </a:lnTo>
                  <a:lnTo>
                    <a:pt x="1498" y="4"/>
                  </a:lnTo>
                  <a:lnTo>
                    <a:pt x="1482" y="4"/>
                  </a:lnTo>
                  <a:lnTo>
                    <a:pt x="1465" y="7"/>
                  </a:lnTo>
                  <a:lnTo>
                    <a:pt x="1444" y="10"/>
                  </a:lnTo>
                  <a:lnTo>
                    <a:pt x="1424" y="14"/>
                  </a:lnTo>
                  <a:lnTo>
                    <a:pt x="1397" y="15"/>
                  </a:lnTo>
                  <a:lnTo>
                    <a:pt x="1372" y="19"/>
                  </a:lnTo>
                  <a:lnTo>
                    <a:pt x="1344" y="23"/>
                  </a:lnTo>
                  <a:lnTo>
                    <a:pt x="1317" y="30"/>
                  </a:lnTo>
                  <a:lnTo>
                    <a:pt x="1286" y="33"/>
                  </a:lnTo>
                  <a:lnTo>
                    <a:pt x="1256" y="40"/>
                  </a:lnTo>
                  <a:lnTo>
                    <a:pt x="1226" y="47"/>
                  </a:lnTo>
                  <a:lnTo>
                    <a:pt x="1195" y="53"/>
                  </a:lnTo>
                  <a:lnTo>
                    <a:pt x="1163" y="60"/>
                  </a:lnTo>
                  <a:lnTo>
                    <a:pt x="1132" y="66"/>
                  </a:lnTo>
                  <a:lnTo>
                    <a:pt x="1100" y="73"/>
                  </a:lnTo>
                  <a:lnTo>
                    <a:pt x="1070" y="81"/>
                  </a:lnTo>
                  <a:lnTo>
                    <a:pt x="1038" y="88"/>
                  </a:lnTo>
                  <a:lnTo>
                    <a:pt x="1009" y="96"/>
                  </a:lnTo>
                  <a:lnTo>
                    <a:pt x="978" y="103"/>
                  </a:lnTo>
                  <a:lnTo>
                    <a:pt x="948" y="111"/>
                  </a:lnTo>
                  <a:lnTo>
                    <a:pt x="919" y="118"/>
                  </a:lnTo>
                  <a:lnTo>
                    <a:pt x="890" y="126"/>
                  </a:lnTo>
                  <a:lnTo>
                    <a:pt x="860" y="133"/>
                  </a:lnTo>
                  <a:lnTo>
                    <a:pt x="833" y="141"/>
                  </a:lnTo>
                  <a:lnTo>
                    <a:pt x="805" y="147"/>
                  </a:lnTo>
                  <a:lnTo>
                    <a:pt x="777" y="156"/>
                  </a:lnTo>
                  <a:lnTo>
                    <a:pt x="750" y="162"/>
                  </a:lnTo>
                  <a:lnTo>
                    <a:pt x="724" y="171"/>
                  </a:lnTo>
                  <a:lnTo>
                    <a:pt x="698" y="176"/>
                  </a:lnTo>
                  <a:lnTo>
                    <a:pt x="673" y="184"/>
                  </a:lnTo>
                  <a:lnTo>
                    <a:pt x="648" y="190"/>
                  </a:lnTo>
                  <a:lnTo>
                    <a:pt x="624" y="197"/>
                  </a:lnTo>
                  <a:lnTo>
                    <a:pt x="601" y="202"/>
                  </a:lnTo>
                  <a:lnTo>
                    <a:pt x="580" y="209"/>
                  </a:lnTo>
                  <a:lnTo>
                    <a:pt x="560" y="215"/>
                  </a:lnTo>
                  <a:lnTo>
                    <a:pt x="544" y="220"/>
                  </a:lnTo>
                  <a:lnTo>
                    <a:pt x="525" y="225"/>
                  </a:lnTo>
                  <a:lnTo>
                    <a:pt x="510" y="230"/>
                  </a:lnTo>
                  <a:lnTo>
                    <a:pt x="497" y="233"/>
                  </a:lnTo>
                  <a:lnTo>
                    <a:pt x="486" y="238"/>
                  </a:lnTo>
                  <a:lnTo>
                    <a:pt x="478" y="240"/>
                  </a:lnTo>
                  <a:lnTo>
                    <a:pt x="472" y="242"/>
                  </a:lnTo>
                  <a:lnTo>
                    <a:pt x="469" y="243"/>
                  </a:lnTo>
                  <a:lnTo>
                    <a:pt x="467" y="245"/>
                  </a:lnTo>
                  <a:lnTo>
                    <a:pt x="466" y="242"/>
                  </a:lnTo>
                  <a:lnTo>
                    <a:pt x="464" y="238"/>
                  </a:lnTo>
                  <a:lnTo>
                    <a:pt x="460" y="233"/>
                  </a:lnTo>
                  <a:lnTo>
                    <a:pt x="456" y="229"/>
                  </a:lnTo>
                  <a:lnTo>
                    <a:pt x="447" y="222"/>
                  </a:lnTo>
                  <a:lnTo>
                    <a:pt x="438" y="217"/>
                  </a:lnTo>
                  <a:lnTo>
                    <a:pt x="434" y="214"/>
                  </a:lnTo>
                  <a:lnTo>
                    <a:pt x="428" y="212"/>
                  </a:lnTo>
                  <a:lnTo>
                    <a:pt x="422" y="209"/>
                  </a:lnTo>
                  <a:lnTo>
                    <a:pt x="416" y="209"/>
                  </a:lnTo>
                  <a:lnTo>
                    <a:pt x="407" y="207"/>
                  </a:lnTo>
                  <a:lnTo>
                    <a:pt x="400" y="207"/>
                  </a:lnTo>
                  <a:lnTo>
                    <a:pt x="391" y="207"/>
                  </a:lnTo>
                  <a:lnTo>
                    <a:pt x="385" y="209"/>
                  </a:lnTo>
                  <a:lnTo>
                    <a:pt x="375" y="209"/>
                  </a:lnTo>
                  <a:lnTo>
                    <a:pt x="368" y="209"/>
                  </a:lnTo>
                  <a:lnTo>
                    <a:pt x="359" y="210"/>
                  </a:lnTo>
                  <a:lnTo>
                    <a:pt x="353" y="214"/>
                  </a:lnTo>
                  <a:lnTo>
                    <a:pt x="346" y="214"/>
                  </a:lnTo>
                  <a:lnTo>
                    <a:pt x="340" y="215"/>
                  </a:lnTo>
                  <a:lnTo>
                    <a:pt x="334" y="215"/>
                  </a:lnTo>
                  <a:lnTo>
                    <a:pt x="330" y="217"/>
                  </a:lnTo>
                  <a:lnTo>
                    <a:pt x="324" y="220"/>
                  </a:lnTo>
                  <a:lnTo>
                    <a:pt x="321" y="220"/>
                  </a:lnTo>
                  <a:lnTo>
                    <a:pt x="319" y="220"/>
                  </a:lnTo>
                  <a:lnTo>
                    <a:pt x="319" y="224"/>
                  </a:lnTo>
                  <a:lnTo>
                    <a:pt x="319" y="230"/>
                  </a:lnTo>
                  <a:lnTo>
                    <a:pt x="316" y="238"/>
                  </a:lnTo>
                  <a:lnTo>
                    <a:pt x="313" y="247"/>
                  </a:lnTo>
                  <a:lnTo>
                    <a:pt x="308" y="260"/>
                  </a:lnTo>
                  <a:lnTo>
                    <a:pt x="303" y="267"/>
                  </a:lnTo>
                  <a:lnTo>
                    <a:pt x="299" y="273"/>
                  </a:lnTo>
                  <a:lnTo>
                    <a:pt x="294" y="281"/>
                  </a:lnTo>
                  <a:lnTo>
                    <a:pt x="288" y="291"/>
                  </a:lnTo>
                  <a:lnTo>
                    <a:pt x="281" y="300"/>
                  </a:lnTo>
                  <a:lnTo>
                    <a:pt x="275" y="310"/>
                  </a:lnTo>
                  <a:lnTo>
                    <a:pt x="266" y="319"/>
                  </a:lnTo>
                  <a:lnTo>
                    <a:pt x="259" y="329"/>
                  </a:lnTo>
                  <a:lnTo>
                    <a:pt x="249" y="341"/>
                  </a:lnTo>
                  <a:lnTo>
                    <a:pt x="240" y="351"/>
                  </a:lnTo>
                  <a:lnTo>
                    <a:pt x="230" y="361"/>
                  </a:lnTo>
                  <a:lnTo>
                    <a:pt x="221" y="372"/>
                  </a:lnTo>
                  <a:lnTo>
                    <a:pt x="209" y="382"/>
                  </a:lnTo>
                  <a:lnTo>
                    <a:pt x="200" y="392"/>
                  </a:lnTo>
                  <a:lnTo>
                    <a:pt x="189" y="404"/>
                  </a:lnTo>
                  <a:lnTo>
                    <a:pt x="178" y="414"/>
                  </a:lnTo>
                  <a:lnTo>
                    <a:pt x="167" y="422"/>
                  </a:lnTo>
                  <a:lnTo>
                    <a:pt x="156" y="434"/>
                  </a:lnTo>
                  <a:lnTo>
                    <a:pt x="145" y="442"/>
                  </a:lnTo>
                  <a:lnTo>
                    <a:pt x="136" y="452"/>
                  </a:lnTo>
                  <a:lnTo>
                    <a:pt x="126" y="458"/>
                  </a:lnTo>
                  <a:lnTo>
                    <a:pt x="115" y="467"/>
                  </a:lnTo>
                  <a:lnTo>
                    <a:pt x="107" y="473"/>
                  </a:lnTo>
                  <a:lnTo>
                    <a:pt x="96" y="480"/>
                  </a:lnTo>
                  <a:lnTo>
                    <a:pt x="88" y="486"/>
                  </a:lnTo>
                  <a:lnTo>
                    <a:pt x="80" y="491"/>
                  </a:lnTo>
                  <a:lnTo>
                    <a:pt x="71" y="496"/>
                  </a:lnTo>
                  <a:lnTo>
                    <a:pt x="66" y="503"/>
                  </a:lnTo>
                  <a:lnTo>
                    <a:pt x="58" y="505"/>
                  </a:lnTo>
                  <a:lnTo>
                    <a:pt x="52" y="508"/>
                  </a:lnTo>
                  <a:lnTo>
                    <a:pt x="46" y="510"/>
                  </a:lnTo>
                  <a:lnTo>
                    <a:pt x="44" y="513"/>
                  </a:lnTo>
                  <a:lnTo>
                    <a:pt x="38" y="516"/>
                  </a:lnTo>
                  <a:lnTo>
                    <a:pt x="36" y="518"/>
                  </a:lnTo>
                  <a:lnTo>
                    <a:pt x="35" y="518"/>
                  </a:lnTo>
                  <a:lnTo>
                    <a:pt x="33" y="521"/>
                  </a:lnTo>
                  <a:lnTo>
                    <a:pt x="30" y="526"/>
                  </a:lnTo>
                  <a:lnTo>
                    <a:pt x="29" y="534"/>
                  </a:lnTo>
                  <a:lnTo>
                    <a:pt x="24" y="543"/>
                  </a:lnTo>
                  <a:lnTo>
                    <a:pt x="20" y="553"/>
                  </a:lnTo>
                  <a:lnTo>
                    <a:pt x="16" y="562"/>
                  </a:lnTo>
                  <a:lnTo>
                    <a:pt x="13" y="576"/>
                  </a:lnTo>
                  <a:lnTo>
                    <a:pt x="10" y="589"/>
                  </a:lnTo>
                  <a:lnTo>
                    <a:pt x="5" y="602"/>
                  </a:lnTo>
                  <a:lnTo>
                    <a:pt x="2" y="617"/>
                  </a:lnTo>
                  <a:lnTo>
                    <a:pt x="1" y="634"/>
                  </a:lnTo>
                  <a:lnTo>
                    <a:pt x="0" y="648"/>
                  </a:lnTo>
                  <a:lnTo>
                    <a:pt x="0" y="663"/>
                  </a:lnTo>
                  <a:lnTo>
                    <a:pt x="0" y="680"/>
                  </a:lnTo>
                  <a:lnTo>
                    <a:pt x="4" y="696"/>
                  </a:lnTo>
                  <a:lnTo>
                    <a:pt x="7" y="711"/>
                  </a:lnTo>
                  <a:lnTo>
                    <a:pt x="13" y="726"/>
                  </a:lnTo>
                  <a:lnTo>
                    <a:pt x="20" y="741"/>
                  </a:lnTo>
                  <a:lnTo>
                    <a:pt x="29" y="758"/>
                  </a:lnTo>
                  <a:lnTo>
                    <a:pt x="38" y="774"/>
                  </a:lnTo>
                  <a:lnTo>
                    <a:pt x="48" y="792"/>
                  </a:lnTo>
                  <a:lnTo>
                    <a:pt x="60" y="810"/>
                  </a:lnTo>
                  <a:lnTo>
                    <a:pt x="71" y="832"/>
                  </a:lnTo>
                  <a:lnTo>
                    <a:pt x="83" y="853"/>
                  </a:lnTo>
                  <a:lnTo>
                    <a:pt x="96" y="880"/>
                  </a:lnTo>
                  <a:lnTo>
                    <a:pt x="110" y="905"/>
                  </a:lnTo>
                  <a:lnTo>
                    <a:pt x="123" y="936"/>
                  </a:lnTo>
                  <a:lnTo>
                    <a:pt x="134" y="968"/>
                  </a:lnTo>
                  <a:lnTo>
                    <a:pt x="148" y="1006"/>
                  </a:lnTo>
                  <a:lnTo>
                    <a:pt x="159" y="1044"/>
                  </a:lnTo>
                  <a:lnTo>
                    <a:pt x="173" y="1088"/>
                  </a:lnTo>
                  <a:lnTo>
                    <a:pt x="183" y="1135"/>
                  </a:lnTo>
                  <a:lnTo>
                    <a:pt x="193" y="1184"/>
                  </a:lnTo>
                  <a:lnTo>
                    <a:pt x="203" y="1237"/>
                  </a:lnTo>
                  <a:lnTo>
                    <a:pt x="214" y="1292"/>
                  </a:lnTo>
                  <a:lnTo>
                    <a:pt x="222" y="1345"/>
                  </a:lnTo>
                  <a:lnTo>
                    <a:pt x="231" y="1399"/>
                  </a:lnTo>
                  <a:lnTo>
                    <a:pt x="239" y="1452"/>
                  </a:lnTo>
                  <a:lnTo>
                    <a:pt x="246" y="1505"/>
                  </a:lnTo>
                  <a:lnTo>
                    <a:pt x="252" y="1553"/>
                  </a:lnTo>
                  <a:lnTo>
                    <a:pt x="258" y="1598"/>
                  </a:lnTo>
                  <a:lnTo>
                    <a:pt x="262" y="1637"/>
                  </a:lnTo>
                  <a:lnTo>
                    <a:pt x="265" y="1672"/>
                  </a:lnTo>
                  <a:lnTo>
                    <a:pt x="268" y="1700"/>
                  </a:lnTo>
                  <a:lnTo>
                    <a:pt x="271" y="1722"/>
                  </a:lnTo>
                  <a:lnTo>
                    <a:pt x="271" y="1736"/>
                  </a:lnTo>
                  <a:lnTo>
                    <a:pt x="272" y="1741"/>
                  </a:lnTo>
                  <a:lnTo>
                    <a:pt x="416" y="1931"/>
                  </a:lnTo>
                  <a:lnTo>
                    <a:pt x="511" y="2513"/>
                  </a:lnTo>
                  <a:lnTo>
                    <a:pt x="472" y="2889"/>
                  </a:lnTo>
                  <a:lnTo>
                    <a:pt x="473" y="2887"/>
                  </a:lnTo>
                  <a:lnTo>
                    <a:pt x="478" y="2884"/>
                  </a:lnTo>
                  <a:lnTo>
                    <a:pt x="485" y="2881"/>
                  </a:lnTo>
                  <a:lnTo>
                    <a:pt x="495" y="2874"/>
                  </a:lnTo>
                  <a:lnTo>
                    <a:pt x="507" y="2866"/>
                  </a:lnTo>
                  <a:lnTo>
                    <a:pt x="523" y="2857"/>
                  </a:lnTo>
                  <a:lnTo>
                    <a:pt x="541" y="2847"/>
                  </a:lnTo>
                  <a:lnTo>
                    <a:pt x="563" y="2839"/>
                  </a:lnTo>
                  <a:lnTo>
                    <a:pt x="583" y="2826"/>
                  </a:lnTo>
                  <a:lnTo>
                    <a:pt x="608" y="2814"/>
                  </a:lnTo>
                  <a:lnTo>
                    <a:pt x="635" y="2803"/>
                  </a:lnTo>
                  <a:lnTo>
                    <a:pt x="662" y="2791"/>
                  </a:lnTo>
                  <a:lnTo>
                    <a:pt x="692" y="2780"/>
                  </a:lnTo>
                  <a:lnTo>
                    <a:pt x="723" y="2768"/>
                  </a:lnTo>
                  <a:lnTo>
                    <a:pt x="755" y="2758"/>
                  </a:lnTo>
                  <a:lnTo>
                    <a:pt x="789" y="2748"/>
                  </a:lnTo>
                  <a:lnTo>
                    <a:pt x="822" y="2737"/>
                  </a:lnTo>
                  <a:lnTo>
                    <a:pt x="859" y="2727"/>
                  </a:lnTo>
                  <a:lnTo>
                    <a:pt x="894" y="2717"/>
                  </a:lnTo>
                  <a:lnTo>
                    <a:pt x="931" y="2710"/>
                  </a:lnTo>
                  <a:lnTo>
                    <a:pt x="965" y="2700"/>
                  </a:lnTo>
                  <a:lnTo>
                    <a:pt x="1000" y="2695"/>
                  </a:lnTo>
                  <a:lnTo>
                    <a:pt x="1032" y="2689"/>
                  </a:lnTo>
                  <a:lnTo>
                    <a:pt x="1064" y="2684"/>
                  </a:lnTo>
                  <a:lnTo>
                    <a:pt x="1094" y="2679"/>
                  </a:lnTo>
                  <a:lnTo>
                    <a:pt x="1120" y="2674"/>
                  </a:lnTo>
                  <a:lnTo>
                    <a:pt x="1144" y="2671"/>
                  </a:lnTo>
                  <a:lnTo>
                    <a:pt x="1164" y="2667"/>
                  </a:lnTo>
                  <a:lnTo>
                    <a:pt x="1182" y="2664"/>
                  </a:lnTo>
                  <a:lnTo>
                    <a:pt x="1193" y="2664"/>
                  </a:lnTo>
                  <a:lnTo>
                    <a:pt x="1202" y="2664"/>
                  </a:lnTo>
                  <a:lnTo>
                    <a:pt x="1205" y="2664"/>
                  </a:lnTo>
                  <a:lnTo>
                    <a:pt x="1415" y="2634"/>
                  </a:lnTo>
                  <a:lnTo>
                    <a:pt x="1985" y="2449"/>
                  </a:lnTo>
                  <a:lnTo>
                    <a:pt x="2048" y="1741"/>
                  </a:lnTo>
                  <a:lnTo>
                    <a:pt x="1717" y="701"/>
                  </a:lnTo>
                  <a:lnTo>
                    <a:pt x="1717" y="701"/>
                  </a:lnTo>
                  <a:close/>
                </a:path>
              </a:pathLst>
            </a:custGeom>
            <a:solidFill>
              <a:srgbClr val="FF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1" name="Freeform 9"/>
            <p:cNvSpPr>
              <a:spLocks/>
            </p:cNvSpPr>
            <p:nvPr/>
          </p:nvSpPr>
          <p:spPr bwMode="auto">
            <a:xfrm>
              <a:off x="2265" y="2167"/>
              <a:ext cx="1158" cy="1708"/>
            </a:xfrm>
            <a:custGeom>
              <a:avLst/>
              <a:gdLst/>
              <a:ahLst/>
              <a:cxnLst>
                <a:cxn ang="0">
                  <a:pos x="140" y="136"/>
                </a:cxn>
                <a:cxn ang="0">
                  <a:pos x="119" y="164"/>
                </a:cxn>
                <a:cxn ang="0">
                  <a:pos x="86" y="214"/>
                </a:cxn>
                <a:cxn ang="0">
                  <a:pos x="47" y="280"/>
                </a:cxn>
                <a:cxn ang="0">
                  <a:pos x="15" y="346"/>
                </a:cxn>
                <a:cxn ang="0">
                  <a:pos x="3" y="407"/>
                </a:cxn>
                <a:cxn ang="0">
                  <a:pos x="0" y="460"/>
                </a:cxn>
                <a:cxn ang="0">
                  <a:pos x="0" y="521"/>
                </a:cxn>
                <a:cxn ang="0">
                  <a:pos x="0" y="586"/>
                </a:cxn>
                <a:cxn ang="0">
                  <a:pos x="3" y="653"/>
                </a:cxn>
                <a:cxn ang="0">
                  <a:pos x="11" y="720"/>
                </a:cxn>
                <a:cxn ang="0">
                  <a:pos x="22" y="782"/>
                </a:cxn>
                <a:cxn ang="0">
                  <a:pos x="40" y="839"/>
                </a:cxn>
                <a:cxn ang="0">
                  <a:pos x="64" y="893"/>
                </a:cxn>
                <a:cxn ang="0">
                  <a:pos x="91" y="943"/>
                </a:cxn>
                <a:cxn ang="0">
                  <a:pos x="121" y="989"/>
                </a:cxn>
                <a:cxn ang="0">
                  <a:pos x="153" y="1035"/>
                </a:cxn>
                <a:cxn ang="0">
                  <a:pos x="188" y="1078"/>
                </a:cxn>
                <a:cxn ang="0">
                  <a:pos x="228" y="1120"/>
                </a:cxn>
                <a:cxn ang="0">
                  <a:pos x="273" y="1158"/>
                </a:cxn>
                <a:cxn ang="0">
                  <a:pos x="326" y="1192"/>
                </a:cxn>
                <a:cxn ang="0">
                  <a:pos x="392" y="1224"/>
                </a:cxn>
                <a:cxn ang="0">
                  <a:pos x="464" y="1249"/>
                </a:cxn>
                <a:cxn ang="0">
                  <a:pos x="543" y="1272"/>
                </a:cxn>
                <a:cxn ang="0">
                  <a:pos x="619" y="1293"/>
                </a:cxn>
                <a:cxn ang="0">
                  <a:pos x="687" y="1313"/>
                </a:cxn>
                <a:cxn ang="0">
                  <a:pos x="738" y="1336"/>
                </a:cxn>
                <a:cxn ang="0">
                  <a:pos x="769" y="1361"/>
                </a:cxn>
                <a:cxn ang="0">
                  <a:pos x="775" y="1386"/>
                </a:cxn>
                <a:cxn ang="0">
                  <a:pos x="772" y="1412"/>
                </a:cxn>
                <a:cxn ang="0">
                  <a:pos x="759" y="1430"/>
                </a:cxn>
                <a:cxn ang="0">
                  <a:pos x="747" y="1447"/>
                </a:cxn>
                <a:cxn ang="0">
                  <a:pos x="760" y="1447"/>
                </a:cxn>
                <a:cxn ang="0">
                  <a:pos x="791" y="1439"/>
                </a:cxn>
                <a:cxn ang="0">
                  <a:pos x="807" y="1426"/>
                </a:cxn>
                <a:cxn ang="0">
                  <a:pos x="817" y="1404"/>
                </a:cxn>
                <a:cxn ang="0">
                  <a:pos x="826" y="1373"/>
                </a:cxn>
                <a:cxn ang="0">
                  <a:pos x="835" y="1343"/>
                </a:cxn>
                <a:cxn ang="0">
                  <a:pos x="841" y="1311"/>
                </a:cxn>
                <a:cxn ang="0">
                  <a:pos x="850" y="1288"/>
                </a:cxn>
                <a:cxn ang="0">
                  <a:pos x="864" y="1275"/>
                </a:cxn>
                <a:cxn ang="0">
                  <a:pos x="882" y="1275"/>
                </a:cxn>
                <a:cxn ang="0">
                  <a:pos x="901" y="1283"/>
                </a:cxn>
                <a:cxn ang="0">
                  <a:pos x="919" y="1297"/>
                </a:cxn>
                <a:cxn ang="0">
                  <a:pos x="939" y="1320"/>
                </a:cxn>
                <a:cxn ang="0">
                  <a:pos x="949" y="1346"/>
                </a:cxn>
                <a:cxn ang="0">
                  <a:pos x="938" y="1361"/>
                </a:cxn>
                <a:cxn ang="0">
                  <a:pos x="662" y="1508"/>
                </a:cxn>
                <a:cxn ang="0">
                  <a:pos x="690" y="1508"/>
                </a:cxn>
                <a:cxn ang="0">
                  <a:pos x="721" y="1507"/>
                </a:cxn>
                <a:cxn ang="0">
                  <a:pos x="762" y="1502"/>
                </a:cxn>
                <a:cxn ang="0">
                  <a:pos x="812" y="1497"/>
                </a:cxn>
                <a:cxn ang="0">
                  <a:pos x="869" y="1507"/>
                </a:cxn>
                <a:cxn ang="0">
                  <a:pos x="927" y="1553"/>
                </a:cxn>
                <a:cxn ang="0">
                  <a:pos x="982" y="1614"/>
                </a:cxn>
                <a:cxn ang="0">
                  <a:pos x="1023" y="1672"/>
                </a:cxn>
                <a:cxn ang="0">
                  <a:pos x="1045" y="1705"/>
                </a:cxn>
                <a:cxn ang="0">
                  <a:pos x="941" y="1204"/>
                </a:cxn>
                <a:cxn ang="0">
                  <a:pos x="380" y="0"/>
                </a:cxn>
              </a:cxnLst>
              <a:rect l="0" t="0" r="r" b="b"/>
              <a:pathLst>
                <a:path w="1158" h="1708">
                  <a:moveTo>
                    <a:pt x="380" y="0"/>
                  </a:moveTo>
                  <a:lnTo>
                    <a:pt x="141" y="134"/>
                  </a:lnTo>
                  <a:lnTo>
                    <a:pt x="140" y="136"/>
                  </a:lnTo>
                  <a:lnTo>
                    <a:pt x="134" y="142"/>
                  </a:lnTo>
                  <a:lnTo>
                    <a:pt x="128" y="152"/>
                  </a:lnTo>
                  <a:lnTo>
                    <a:pt x="119" y="164"/>
                  </a:lnTo>
                  <a:lnTo>
                    <a:pt x="108" y="177"/>
                  </a:lnTo>
                  <a:lnTo>
                    <a:pt x="97" y="195"/>
                  </a:lnTo>
                  <a:lnTo>
                    <a:pt x="86" y="214"/>
                  </a:lnTo>
                  <a:lnTo>
                    <a:pt x="72" y="237"/>
                  </a:lnTo>
                  <a:lnTo>
                    <a:pt x="59" y="257"/>
                  </a:lnTo>
                  <a:lnTo>
                    <a:pt x="47" y="280"/>
                  </a:lnTo>
                  <a:lnTo>
                    <a:pt x="36" y="303"/>
                  </a:lnTo>
                  <a:lnTo>
                    <a:pt x="25" y="324"/>
                  </a:lnTo>
                  <a:lnTo>
                    <a:pt x="15" y="346"/>
                  </a:lnTo>
                  <a:lnTo>
                    <a:pt x="9" y="367"/>
                  </a:lnTo>
                  <a:lnTo>
                    <a:pt x="5" y="387"/>
                  </a:lnTo>
                  <a:lnTo>
                    <a:pt x="3" y="407"/>
                  </a:lnTo>
                  <a:lnTo>
                    <a:pt x="3" y="424"/>
                  </a:lnTo>
                  <a:lnTo>
                    <a:pt x="2" y="442"/>
                  </a:lnTo>
                  <a:lnTo>
                    <a:pt x="0" y="460"/>
                  </a:lnTo>
                  <a:lnTo>
                    <a:pt x="0" y="480"/>
                  </a:lnTo>
                  <a:lnTo>
                    <a:pt x="0" y="500"/>
                  </a:lnTo>
                  <a:lnTo>
                    <a:pt x="0" y="521"/>
                  </a:lnTo>
                  <a:lnTo>
                    <a:pt x="0" y="543"/>
                  </a:lnTo>
                  <a:lnTo>
                    <a:pt x="0" y="566"/>
                  </a:lnTo>
                  <a:lnTo>
                    <a:pt x="0" y="586"/>
                  </a:lnTo>
                  <a:lnTo>
                    <a:pt x="0" y="609"/>
                  </a:lnTo>
                  <a:lnTo>
                    <a:pt x="0" y="632"/>
                  </a:lnTo>
                  <a:lnTo>
                    <a:pt x="3" y="653"/>
                  </a:lnTo>
                  <a:lnTo>
                    <a:pt x="3" y="677"/>
                  </a:lnTo>
                  <a:lnTo>
                    <a:pt x="8" y="698"/>
                  </a:lnTo>
                  <a:lnTo>
                    <a:pt x="11" y="720"/>
                  </a:lnTo>
                  <a:lnTo>
                    <a:pt x="14" y="741"/>
                  </a:lnTo>
                  <a:lnTo>
                    <a:pt x="17" y="761"/>
                  </a:lnTo>
                  <a:lnTo>
                    <a:pt x="22" y="782"/>
                  </a:lnTo>
                  <a:lnTo>
                    <a:pt x="27" y="801"/>
                  </a:lnTo>
                  <a:lnTo>
                    <a:pt x="34" y="820"/>
                  </a:lnTo>
                  <a:lnTo>
                    <a:pt x="40" y="839"/>
                  </a:lnTo>
                  <a:lnTo>
                    <a:pt x="47" y="858"/>
                  </a:lnTo>
                  <a:lnTo>
                    <a:pt x="55" y="875"/>
                  </a:lnTo>
                  <a:lnTo>
                    <a:pt x="64" y="893"/>
                  </a:lnTo>
                  <a:lnTo>
                    <a:pt x="72" y="910"/>
                  </a:lnTo>
                  <a:lnTo>
                    <a:pt x="81" y="926"/>
                  </a:lnTo>
                  <a:lnTo>
                    <a:pt x="91" y="943"/>
                  </a:lnTo>
                  <a:lnTo>
                    <a:pt x="102" y="958"/>
                  </a:lnTo>
                  <a:lnTo>
                    <a:pt x="110" y="972"/>
                  </a:lnTo>
                  <a:lnTo>
                    <a:pt x="121" y="989"/>
                  </a:lnTo>
                  <a:lnTo>
                    <a:pt x="131" y="1006"/>
                  </a:lnTo>
                  <a:lnTo>
                    <a:pt x="144" y="1020"/>
                  </a:lnTo>
                  <a:lnTo>
                    <a:pt x="153" y="1035"/>
                  </a:lnTo>
                  <a:lnTo>
                    <a:pt x="165" y="1049"/>
                  </a:lnTo>
                  <a:lnTo>
                    <a:pt x="176" y="1063"/>
                  </a:lnTo>
                  <a:lnTo>
                    <a:pt x="188" y="1078"/>
                  </a:lnTo>
                  <a:lnTo>
                    <a:pt x="201" y="1092"/>
                  </a:lnTo>
                  <a:lnTo>
                    <a:pt x="215" y="1105"/>
                  </a:lnTo>
                  <a:lnTo>
                    <a:pt x="228" y="1120"/>
                  </a:lnTo>
                  <a:lnTo>
                    <a:pt x="242" y="1133"/>
                  </a:lnTo>
                  <a:lnTo>
                    <a:pt x="257" y="1144"/>
                  </a:lnTo>
                  <a:lnTo>
                    <a:pt x="273" y="1158"/>
                  </a:lnTo>
                  <a:lnTo>
                    <a:pt x="289" y="1169"/>
                  </a:lnTo>
                  <a:lnTo>
                    <a:pt x="308" y="1181"/>
                  </a:lnTo>
                  <a:lnTo>
                    <a:pt x="326" y="1192"/>
                  </a:lnTo>
                  <a:lnTo>
                    <a:pt x="347" y="1202"/>
                  </a:lnTo>
                  <a:lnTo>
                    <a:pt x="367" y="1214"/>
                  </a:lnTo>
                  <a:lnTo>
                    <a:pt x="392" y="1224"/>
                  </a:lnTo>
                  <a:lnTo>
                    <a:pt x="414" y="1232"/>
                  </a:lnTo>
                  <a:lnTo>
                    <a:pt x="439" y="1240"/>
                  </a:lnTo>
                  <a:lnTo>
                    <a:pt x="464" y="1249"/>
                  </a:lnTo>
                  <a:lnTo>
                    <a:pt x="490" y="1257"/>
                  </a:lnTo>
                  <a:lnTo>
                    <a:pt x="517" y="1263"/>
                  </a:lnTo>
                  <a:lnTo>
                    <a:pt x="543" y="1272"/>
                  </a:lnTo>
                  <a:lnTo>
                    <a:pt x="570" y="1278"/>
                  </a:lnTo>
                  <a:lnTo>
                    <a:pt x="596" y="1287"/>
                  </a:lnTo>
                  <a:lnTo>
                    <a:pt x="619" y="1293"/>
                  </a:lnTo>
                  <a:lnTo>
                    <a:pt x="644" y="1300"/>
                  </a:lnTo>
                  <a:lnTo>
                    <a:pt x="666" y="1306"/>
                  </a:lnTo>
                  <a:lnTo>
                    <a:pt x="687" y="1313"/>
                  </a:lnTo>
                  <a:lnTo>
                    <a:pt x="706" y="1320"/>
                  </a:lnTo>
                  <a:lnTo>
                    <a:pt x="724" y="1328"/>
                  </a:lnTo>
                  <a:lnTo>
                    <a:pt x="738" y="1336"/>
                  </a:lnTo>
                  <a:lnTo>
                    <a:pt x="751" y="1346"/>
                  </a:lnTo>
                  <a:lnTo>
                    <a:pt x="762" y="1353"/>
                  </a:lnTo>
                  <a:lnTo>
                    <a:pt x="769" y="1361"/>
                  </a:lnTo>
                  <a:lnTo>
                    <a:pt x="772" y="1369"/>
                  </a:lnTo>
                  <a:lnTo>
                    <a:pt x="775" y="1379"/>
                  </a:lnTo>
                  <a:lnTo>
                    <a:pt x="775" y="1386"/>
                  </a:lnTo>
                  <a:lnTo>
                    <a:pt x="775" y="1394"/>
                  </a:lnTo>
                  <a:lnTo>
                    <a:pt x="773" y="1402"/>
                  </a:lnTo>
                  <a:lnTo>
                    <a:pt x="772" y="1412"/>
                  </a:lnTo>
                  <a:lnTo>
                    <a:pt x="766" y="1419"/>
                  </a:lnTo>
                  <a:lnTo>
                    <a:pt x="763" y="1426"/>
                  </a:lnTo>
                  <a:lnTo>
                    <a:pt x="759" y="1430"/>
                  </a:lnTo>
                  <a:lnTo>
                    <a:pt x="756" y="1437"/>
                  </a:lnTo>
                  <a:lnTo>
                    <a:pt x="748" y="1444"/>
                  </a:lnTo>
                  <a:lnTo>
                    <a:pt x="747" y="1447"/>
                  </a:lnTo>
                  <a:lnTo>
                    <a:pt x="748" y="1447"/>
                  </a:lnTo>
                  <a:lnTo>
                    <a:pt x="753" y="1447"/>
                  </a:lnTo>
                  <a:lnTo>
                    <a:pt x="760" y="1447"/>
                  </a:lnTo>
                  <a:lnTo>
                    <a:pt x="770" y="1447"/>
                  </a:lnTo>
                  <a:lnTo>
                    <a:pt x="781" y="1444"/>
                  </a:lnTo>
                  <a:lnTo>
                    <a:pt x="791" y="1439"/>
                  </a:lnTo>
                  <a:lnTo>
                    <a:pt x="797" y="1434"/>
                  </a:lnTo>
                  <a:lnTo>
                    <a:pt x="801" y="1430"/>
                  </a:lnTo>
                  <a:lnTo>
                    <a:pt x="807" y="1426"/>
                  </a:lnTo>
                  <a:lnTo>
                    <a:pt x="812" y="1419"/>
                  </a:lnTo>
                  <a:lnTo>
                    <a:pt x="814" y="1412"/>
                  </a:lnTo>
                  <a:lnTo>
                    <a:pt x="817" y="1404"/>
                  </a:lnTo>
                  <a:lnTo>
                    <a:pt x="820" y="1394"/>
                  </a:lnTo>
                  <a:lnTo>
                    <a:pt x="825" y="1384"/>
                  </a:lnTo>
                  <a:lnTo>
                    <a:pt x="826" y="1373"/>
                  </a:lnTo>
                  <a:lnTo>
                    <a:pt x="829" y="1363"/>
                  </a:lnTo>
                  <a:lnTo>
                    <a:pt x="832" y="1353"/>
                  </a:lnTo>
                  <a:lnTo>
                    <a:pt x="835" y="1343"/>
                  </a:lnTo>
                  <a:lnTo>
                    <a:pt x="836" y="1331"/>
                  </a:lnTo>
                  <a:lnTo>
                    <a:pt x="839" y="1321"/>
                  </a:lnTo>
                  <a:lnTo>
                    <a:pt x="841" y="1311"/>
                  </a:lnTo>
                  <a:lnTo>
                    <a:pt x="844" y="1303"/>
                  </a:lnTo>
                  <a:lnTo>
                    <a:pt x="847" y="1295"/>
                  </a:lnTo>
                  <a:lnTo>
                    <a:pt x="850" y="1288"/>
                  </a:lnTo>
                  <a:lnTo>
                    <a:pt x="854" y="1283"/>
                  </a:lnTo>
                  <a:lnTo>
                    <a:pt x="860" y="1280"/>
                  </a:lnTo>
                  <a:lnTo>
                    <a:pt x="864" y="1275"/>
                  </a:lnTo>
                  <a:lnTo>
                    <a:pt x="869" y="1273"/>
                  </a:lnTo>
                  <a:lnTo>
                    <a:pt x="875" y="1273"/>
                  </a:lnTo>
                  <a:lnTo>
                    <a:pt x="882" y="1275"/>
                  </a:lnTo>
                  <a:lnTo>
                    <a:pt x="888" y="1277"/>
                  </a:lnTo>
                  <a:lnTo>
                    <a:pt x="894" y="1280"/>
                  </a:lnTo>
                  <a:lnTo>
                    <a:pt x="901" y="1283"/>
                  </a:lnTo>
                  <a:lnTo>
                    <a:pt x="907" y="1287"/>
                  </a:lnTo>
                  <a:lnTo>
                    <a:pt x="913" y="1292"/>
                  </a:lnTo>
                  <a:lnTo>
                    <a:pt x="919" y="1297"/>
                  </a:lnTo>
                  <a:lnTo>
                    <a:pt x="924" y="1302"/>
                  </a:lnTo>
                  <a:lnTo>
                    <a:pt x="930" y="1310"/>
                  </a:lnTo>
                  <a:lnTo>
                    <a:pt x="939" y="1320"/>
                  </a:lnTo>
                  <a:lnTo>
                    <a:pt x="946" y="1331"/>
                  </a:lnTo>
                  <a:lnTo>
                    <a:pt x="949" y="1340"/>
                  </a:lnTo>
                  <a:lnTo>
                    <a:pt x="949" y="1346"/>
                  </a:lnTo>
                  <a:lnTo>
                    <a:pt x="946" y="1351"/>
                  </a:lnTo>
                  <a:lnTo>
                    <a:pt x="945" y="1356"/>
                  </a:lnTo>
                  <a:lnTo>
                    <a:pt x="938" y="1361"/>
                  </a:lnTo>
                  <a:lnTo>
                    <a:pt x="935" y="1364"/>
                  </a:lnTo>
                  <a:lnTo>
                    <a:pt x="848" y="1434"/>
                  </a:lnTo>
                  <a:lnTo>
                    <a:pt x="662" y="1508"/>
                  </a:lnTo>
                  <a:lnTo>
                    <a:pt x="674" y="1508"/>
                  </a:lnTo>
                  <a:lnTo>
                    <a:pt x="681" y="1508"/>
                  </a:lnTo>
                  <a:lnTo>
                    <a:pt x="690" y="1508"/>
                  </a:lnTo>
                  <a:lnTo>
                    <a:pt x="700" y="1508"/>
                  </a:lnTo>
                  <a:lnTo>
                    <a:pt x="709" y="1507"/>
                  </a:lnTo>
                  <a:lnTo>
                    <a:pt x="721" y="1507"/>
                  </a:lnTo>
                  <a:lnTo>
                    <a:pt x="732" y="1505"/>
                  </a:lnTo>
                  <a:lnTo>
                    <a:pt x="747" y="1503"/>
                  </a:lnTo>
                  <a:lnTo>
                    <a:pt x="762" y="1502"/>
                  </a:lnTo>
                  <a:lnTo>
                    <a:pt x="776" y="1500"/>
                  </a:lnTo>
                  <a:lnTo>
                    <a:pt x="794" y="1498"/>
                  </a:lnTo>
                  <a:lnTo>
                    <a:pt x="812" y="1497"/>
                  </a:lnTo>
                  <a:lnTo>
                    <a:pt x="829" y="1493"/>
                  </a:lnTo>
                  <a:lnTo>
                    <a:pt x="850" y="1498"/>
                  </a:lnTo>
                  <a:lnTo>
                    <a:pt x="869" y="1507"/>
                  </a:lnTo>
                  <a:lnTo>
                    <a:pt x="888" y="1520"/>
                  </a:lnTo>
                  <a:lnTo>
                    <a:pt x="907" y="1535"/>
                  </a:lnTo>
                  <a:lnTo>
                    <a:pt x="927" y="1553"/>
                  </a:lnTo>
                  <a:lnTo>
                    <a:pt x="946" y="1573"/>
                  </a:lnTo>
                  <a:lnTo>
                    <a:pt x="966" y="1594"/>
                  </a:lnTo>
                  <a:lnTo>
                    <a:pt x="982" y="1614"/>
                  </a:lnTo>
                  <a:lnTo>
                    <a:pt x="996" y="1634"/>
                  </a:lnTo>
                  <a:lnTo>
                    <a:pt x="1011" y="1654"/>
                  </a:lnTo>
                  <a:lnTo>
                    <a:pt x="1023" y="1672"/>
                  </a:lnTo>
                  <a:lnTo>
                    <a:pt x="1032" y="1685"/>
                  </a:lnTo>
                  <a:lnTo>
                    <a:pt x="1040" y="1698"/>
                  </a:lnTo>
                  <a:lnTo>
                    <a:pt x="1045" y="1705"/>
                  </a:lnTo>
                  <a:lnTo>
                    <a:pt x="1046" y="1708"/>
                  </a:lnTo>
                  <a:lnTo>
                    <a:pt x="1158" y="1265"/>
                  </a:lnTo>
                  <a:lnTo>
                    <a:pt x="941" y="1204"/>
                  </a:lnTo>
                  <a:lnTo>
                    <a:pt x="770" y="1207"/>
                  </a:lnTo>
                  <a:lnTo>
                    <a:pt x="282" y="794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2" name="Freeform 10"/>
            <p:cNvSpPr>
              <a:spLocks/>
            </p:cNvSpPr>
            <p:nvPr/>
          </p:nvSpPr>
          <p:spPr bwMode="auto">
            <a:xfrm>
              <a:off x="2857" y="4216"/>
              <a:ext cx="218" cy="59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0" y="51"/>
                </a:cxn>
                <a:cxn ang="0">
                  <a:pos x="60" y="58"/>
                </a:cxn>
                <a:cxn ang="0">
                  <a:pos x="70" y="48"/>
                </a:cxn>
                <a:cxn ang="0">
                  <a:pos x="88" y="59"/>
                </a:cxn>
                <a:cxn ang="0">
                  <a:pos x="218" y="59"/>
                </a:cxn>
                <a:cxn ang="0">
                  <a:pos x="209" y="41"/>
                </a:cxn>
                <a:cxn ang="0">
                  <a:pos x="208" y="40"/>
                </a:cxn>
                <a:cxn ang="0">
                  <a:pos x="205" y="40"/>
                </a:cxn>
                <a:cxn ang="0">
                  <a:pos x="199" y="38"/>
                </a:cxn>
                <a:cxn ang="0">
                  <a:pos x="195" y="36"/>
                </a:cxn>
                <a:cxn ang="0">
                  <a:pos x="186" y="35"/>
                </a:cxn>
                <a:cxn ang="0">
                  <a:pos x="178" y="33"/>
                </a:cxn>
                <a:cxn ang="0">
                  <a:pos x="170" y="30"/>
                </a:cxn>
                <a:cxn ang="0">
                  <a:pos x="159" y="26"/>
                </a:cxn>
                <a:cxn ang="0">
                  <a:pos x="149" y="21"/>
                </a:cxn>
                <a:cxn ang="0">
                  <a:pos x="140" y="18"/>
                </a:cxn>
                <a:cxn ang="0">
                  <a:pos x="130" y="13"/>
                </a:cxn>
                <a:cxn ang="0">
                  <a:pos x="121" y="10"/>
                </a:cxn>
                <a:cxn ang="0">
                  <a:pos x="114" y="5"/>
                </a:cxn>
                <a:cxn ang="0">
                  <a:pos x="108" y="3"/>
                </a:cxn>
                <a:cxn ang="0">
                  <a:pos x="105" y="0"/>
                </a:cxn>
                <a:cxn ang="0">
                  <a:pos x="8" y="15"/>
                </a:cxn>
                <a:cxn ang="0">
                  <a:pos x="8" y="15"/>
                </a:cxn>
              </a:cxnLst>
              <a:rect l="0" t="0" r="r" b="b"/>
              <a:pathLst>
                <a:path w="218" h="59">
                  <a:moveTo>
                    <a:pt x="8" y="15"/>
                  </a:moveTo>
                  <a:lnTo>
                    <a:pt x="0" y="51"/>
                  </a:lnTo>
                  <a:lnTo>
                    <a:pt x="60" y="58"/>
                  </a:lnTo>
                  <a:lnTo>
                    <a:pt x="70" y="48"/>
                  </a:lnTo>
                  <a:lnTo>
                    <a:pt x="88" y="59"/>
                  </a:lnTo>
                  <a:lnTo>
                    <a:pt x="218" y="59"/>
                  </a:lnTo>
                  <a:lnTo>
                    <a:pt x="209" y="41"/>
                  </a:lnTo>
                  <a:lnTo>
                    <a:pt x="208" y="40"/>
                  </a:lnTo>
                  <a:lnTo>
                    <a:pt x="205" y="40"/>
                  </a:lnTo>
                  <a:lnTo>
                    <a:pt x="199" y="38"/>
                  </a:lnTo>
                  <a:lnTo>
                    <a:pt x="195" y="36"/>
                  </a:lnTo>
                  <a:lnTo>
                    <a:pt x="186" y="35"/>
                  </a:lnTo>
                  <a:lnTo>
                    <a:pt x="178" y="33"/>
                  </a:lnTo>
                  <a:lnTo>
                    <a:pt x="170" y="30"/>
                  </a:lnTo>
                  <a:lnTo>
                    <a:pt x="159" y="26"/>
                  </a:lnTo>
                  <a:lnTo>
                    <a:pt x="149" y="21"/>
                  </a:lnTo>
                  <a:lnTo>
                    <a:pt x="140" y="18"/>
                  </a:lnTo>
                  <a:lnTo>
                    <a:pt x="130" y="13"/>
                  </a:lnTo>
                  <a:lnTo>
                    <a:pt x="121" y="10"/>
                  </a:lnTo>
                  <a:lnTo>
                    <a:pt x="114" y="5"/>
                  </a:lnTo>
                  <a:lnTo>
                    <a:pt x="108" y="3"/>
                  </a:lnTo>
                  <a:lnTo>
                    <a:pt x="105" y="0"/>
                  </a:lnTo>
                  <a:lnTo>
                    <a:pt x="8" y="15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3" name="Freeform 11"/>
            <p:cNvSpPr>
              <a:spLocks/>
            </p:cNvSpPr>
            <p:nvPr/>
          </p:nvSpPr>
          <p:spPr bwMode="auto">
            <a:xfrm>
              <a:off x="1517" y="1613"/>
              <a:ext cx="489" cy="1255"/>
            </a:xfrm>
            <a:custGeom>
              <a:avLst/>
              <a:gdLst/>
              <a:ahLst/>
              <a:cxnLst>
                <a:cxn ang="0">
                  <a:pos x="487" y="68"/>
                </a:cxn>
                <a:cxn ang="0">
                  <a:pos x="487" y="83"/>
                </a:cxn>
                <a:cxn ang="0">
                  <a:pos x="486" y="110"/>
                </a:cxn>
                <a:cxn ang="0">
                  <a:pos x="480" y="144"/>
                </a:cxn>
                <a:cxn ang="0">
                  <a:pos x="474" y="177"/>
                </a:cxn>
                <a:cxn ang="0">
                  <a:pos x="462" y="207"/>
                </a:cxn>
                <a:cxn ang="0">
                  <a:pos x="445" y="224"/>
                </a:cxn>
                <a:cxn ang="0">
                  <a:pos x="423" y="237"/>
                </a:cxn>
                <a:cxn ang="0">
                  <a:pos x="399" y="250"/>
                </a:cxn>
                <a:cxn ang="0">
                  <a:pos x="376" y="265"/>
                </a:cxn>
                <a:cxn ang="0">
                  <a:pos x="354" y="283"/>
                </a:cxn>
                <a:cxn ang="0">
                  <a:pos x="333" y="310"/>
                </a:cxn>
                <a:cxn ang="0">
                  <a:pos x="316" y="334"/>
                </a:cxn>
                <a:cxn ang="0">
                  <a:pos x="304" y="359"/>
                </a:cxn>
                <a:cxn ang="0">
                  <a:pos x="292" y="379"/>
                </a:cxn>
                <a:cxn ang="0">
                  <a:pos x="285" y="402"/>
                </a:cxn>
                <a:cxn ang="0">
                  <a:pos x="273" y="427"/>
                </a:cxn>
                <a:cxn ang="0">
                  <a:pos x="260" y="458"/>
                </a:cxn>
                <a:cxn ang="0">
                  <a:pos x="253" y="475"/>
                </a:cxn>
                <a:cxn ang="0">
                  <a:pos x="292" y="936"/>
                </a:cxn>
                <a:cxn ang="0">
                  <a:pos x="2" y="344"/>
                </a:cxn>
                <a:cxn ang="0">
                  <a:pos x="0" y="333"/>
                </a:cxn>
                <a:cxn ang="0">
                  <a:pos x="0" y="310"/>
                </a:cxn>
                <a:cxn ang="0">
                  <a:pos x="2" y="277"/>
                </a:cxn>
                <a:cxn ang="0">
                  <a:pos x="11" y="243"/>
                </a:cxn>
                <a:cxn ang="0">
                  <a:pos x="27" y="214"/>
                </a:cxn>
                <a:cxn ang="0">
                  <a:pos x="53" y="197"/>
                </a:cxn>
                <a:cxn ang="0">
                  <a:pos x="88" y="192"/>
                </a:cxn>
                <a:cxn ang="0">
                  <a:pos x="128" y="199"/>
                </a:cxn>
                <a:cxn ang="0">
                  <a:pos x="165" y="214"/>
                </a:cxn>
                <a:cxn ang="0">
                  <a:pos x="198" y="235"/>
                </a:cxn>
                <a:cxn ang="0">
                  <a:pos x="222" y="263"/>
                </a:cxn>
                <a:cxn ang="0">
                  <a:pos x="235" y="291"/>
                </a:cxn>
                <a:cxn ang="0">
                  <a:pos x="241" y="320"/>
                </a:cxn>
                <a:cxn ang="0">
                  <a:pos x="241" y="344"/>
                </a:cxn>
                <a:cxn ang="0">
                  <a:pos x="238" y="366"/>
                </a:cxn>
                <a:cxn ang="0">
                  <a:pos x="241" y="361"/>
                </a:cxn>
                <a:cxn ang="0">
                  <a:pos x="257" y="329"/>
                </a:cxn>
                <a:cxn ang="0">
                  <a:pos x="286" y="285"/>
                </a:cxn>
                <a:cxn ang="0">
                  <a:pos x="323" y="234"/>
                </a:cxn>
                <a:cxn ang="0">
                  <a:pos x="370" y="194"/>
                </a:cxn>
                <a:cxn ang="0">
                  <a:pos x="421" y="172"/>
                </a:cxn>
                <a:cxn ang="0">
                  <a:pos x="455" y="149"/>
                </a:cxn>
                <a:cxn ang="0">
                  <a:pos x="468" y="119"/>
                </a:cxn>
                <a:cxn ang="0">
                  <a:pos x="473" y="93"/>
                </a:cxn>
                <a:cxn ang="0">
                  <a:pos x="468" y="71"/>
                </a:cxn>
                <a:cxn ang="0">
                  <a:pos x="467" y="0"/>
                </a:cxn>
              </a:cxnLst>
              <a:rect l="0" t="0" r="r" b="b"/>
              <a:pathLst>
                <a:path w="489" h="1255">
                  <a:moveTo>
                    <a:pt x="467" y="0"/>
                  </a:moveTo>
                  <a:lnTo>
                    <a:pt x="489" y="68"/>
                  </a:lnTo>
                  <a:lnTo>
                    <a:pt x="487" y="68"/>
                  </a:lnTo>
                  <a:lnTo>
                    <a:pt x="487" y="71"/>
                  </a:lnTo>
                  <a:lnTo>
                    <a:pt x="487" y="76"/>
                  </a:lnTo>
                  <a:lnTo>
                    <a:pt x="487" y="83"/>
                  </a:lnTo>
                  <a:lnTo>
                    <a:pt x="487" y="90"/>
                  </a:lnTo>
                  <a:lnTo>
                    <a:pt x="487" y="100"/>
                  </a:lnTo>
                  <a:lnTo>
                    <a:pt x="486" y="110"/>
                  </a:lnTo>
                  <a:lnTo>
                    <a:pt x="484" y="121"/>
                  </a:lnTo>
                  <a:lnTo>
                    <a:pt x="483" y="131"/>
                  </a:lnTo>
                  <a:lnTo>
                    <a:pt x="480" y="144"/>
                  </a:lnTo>
                  <a:lnTo>
                    <a:pt x="479" y="154"/>
                  </a:lnTo>
                  <a:lnTo>
                    <a:pt x="477" y="167"/>
                  </a:lnTo>
                  <a:lnTo>
                    <a:pt x="474" y="177"/>
                  </a:lnTo>
                  <a:lnTo>
                    <a:pt x="470" y="189"/>
                  </a:lnTo>
                  <a:lnTo>
                    <a:pt x="467" y="197"/>
                  </a:lnTo>
                  <a:lnTo>
                    <a:pt x="462" y="207"/>
                  </a:lnTo>
                  <a:lnTo>
                    <a:pt x="457" y="212"/>
                  </a:lnTo>
                  <a:lnTo>
                    <a:pt x="451" y="219"/>
                  </a:lnTo>
                  <a:lnTo>
                    <a:pt x="445" y="224"/>
                  </a:lnTo>
                  <a:lnTo>
                    <a:pt x="439" y="230"/>
                  </a:lnTo>
                  <a:lnTo>
                    <a:pt x="430" y="234"/>
                  </a:lnTo>
                  <a:lnTo>
                    <a:pt x="423" y="237"/>
                  </a:lnTo>
                  <a:lnTo>
                    <a:pt x="416" y="242"/>
                  </a:lnTo>
                  <a:lnTo>
                    <a:pt x="408" y="247"/>
                  </a:lnTo>
                  <a:lnTo>
                    <a:pt x="399" y="250"/>
                  </a:lnTo>
                  <a:lnTo>
                    <a:pt x="391" y="253"/>
                  </a:lnTo>
                  <a:lnTo>
                    <a:pt x="383" y="258"/>
                  </a:lnTo>
                  <a:lnTo>
                    <a:pt x="376" y="265"/>
                  </a:lnTo>
                  <a:lnTo>
                    <a:pt x="367" y="270"/>
                  </a:lnTo>
                  <a:lnTo>
                    <a:pt x="361" y="277"/>
                  </a:lnTo>
                  <a:lnTo>
                    <a:pt x="354" y="283"/>
                  </a:lnTo>
                  <a:lnTo>
                    <a:pt x="348" y="293"/>
                  </a:lnTo>
                  <a:lnTo>
                    <a:pt x="339" y="301"/>
                  </a:lnTo>
                  <a:lnTo>
                    <a:pt x="333" y="310"/>
                  </a:lnTo>
                  <a:lnTo>
                    <a:pt x="328" y="318"/>
                  </a:lnTo>
                  <a:lnTo>
                    <a:pt x="322" y="328"/>
                  </a:lnTo>
                  <a:lnTo>
                    <a:pt x="316" y="334"/>
                  </a:lnTo>
                  <a:lnTo>
                    <a:pt x="311" y="343"/>
                  </a:lnTo>
                  <a:lnTo>
                    <a:pt x="307" y="351"/>
                  </a:lnTo>
                  <a:lnTo>
                    <a:pt x="304" y="359"/>
                  </a:lnTo>
                  <a:lnTo>
                    <a:pt x="300" y="366"/>
                  </a:lnTo>
                  <a:lnTo>
                    <a:pt x="295" y="372"/>
                  </a:lnTo>
                  <a:lnTo>
                    <a:pt x="292" y="379"/>
                  </a:lnTo>
                  <a:lnTo>
                    <a:pt x="289" y="387"/>
                  </a:lnTo>
                  <a:lnTo>
                    <a:pt x="286" y="394"/>
                  </a:lnTo>
                  <a:lnTo>
                    <a:pt x="285" y="402"/>
                  </a:lnTo>
                  <a:lnTo>
                    <a:pt x="282" y="409"/>
                  </a:lnTo>
                  <a:lnTo>
                    <a:pt x="279" y="417"/>
                  </a:lnTo>
                  <a:lnTo>
                    <a:pt x="273" y="427"/>
                  </a:lnTo>
                  <a:lnTo>
                    <a:pt x="267" y="439"/>
                  </a:lnTo>
                  <a:lnTo>
                    <a:pt x="263" y="448"/>
                  </a:lnTo>
                  <a:lnTo>
                    <a:pt x="260" y="458"/>
                  </a:lnTo>
                  <a:lnTo>
                    <a:pt x="257" y="465"/>
                  </a:lnTo>
                  <a:lnTo>
                    <a:pt x="254" y="472"/>
                  </a:lnTo>
                  <a:lnTo>
                    <a:pt x="253" y="475"/>
                  </a:lnTo>
                  <a:lnTo>
                    <a:pt x="253" y="477"/>
                  </a:lnTo>
                  <a:lnTo>
                    <a:pt x="279" y="658"/>
                  </a:lnTo>
                  <a:lnTo>
                    <a:pt x="292" y="936"/>
                  </a:lnTo>
                  <a:lnTo>
                    <a:pt x="253" y="1255"/>
                  </a:lnTo>
                  <a:lnTo>
                    <a:pt x="141" y="639"/>
                  </a:lnTo>
                  <a:lnTo>
                    <a:pt x="2" y="344"/>
                  </a:lnTo>
                  <a:lnTo>
                    <a:pt x="2" y="343"/>
                  </a:lnTo>
                  <a:lnTo>
                    <a:pt x="2" y="339"/>
                  </a:lnTo>
                  <a:lnTo>
                    <a:pt x="0" y="333"/>
                  </a:lnTo>
                  <a:lnTo>
                    <a:pt x="0" y="328"/>
                  </a:lnTo>
                  <a:lnTo>
                    <a:pt x="0" y="318"/>
                  </a:lnTo>
                  <a:lnTo>
                    <a:pt x="0" y="310"/>
                  </a:lnTo>
                  <a:lnTo>
                    <a:pt x="0" y="300"/>
                  </a:lnTo>
                  <a:lnTo>
                    <a:pt x="2" y="288"/>
                  </a:lnTo>
                  <a:lnTo>
                    <a:pt x="2" y="277"/>
                  </a:lnTo>
                  <a:lnTo>
                    <a:pt x="5" y="267"/>
                  </a:lnTo>
                  <a:lnTo>
                    <a:pt x="8" y="253"/>
                  </a:lnTo>
                  <a:lnTo>
                    <a:pt x="11" y="243"/>
                  </a:lnTo>
                  <a:lnTo>
                    <a:pt x="14" y="232"/>
                  </a:lnTo>
                  <a:lnTo>
                    <a:pt x="21" y="222"/>
                  </a:lnTo>
                  <a:lnTo>
                    <a:pt x="27" y="214"/>
                  </a:lnTo>
                  <a:lnTo>
                    <a:pt x="36" y="207"/>
                  </a:lnTo>
                  <a:lnTo>
                    <a:pt x="43" y="200"/>
                  </a:lnTo>
                  <a:lnTo>
                    <a:pt x="53" y="197"/>
                  </a:lnTo>
                  <a:lnTo>
                    <a:pt x="65" y="192"/>
                  </a:lnTo>
                  <a:lnTo>
                    <a:pt x="77" y="192"/>
                  </a:lnTo>
                  <a:lnTo>
                    <a:pt x="88" y="192"/>
                  </a:lnTo>
                  <a:lnTo>
                    <a:pt x="102" y="192"/>
                  </a:lnTo>
                  <a:lnTo>
                    <a:pt x="113" y="195"/>
                  </a:lnTo>
                  <a:lnTo>
                    <a:pt x="128" y="199"/>
                  </a:lnTo>
                  <a:lnTo>
                    <a:pt x="140" y="202"/>
                  </a:lnTo>
                  <a:lnTo>
                    <a:pt x="153" y="207"/>
                  </a:lnTo>
                  <a:lnTo>
                    <a:pt x="165" y="214"/>
                  </a:lnTo>
                  <a:lnTo>
                    <a:pt x="176" y="220"/>
                  </a:lnTo>
                  <a:lnTo>
                    <a:pt x="187" y="227"/>
                  </a:lnTo>
                  <a:lnTo>
                    <a:pt x="198" y="235"/>
                  </a:lnTo>
                  <a:lnTo>
                    <a:pt x="207" y="243"/>
                  </a:lnTo>
                  <a:lnTo>
                    <a:pt x="216" y="253"/>
                  </a:lnTo>
                  <a:lnTo>
                    <a:pt x="222" y="263"/>
                  </a:lnTo>
                  <a:lnTo>
                    <a:pt x="228" y="272"/>
                  </a:lnTo>
                  <a:lnTo>
                    <a:pt x="231" y="281"/>
                  </a:lnTo>
                  <a:lnTo>
                    <a:pt x="235" y="291"/>
                  </a:lnTo>
                  <a:lnTo>
                    <a:pt x="238" y="301"/>
                  </a:lnTo>
                  <a:lnTo>
                    <a:pt x="240" y="310"/>
                  </a:lnTo>
                  <a:lnTo>
                    <a:pt x="241" y="320"/>
                  </a:lnTo>
                  <a:lnTo>
                    <a:pt x="241" y="329"/>
                  </a:lnTo>
                  <a:lnTo>
                    <a:pt x="241" y="336"/>
                  </a:lnTo>
                  <a:lnTo>
                    <a:pt x="241" y="344"/>
                  </a:lnTo>
                  <a:lnTo>
                    <a:pt x="240" y="351"/>
                  </a:lnTo>
                  <a:lnTo>
                    <a:pt x="240" y="358"/>
                  </a:lnTo>
                  <a:lnTo>
                    <a:pt x="238" y="366"/>
                  </a:lnTo>
                  <a:lnTo>
                    <a:pt x="238" y="369"/>
                  </a:lnTo>
                  <a:lnTo>
                    <a:pt x="238" y="367"/>
                  </a:lnTo>
                  <a:lnTo>
                    <a:pt x="241" y="361"/>
                  </a:lnTo>
                  <a:lnTo>
                    <a:pt x="244" y="354"/>
                  </a:lnTo>
                  <a:lnTo>
                    <a:pt x="251" y="343"/>
                  </a:lnTo>
                  <a:lnTo>
                    <a:pt x="257" y="329"/>
                  </a:lnTo>
                  <a:lnTo>
                    <a:pt x="264" y="315"/>
                  </a:lnTo>
                  <a:lnTo>
                    <a:pt x="273" y="300"/>
                  </a:lnTo>
                  <a:lnTo>
                    <a:pt x="286" y="285"/>
                  </a:lnTo>
                  <a:lnTo>
                    <a:pt x="297" y="267"/>
                  </a:lnTo>
                  <a:lnTo>
                    <a:pt x="308" y="250"/>
                  </a:lnTo>
                  <a:lnTo>
                    <a:pt x="323" y="234"/>
                  </a:lnTo>
                  <a:lnTo>
                    <a:pt x="338" y="219"/>
                  </a:lnTo>
                  <a:lnTo>
                    <a:pt x="354" y="205"/>
                  </a:lnTo>
                  <a:lnTo>
                    <a:pt x="370" y="194"/>
                  </a:lnTo>
                  <a:lnTo>
                    <a:pt x="388" y="186"/>
                  </a:lnTo>
                  <a:lnTo>
                    <a:pt x="405" y="179"/>
                  </a:lnTo>
                  <a:lnTo>
                    <a:pt x="421" y="172"/>
                  </a:lnTo>
                  <a:lnTo>
                    <a:pt x="435" y="166"/>
                  </a:lnTo>
                  <a:lnTo>
                    <a:pt x="446" y="156"/>
                  </a:lnTo>
                  <a:lnTo>
                    <a:pt x="455" y="149"/>
                  </a:lnTo>
                  <a:lnTo>
                    <a:pt x="461" y="138"/>
                  </a:lnTo>
                  <a:lnTo>
                    <a:pt x="467" y="129"/>
                  </a:lnTo>
                  <a:lnTo>
                    <a:pt x="468" y="119"/>
                  </a:lnTo>
                  <a:lnTo>
                    <a:pt x="471" y="111"/>
                  </a:lnTo>
                  <a:lnTo>
                    <a:pt x="471" y="101"/>
                  </a:lnTo>
                  <a:lnTo>
                    <a:pt x="473" y="93"/>
                  </a:lnTo>
                  <a:lnTo>
                    <a:pt x="471" y="83"/>
                  </a:lnTo>
                  <a:lnTo>
                    <a:pt x="470" y="78"/>
                  </a:lnTo>
                  <a:lnTo>
                    <a:pt x="468" y="71"/>
                  </a:lnTo>
                  <a:lnTo>
                    <a:pt x="468" y="68"/>
                  </a:lnTo>
                  <a:lnTo>
                    <a:pt x="467" y="65"/>
                  </a:lnTo>
                  <a:lnTo>
                    <a:pt x="467" y="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4" name="Freeform 12"/>
            <p:cNvSpPr>
              <a:spLocks/>
            </p:cNvSpPr>
            <p:nvPr/>
          </p:nvSpPr>
          <p:spPr bwMode="auto">
            <a:xfrm>
              <a:off x="1979" y="2071"/>
              <a:ext cx="820" cy="161"/>
            </a:xfrm>
            <a:custGeom>
              <a:avLst/>
              <a:gdLst/>
              <a:ahLst/>
              <a:cxnLst>
                <a:cxn ang="0">
                  <a:pos x="2" y="161"/>
                </a:cxn>
                <a:cxn ang="0">
                  <a:pos x="12" y="153"/>
                </a:cxn>
                <a:cxn ang="0">
                  <a:pos x="34" y="141"/>
                </a:cxn>
                <a:cxn ang="0">
                  <a:pos x="66" y="128"/>
                </a:cxn>
                <a:cxn ang="0">
                  <a:pos x="110" y="111"/>
                </a:cxn>
                <a:cxn ang="0">
                  <a:pos x="165" y="93"/>
                </a:cxn>
                <a:cxn ang="0">
                  <a:pos x="228" y="76"/>
                </a:cxn>
                <a:cxn ang="0">
                  <a:pos x="300" y="60"/>
                </a:cxn>
                <a:cxn ang="0">
                  <a:pos x="380" y="47"/>
                </a:cxn>
                <a:cxn ang="0">
                  <a:pos x="457" y="33"/>
                </a:cxn>
                <a:cxn ang="0">
                  <a:pos x="527" y="24"/>
                </a:cxn>
                <a:cxn ang="0">
                  <a:pos x="592" y="15"/>
                </a:cxn>
                <a:cxn ang="0">
                  <a:pos x="647" y="9"/>
                </a:cxn>
                <a:cxn ang="0">
                  <a:pos x="699" y="2"/>
                </a:cxn>
                <a:cxn ang="0">
                  <a:pos x="741" y="0"/>
                </a:cxn>
                <a:cxn ang="0">
                  <a:pos x="779" y="0"/>
                </a:cxn>
                <a:cxn ang="0">
                  <a:pos x="806" y="2"/>
                </a:cxn>
                <a:cxn ang="0">
                  <a:pos x="819" y="9"/>
                </a:cxn>
                <a:cxn ang="0">
                  <a:pos x="814" y="17"/>
                </a:cxn>
                <a:cxn ang="0">
                  <a:pos x="795" y="27"/>
                </a:cxn>
                <a:cxn ang="0">
                  <a:pos x="759" y="38"/>
                </a:cxn>
                <a:cxn ang="0">
                  <a:pos x="707" y="50"/>
                </a:cxn>
                <a:cxn ang="0">
                  <a:pos x="640" y="65"/>
                </a:cxn>
                <a:cxn ang="0">
                  <a:pos x="558" y="78"/>
                </a:cxn>
                <a:cxn ang="0">
                  <a:pos x="464" y="91"/>
                </a:cxn>
                <a:cxn ang="0">
                  <a:pos x="369" y="103"/>
                </a:cxn>
                <a:cxn ang="0">
                  <a:pos x="278" y="116"/>
                </a:cxn>
                <a:cxn ang="0">
                  <a:pos x="196" y="128"/>
                </a:cxn>
                <a:cxn ang="0">
                  <a:pos x="125" y="139"/>
                </a:cxn>
                <a:cxn ang="0">
                  <a:pos x="66" y="149"/>
                </a:cxn>
                <a:cxn ang="0">
                  <a:pos x="25" y="156"/>
                </a:cxn>
                <a:cxn ang="0">
                  <a:pos x="2" y="161"/>
                </a:cxn>
                <a:cxn ang="0">
                  <a:pos x="0" y="161"/>
                </a:cxn>
              </a:cxnLst>
              <a:rect l="0" t="0" r="r" b="b"/>
              <a:pathLst>
                <a:path w="820" h="161">
                  <a:moveTo>
                    <a:pt x="0" y="161"/>
                  </a:moveTo>
                  <a:lnTo>
                    <a:pt x="2" y="161"/>
                  </a:lnTo>
                  <a:lnTo>
                    <a:pt x="5" y="157"/>
                  </a:lnTo>
                  <a:lnTo>
                    <a:pt x="12" y="153"/>
                  </a:lnTo>
                  <a:lnTo>
                    <a:pt x="22" y="149"/>
                  </a:lnTo>
                  <a:lnTo>
                    <a:pt x="34" y="141"/>
                  </a:lnTo>
                  <a:lnTo>
                    <a:pt x="49" y="136"/>
                  </a:lnTo>
                  <a:lnTo>
                    <a:pt x="66" y="128"/>
                  </a:lnTo>
                  <a:lnTo>
                    <a:pt x="88" y="119"/>
                  </a:lnTo>
                  <a:lnTo>
                    <a:pt x="110" y="111"/>
                  </a:lnTo>
                  <a:lnTo>
                    <a:pt x="137" y="101"/>
                  </a:lnTo>
                  <a:lnTo>
                    <a:pt x="165" y="93"/>
                  </a:lnTo>
                  <a:lnTo>
                    <a:pt x="196" y="85"/>
                  </a:lnTo>
                  <a:lnTo>
                    <a:pt x="228" y="76"/>
                  </a:lnTo>
                  <a:lnTo>
                    <a:pt x="263" y="68"/>
                  </a:lnTo>
                  <a:lnTo>
                    <a:pt x="300" y="60"/>
                  </a:lnTo>
                  <a:lnTo>
                    <a:pt x="342" y="53"/>
                  </a:lnTo>
                  <a:lnTo>
                    <a:pt x="380" y="47"/>
                  </a:lnTo>
                  <a:lnTo>
                    <a:pt x="420" y="38"/>
                  </a:lnTo>
                  <a:lnTo>
                    <a:pt x="457" y="33"/>
                  </a:lnTo>
                  <a:lnTo>
                    <a:pt x="493" y="28"/>
                  </a:lnTo>
                  <a:lnTo>
                    <a:pt x="527" y="24"/>
                  </a:lnTo>
                  <a:lnTo>
                    <a:pt x="559" y="19"/>
                  </a:lnTo>
                  <a:lnTo>
                    <a:pt x="592" y="15"/>
                  </a:lnTo>
                  <a:lnTo>
                    <a:pt x="621" y="12"/>
                  </a:lnTo>
                  <a:lnTo>
                    <a:pt x="647" y="9"/>
                  </a:lnTo>
                  <a:lnTo>
                    <a:pt x="674" y="5"/>
                  </a:lnTo>
                  <a:lnTo>
                    <a:pt x="699" y="2"/>
                  </a:lnTo>
                  <a:lnTo>
                    <a:pt x="721" y="2"/>
                  </a:lnTo>
                  <a:lnTo>
                    <a:pt x="741" y="0"/>
                  </a:lnTo>
                  <a:lnTo>
                    <a:pt x="760" y="0"/>
                  </a:lnTo>
                  <a:lnTo>
                    <a:pt x="779" y="0"/>
                  </a:lnTo>
                  <a:lnTo>
                    <a:pt x="795" y="2"/>
                  </a:lnTo>
                  <a:lnTo>
                    <a:pt x="806" y="2"/>
                  </a:lnTo>
                  <a:lnTo>
                    <a:pt x="814" y="5"/>
                  </a:lnTo>
                  <a:lnTo>
                    <a:pt x="819" y="9"/>
                  </a:lnTo>
                  <a:lnTo>
                    <a:pt x="820" y="14"/>
                  </a:lnTo>
                  <a:lnTo>
                    <a:pt x="814" y="17"/>
                  </a:lnTo>
                  <a:lnTo>
                    <a:pt x="807" y="20"/>
                  </a:lnTo>
                  <a:lnTo>
                    <a:pt x="795" y="27"/>
                  </a:lnTo>
                  <a:lnTo>
                    <a:pt x="779" y="33"/>
                  </a:lnTo>
                  <a:lnTo>
                    <a:pt x="759" y="38"/>
                  </a:lnTo>
                  <a:lnTo>
                    <a:pt x="735" y="45"/>
                  </a:lnTo>
                  <a:lnTo>
                    <a:pt x="707" y="50"/>
                  </a:lnTo>
                  <a:lnTo>
                    <a:pt x="675" y="57"/>
                  </a:lnTo>
                  <a:lnTo>
                    <a:pt x="640" y="65"/>
                  </a:lnTo>
                  <a:lnTo>
                    <a:pt x="602" y="71"/>
                  </a:lnTo>
                  <a:lnTo>
                    <a:pt x="558" y="78"/>
                  </a:lnTo>
                  <a:lnTo>
                    <a:pt x="512" y="85"/>
                  </a:lnTo>
                  <a:lnTo>
                    <a:pt x="464" y="91"/>
                  </a:lnTo>
                  <a:lnTo>
                    <a:pt x="417" y="96"/>
                  </a:lnTo>
                  <a:lnTo>
                    <a:pt x="369" y="103"/>
                  </a:lnTo>
                  <a:lnTo>
                    <a:pt x="323" y="110"/>
                  </a:lnTo>
                  <a:lnTo>
                    <a:pt x="278" y="116"/>
                  </a:lnTo>
                  <a:lnTo>
                    <a:pt x="237" y="123"/>
                  </a:lnTo>
                  <a:lnTo>
                    <a:pt x="196" y="128"/>
                  </a:lnTo>
                  <a:lnTo>
                    <a:pt x="160" y="134"/>
                  </a:lnTo>
                  <a:lnTo>
                    <a:pt x="125" y="139"/>
                  </a:lnTo>
                  <a:lnTo>
                    <a:pt x="94" y="144"/>
                  </a:lnTo>
                  <a:lnTo>
                    <a:pt x="66" y="149"/>
                  </a:lnTo>
                  <a:lnTo>
                    <a:pt x="44" y="153"/>
                  </a:lnTo>
                  <a:lnTo>
                    <a:pt x="25" y="156"/>
                  </a:lnTo>
                  <a:lnTo>
                    <a:pt x="12" y="159"/>
                  </a:lnTo>
                  <a:lnTo>
                    <a:pt x="2" y="161"/>
                  </a:lnTo>
                  <a:lnTo>
                    <a:pt x="0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5" name="Freeform 13"/>
            <p:cNvSpPr>
              <a:spLocks/>
            </p:cNvSpPr>
            <p:nvPr/>
          </p:nvSpPr>
          <p:spPr bwMode="auto">
            <a:xfrm>
              <a:off x="2547" y="1949"/>
              <a:ext cx="1104" cy="1392"/>
            </a:xfrm>
            <a:custGeom>
              <a:avLst/>
              <a:gdLst/>
              <a:ahLst/>
              <a:cxnLst>
                <a:cxn ang="0">
                  <a:pos x="139" y="232"/>
                </a:cxn>
                <a:cxn ang="0">
                  <a:pos x="534" y="0"/>
                </a:cxn>
                <a:cxn ang="0">
                  <a:pos x="799" y="69"/>
                </a:cxn>
                <a:cxn ang="0">
                  <a:pos x="799" y="79"/>
                </a:cxn>
                <a:cxn ang="0">
                  <a:pos x="804" y="94"/>
                </a:cxn>
                <a:cxn ang="0">
                  <a:pos x="807" y="117"/>
                </a:cxn>
                <a:cxn ang="0">
                  <a:pos x="813" y="142"/>
                </a:cxn>
                <a:cxn ang="0">
                  <a:pos x="820" y="177"/>
                </a:cxn>
                <a:cxn ang="0">
                  <a:pos x="829" y="217"/>
                </a:cxn>
                <a:cxn ang="0">
                  <a:pos x="842" y="261"/>
                </a:cxn>
                <a:cxn ang="0">
                  <a:pos x="854" y="311"/>
                </a:cxn>
                <a:cxn ang="0">
                  <a:pos x="870" y="362"/>
                </a:cxn>
                <a:cxn ang="0">
                  <a:pos x="886" y="418"/>
                </a:cxn>
                <a:cxn ang="0">
                  <a:pos x="904" y="476"/>
                </a:cxn>
                <a:cxn ang="0">
                  <a:pos x="920" y="531"/>
                </a:cxn>
                <a:cxn ang="0">
                  <a:pos x="937" y="585"/>
                </a:cxn>
                <a:cxn ang="0">
                  <a:pos x="952" y="638"/>
                </a:cxn>
                <a:cxn ang="0">
                  <a:pos x="968" y="688"/>
                </a:cxn>
                <a:cxn ang="0">
                  <a:pos x="978" y="732"/>
                </a:cxn>
                <a:cxn ang="0">
                  <a:pos x="989" y="772"/>
                </a:cxn>
                <a:cxn ang="0">
                  <a:pos x="997" y="810"/>
                </a:cxn>
                <a:cxn ang="0">
                  <a:pos x="1005" y="845"/>
                </a:cxn>
                <a:cxn ang="0">
                  <a:pos x="1012" y="875"/>
                </a:cxn>
                <a:cxn ang="0">
                  <a:pos x="1019" y="904"/>
                </a:cxn>
                <a:cxn ang="0">
                  <a:pos x="1027" y="934"/>
                </a:cxn>
                <a:cxn ang="0">
                  <a:pos x="1037" y="964"/>
                </a:cxn>
                <a:cxn ang="0">
                  <a:pos x="1046" y="990"/>
                </a:cxn>
                <a:cxn ang="0">
                  <a:pos x="1058" y="1019"/>
                </a:cxn>
                <a:cxn ang="0">
                  <a:pos x="1069" y="1043"/>
                </a:cxn>
                <a:cxn ang="0">
                  <a:pos x="1080" y="1068"/>
                </a:cxn>
                <a:cxn ang="0">
                  <a:pos x="1088" y="1088"/>
                </a:cxn>
                <a:cxn ang="0">
                  <a:pos x="1096" y="1103"/>
                </a:cxn>
                <a:cxn ang="0">
                  <a:pos x="1104" y="1118"/>
                </a:cxn>
                <a:cxn ang="0">
                  <a:pos x="399" y="1356"/>
                </a:cxn>
                <a:cxn ang="0">
                  <a:pos x="0" y="559"/>
                </a:cxn>
              </a:cxnLst>
              <a:rect l="0" t="0" r="r" b="b"/>
              <a:pathLst>
                <a:path w="1104" h="1392">
                  <a:moveTo>
                    <a:pt x="0" y="559"/>
                  </a:moveTo>
                  <a:lnTo>
                    <a:pt x="139" y="232"/>
                  </a:lnTo>
                  <a:lnTo>
                    <a:pt x="373" y="69"/>
                  </a:lnTo>
                  <a:lnTo>
                    <a:pt x="534" y="0"/>
                  </a:lnTo>
                  <a:lnTo>
                    <a:pt x="799" y="66"/>
                  </a:lnTo>
                  <a:lnTo>
                    <a:pt x="799" y="69"/>
                  </a:lnTo>
                  <a:lnTo>
                    <a:pt x="799" y="73"/>
                  </a:lnTo>
                  <a:lnTo>
                    <a:pt x="799" y="79"/>
                  </a:lnTo>
                  <a:lnTo>
                    <a:pt x="801" y="84"/>
                  </a:lnTo>
                  <a:lnTo>
                    <a:pt x="804" y="94"/>
                  </a:lnTo>
                  <a:lnTo>
                    <a:pt x="804" y="104"/>
                  </a:lnTo>
                  <a:lnTo>
                    <a:pt x="807" y="117"/>
                  </a:lnTo>
                  <a:lnTo>
                    <a:pt x="810" y="129"/>
                  </a:lnTo>
                  <a:lnTo>
                    <a:pt x="813" y="142"/>
                  </a:lnTo>
                  <a:lnTo>
                    <a:pt x="816" y="159"/>
                  </a:lnTo>
                  <a:lnTo>
                    <a:pt x="820" y="177"/>
                  </a:lnTo>
                  <a:lnTo>
                    <a:pt x="823" y="195"/>
                  </a:lnTo>
                  <a:lnTo>
                    <a:pt x="829" y="217"/>
                  </a:lnTo>
                  <a:lnTo>
                    <a:pt x="835" y="238"/>
                  </a:lnTo>
                  <a:lnTo>
                    <a:pt x="842" y="261"/>
                  </a:lnTo>
                  <a:lnTo>
                    <a:pt x="848" y="284"/>
                  </a:lnTo>
                  <a:lnTo>
                    <a:pt x="854" y="311"/>
                  </a:lnTo>
                  <a:lnTo>
                    <a:pt x="861" y="336"/>
                  </a:lnTo>
                  <a:lnTo>
                    <a:pt x="870" y="362"/>
                  </a:lnTo>
                  <a:lnTo>
                    <a:pt x="877" y="390"/>
                  </a:lnTo>
                  <a:lnTo>
                    <a:pt x="886" y="418"/>
                  </a:lnTo>
                  <a:lnTo>
                    <a:pt x="895" y="446"/>
                  </a:lnTo>
                  <a:lnTo>
                    <a:pt x="904" y="476"/>
                  </a:lnTo>
                  <a:lnTo>
                    <a:pt x="912" y="503"/>
                  </a:lnTo>
                  <a:lnTo>
                    <a:pt x="920" y="531"/>
                  </a:lnTo>
                  <a:lnTo>
                    <a:pt x="928" y="559"/>
                  </a:lnTo>
                  <a:lnTo>
                    <a:pt x="937" y="585"/>
                  </a:lnTo>
                  <a:lnTo>
                    <a:pt x="945" y="612"/>
                  </a:lnTo>
                  <a:lnTo>
                    <a:pt x="952" y="638"/>
                  </a:lnTo>
                  <a:lnTo>
                    <a:pt x="959" y="663"/>
                  </a:lnTo>
                  <a:lnTo>
                    <a:pt x="968" y="688"/>
                  </a:lnTo>
                  <a:lnTo>
                    <a:pt x="972" y="711"/>
                  </a:lnTo>
                  <a:lnTo>
                    <a:pt x="978" y="732"/>
                  </a:lnTo>
                  <a:lnTo>
                    <a:pt x="984" y="752"/>
                  </a:lnTo>
                  <a:lnTo>
                    <a:pt x="989" y="772"/>
                  </a:lnTo>
                  <a:lnTo>
                    <a:pt x="993" y="790"/>
                  </a:lnTo>
                  <a:lnTo>
                    <a:pt x="997" y="810"/>
                  </a:lnTo>
                  <a:lnTo>
                    <a:pt x="1000" y="828"/>
                  </a:lnTo>
                  <a:lnTo>
                    <a:pt x="1005" y="845"/>
                  </a:lnTo>
                  <a:lnTo>
                    <a:pt x="1008" y="860"/>
                  </a:lnTo>
                  <a:lnTo>
                    <a:pt x="1012" y="875"/>
                  </a:lnTo>
                  <a:lnTo>
                    <a:pt x="1015" y="890"/>
                  </a:lnTo>
                  <a:lnTo>
                    <a:pt x="1019" y="904"/>
                  </a:lnTo>
                  <a:lnTo>
                    <a:pt x="1022" y="919"/>
                  </a:lnTo>
                  <a:lnTo>
                    <a:pt x="1027" y="934"/>
                  </a:lnTo>
                  <a:lnTo>
                    <a:pt x="1030" y="949"/>
                  </a:lnTo>
                  <a:lnTo>
                    <a:pt x="1037" y="964"/>
                  </a:lnTo>
                  <a:lnTo>
                    <a:pt x="1040" y="977"/>
                  </a:lnTo>
                  <a:lnTo>
                    <a:pt x="1046" y="990"/>
                  </a:lnTo>
                  <a:lnTo>
                    <a:pt x="1052" y="1004"/>
                  </a:lnTo>
                  <a:lnTo>
                    <a:pt x="1058" y="1019"/>
                  </a:lnTo>
                  <a:lnTo>
                    <a:pt x="1062" y="1032"/>
                  </a:lnTo>
                  <a:lnTo>
                    <a:pt x="1069" y="1043"/>
                  </a:lnTo>
                  <a:lnTo>
                    <a:pt x="1074" y="1055"/>
                  </a:lnTo>
                  <a:lnTo>
                    <a:pt x="1080" y="1068"/>
                  </a:lnTo>
                  <a:lnTo>
                    <a:pt x="1084" y="1076"/>
                  </a:lnTo>
                  <a:lnTo>
                    <a:pt x="1088" y="1088"/>
                  </a:lnTo>
                  <a:lnTo>
                    <a:pt x="1091" y="1095"/>
                  </a:lnTo>
                  <a:lnTo>
                    <a:pt x="1096" y="1103"/>
                  </a:lnTo>
                  <a:lnTo>
                    <a:pt x="1102" y="1113"/>
                  </a:lnTo>
                  <a:lnTo>
                    <a:pt x="1104" y="1118"/>
                  </a:lnTo>
                  <a:lnTo>
                    <a:pt x="804" y="1392"/>
                  </a:lnTo>
                  <a:lnTo>
                    <a:pt x="399" y="1356"/>
                  </a:lnTo>
                  <a:lnTo>
                    <a:pt x="35" y="1004"/>
                  </a:lnTo>
                  <a:lnTo>
                    <a:pt x="0" y="559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rgbClr val="F7FF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6" name="Freeform 14"/>
            <p:cNvSpPr>
              <a:spLocks/>
            </p:cNvSpPr>
            <p:nvPr/>
          </p:nvSpPr>
          <p:spPr bwMode="auto">
            <a:xfrm>
              <a:off x="1927" y="2286"/>
              <a:ext cx="657" cy="179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7" y="169"/>
                </a:cxn>
                <a:cxn ang="0">
                  <a:pos x="20" y="161"/>
                </a:cxn>
                <a:cxn ang="0">
                  <a:pos x="33" y="154"/>
                </a:cxn>
                <a:cxn ang="0">
                  <a:pos x="51" y="146"/>
                </a:cxn>
                <a:cxn ang="0">
                  <a:pos x="73" y="139"/>
                </a:cxn>
                <a:cxn ang="0">
                  <a:pos x="99" y="131"/>
                </a:cxn>
                <a:cxn ang="0">
                  <a:pos x="130" y="123"/>
                </a:cxn>
                <a:cxn ang="0">
                  <a:pos x="164" y="114"/>
                </a:cxn>
                <a:cxn ang="0">
                  <a:pos x="204" y="106"/>
                </a:cxn>
                <a:cxn ang="0">
                  <a:pos x="245" y="100"/>
                </a:cxn>
                <a:cxn ang="0">
                  <a:pos x="287" y="90"/>
                </a:cxn>
                <a:cxn ang="0">
                  <a:pos x="333" y="80"/>
                </a:cxn>
                <a:cxn ang="0">
                  <a:pos x="380" y="70"/>
                </a:cxn>
                <a:cxn ang="0">
                  <a:pos x="426" y="58"/>
                </a:cxn>
                <a:cxn ang="0">
                  <a:pos x="472" y="47"/>
                </a:cxn>
                <a:cxn ang="0">
                  <a:pos x="517" y="37"/>
                </a:cxn>
                <a:cxn ang="0">
                  <a:pos x="558" y="25"/>
                </a:cxn>
                <a:cxn ang="0">
                  <a:pos x="594" y="15"/>
                </a:cxn>
                <a:cxn ang="0">
                  <a:pos x="623" y="7"/>
                </a:cxn>
                <a:cxn ang="0">
                  <a:pos x="644" y="2"/>
                </a:cxn>
                <a:cxn ang="0">
                  <a:pos x="655" y="0"/>
                </a:cxn>
                <a:cxn ang="0">
                  <a:pos x="583" y="90"/>
                </a:cxn>
                <a:cxn ang="0">
                  <a:pos x="576" y="90"/>
                </a:cxn>
                <a:cxn ang="0">
                  <a:pos x="557" y="91"/>
                </a:cxn>
                <a:cxn ang="0">
                  <a:pos x="526" y="93"/>
                </a:cxn>
                <a:cxn ang="0">
                  <a:pos x="488" y="98"/>
                </a:cxn>
                <a:cxn ang="0">
                  <a:pos x="443" y="103"/>
                </a:cxn>
                <a:cxn ang="0">
                  <a:pos x="391" y="109"/>
                </a:cxn>
                <a:cxn ang="0">
                  <a:pos x="338" y="119"/>
                </a:cxn>
                <a:cxn ang="0">
                  <a:pos x="284" y="131"/>
                </a:cxn>
                <a:cxn ang="0">
                  <a:pos x="227" y="139"/>
                </a:cxn>
                <a:cxn ang="0">
                  <a:pos x="174" y="151"/>
                </a:cxn>
                <a:cxn ang="0">
                  <a:pos x="126" y="157"/>
                </a:cxn>
                <a:cxn ang="0">
                  <a:pos x="85" y="166"/>
                </a:cxn>
                <a:cxn ang="0">
                  <a:pos x="48" y="171"/>
                </a:cxn>
                <a:cxn ang="0">
                  <a:pos x="22" y="176"/>
                </a:cxn>
                <a:cxn ang="0">
                  <a:pos x="4" y="177"/>
                </a:cxn>
                <a:cxn ang="0">
                  <a:pos x="0" y="179"/>
                </a:cxn>
              </a:cxnLst>
              <a:rect l="0" t="0" r="r" b="b"/>
              <a:pathLst>
                <a:path w="657" h="179">
                  <a:moveTo>
                    <a:pt x="0" y="179"/>
                  </a:moveTo>
                  <a:lnTo>
                    <a:pt x="0" y="176"/>
                  </a:lnTo>
                  <a:lnTo>
                    <a:pt x="3" y="174"/>
                  </a:lnTo>
                  <a:lnTo>
                    <a:pt x="7" y="169"/>
                  </a:lnTo>
                  <a:lnTo>
                    <a:pt x="16" y="164"/>
                  </a:lnTo>
                  <a:lnTo>
                    <a:pt x="20" y="161"/>
                  </a:lnTo>
                  <a:lnTo>
                    <a:pt x="28" y="157"/>
                  </a:lnTo>
                  <a:lnTo>
                    <a:pt x="33" y="154"/>
                  </a:lnTo>
                  <a:lnTo>
                    <a:pt x="42" y="151"/>
                  </a:lnTo>
                  <a:lnTo>
                    <a:pt x="51" y="146"/>
                  </a:lnTo>
                  <a:lnTo>
                    <a:pt x="61" y="143"/>
                  </a:lnTo>
                  <a:lnTo>
                    <a:pt x="73" y="139"/>
                  </a:lnTo>
                  <a:lnTo>
                    <a:pt x="86" y="136"/>
                  </a:lnTo>
                  <a:lnTo>
                    <a:pt x="99" y="131"/>
                  </a:lnTo>
                  <a:lnTo>
                    <a:pt x="116" y="128"/>
                  </a:lnTo>
                  <a:lnTo>
                    <a:pt x="130" y="123"/>
                  </a:lnTo>
                  <a:lnTo>
                    <a:pt x="148" y="119"/>
                  </a:lnTo>
                  <a:lnTo>
                    <a:pt x="164" y="114"/>
                  </a:lnTo>
                  <a:lnTo>
                    <a:pt x="183" y="111"/>
                  </a:lnTo>
                  <a:lnTo>
                    <a:pt x="204" y="106"/>
                  </a:lnTo>
                  <a:lnTo>
                    <a:pt x="224" y="103"/>
                  </a:lnTo>
                  <a:lnTo>
                    <a:pt x="245" y="100"/>
                  </a:lnTo>
                  <a:lnTo>
                    <a:pt x="265" y="95"/>
                  </a:lnTo>
                  <a:lnTo>
                    <a:pt x="287" y="90"/>
                  </a:lnTo>
                  <a:lnTo>
                    <a:pt x="311" y="85"/>
                  </a:lnTo>
                  <a:lnTo>
                    <a:pt x="333" y="80"/>
                  </a:lnTo>
                  <a:lnTo>
                    <a:pt x="356" y="75"/>
                  </a:lnTo>
                  <a:lnTo>
                    <a:pt x="380" y="70"/>
                  </a:lnTo>
                  <a:lnTo>
                    <a:pt x="404" y="65"/>
                  </a:lnTo>
                  <a:lnTo>
                    <a:pt x="426" y="58"/>
                  </a:lnTo>
                  <a:lnTo>
                    <a:pt x="450" y="53"/>
                  </a:lnTo>
                  <a:lnTo>
                    <a:pt x="472" y="47"/>
                  </a:lnTo>
                  <a:lnTo>
                    <a:pt x="495" y="43"/>
                  </a:lnTo>
                  <a:lnTo>
                    <a:pt x="517" y="37"/>
                  </a:lnTo>
                  <a:lnTo>
                    <a:pt x="538" y="32"/>
                  </a:lnTo>
                  <a:lnTo>
                    <a:pt x="558" y="25"/>
                  </a:lnTo>
                  <a:lnTo>
                    <a:pt x="578" y="22"/>
                  </a:lnTo>
                  <a:lnTo>
                    <a:pt x="594" y="15"/>
                  </a:lnTo>
                  <a:lnTo>
                    <a:pt x="608" y="10"/>
                  </a:lnTo>
                  <a:lnTo>
                    <a:pt x="623" y="7"/>
                  </a:lnTo>
                  <a:lnTo>
                    <a:pt x="635" y="5"/>
                  </a:lnTo>
                  <a:lnTo>
                    <a:pt x="644" y="2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7" y="0"/>
                  </a:lnTo>
                  <a:lnTo>
                    <a:pt x="583" y="90"/>
                  </a:lnTo>
                  <a:lnTo>
                    <a:pt x="582" y="90"/>
                  </a:lnTo>
                  <a:lnTo>
                    <a:pt x="576" y="90"/>
                  </a:lnTo>
                  <a:lnTo>
                    <a:pt x="567" y="90"/>
                  </a:lnTo>
                  <a:lnTo>
                    <a:pt x="557" y="91"/>
                  </a:lnTo>
                  <a:lnTo>
                    <a:pt x="542" y="91"/>
                  </a:lnTo>
                  <a:lnTo>
                    <a:pt x="526" y="93"/>
                  </a:lnTo>
                  <a:lnTo>
                    <a:pt x="507" y="95"/>
                  </a:lnTo>
                  <a:lnTo>
                    <a:pt x="488" y="98"/>
                  </a:lnTo>
                  <a:lnTo>
                    <a:pt x="466" y="100"/>
                  </a:lnTo>
                  <a:lnTo>
                    <a:pt x="443" y="103"/>
                  </a:lnTo>
                  <a:lnTo>
                    <a:pt x="416" y="106"/>
                  </a:lnTo>
                  <a:lnTo>
                    <a:pt x="391" y="109"/>
                  </a:lnTo>
                  <a:lnTo>
                    <a:pt x="365" y="113"/>
                  </a:lnTo>
                  <a:lnTo>
                    <a:pt x="338" y="119"/>
                  </a:lnTo>
                  <a:lnTo>
                    <a:pt x="311" y="124"/>
                  </a:lnTo>
                  <a:lnTo>
                    <a:pt x="284" y="131"/>
                  </a:lnTo>
                  <a:lnTo>
                    <a:pt x="255" y="136"/>
                  </a:lnTo>
                  <a:lnTo>
                    <a:pt x="227" y="139"/>
                  </a:lnTo>
                  <a:lnTo>
                    <a:pt x="201" y="144"/>
                  </a:lnTo>
                  <a:lnTo>
                    <a:pt x="174" y="151"/>
                  </a:lnTo>
                  <a:lnTo>
                    <a:pt x="149" y="154"/>
                  </a:lnTo>
                  <a:lnTo>
                    <a:pt x="126" y="157"/>
                  </a:lnTo>
                  <a:lnTo>
                    <a:pt x="105" y="161"/>
                  </a:lnTo>
                  <a:lnTo>
                    <a:pt x="85" y="166"/>
                  </a:lnTo>
                  <a:lnTo>
                    <a:pt x="66" y="169"/>
                  </a:lnTo>
                  <a:lnTo>
                    <a:pt x="48" y="171"/>
                  </a:lnTo>
                  <a:lnTo>
                    <a:pt x="33" y="172"/>
                  </a:lnTo>
                  <a:lnTo>
                    <a:pt x="22" y="176"/>
                  </a:lnTo>
                  <a:lnTo>
                    <a:pt x="11" y="176"/>
                  </a:lnTo>
                  <a:lnTo>
                    <a:pt x="4" y="177"/>
                  </a:lnTo>
                  <a:lnTo>
                    <a:pt x="0" y="177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7" name="Freeform 15"/>
            <p:cNvSpPr>
              <a:spLocks/>
            </p:cNvSpPr>
            <p:nvPr/>
          </p:nvSpPr>
          <p:spPr bwMode="auto">
            <a:xfrm>
              <a:off x="1959" y="2539"/>
              <a:ext cx="535" cy="113"/>
            </a:xfrm>
            <a:custGeom>
              <a:avLst/>
              <a:gdLst/>
              <a:ahLst/>
              <a:cxnLst>
                <a:cxn ang="0">
                  <a:pos x="3" y="109"/>
                </a:cxn>
                <a:cxn ang="0">
                  <a:pos x="19" y="103"/>
                </a:cxn>
                <a:cxn ang="0">
                  <a:pos x="51" y="95"/>
                </a:cxn>
                <a:cxn ang="0">
                  <a:pos x="94" y="81"/>
                </a:cxn>
                <a:cxn ang="0">
                  <a:pos x="145" y="68"/>
                </a:cxn>
                <a:cxn ang="0">
                  <a:pos x="199" y="53"/>
                </a:cxn>
                <a:cxn ang="0">
                  <a:pos x="258" y="38"/>
                </a:cxn>
                <a:cxn ang="0">
                  <a:pos x="314" y="25"/>
                </a:cxn>
                <a:cxn ang="0">
                  <a:pos x="364" y="15"/>
                </a:cxn>
                <a:cxn ang="0">
                  <a:pos x="408" y="9"/>
                </a:cxn>
                <a:cxn ang="0">
                  <a:pos x="444" y="4"/>
                </a:cxn>
                <a:cxn ang="0">
                  <a:pos x="475" y="2"/>
                </a:cxn>
                <a:cxn ang="0">
                  <a:pos x="497" y="0"/>
                </a:cxn>
                <a:cxn ang="0">
                  <a:pos x="516" y="0"/>
                </a:cxn>
                <a:cxn ang="0">
                  <a:pos x="528" y="2"/>
                </a:cxn>
                <a:cxn ang="0">
                  <a:pos x="534" y="4"/>
                </a:cxn>
                <a:cxn ang="0">
                  <a:pos x="504" y="38"/>
                </a:cxn>
                <a:cxn ang="0">
                  <a:pos x="496" y="40"/>
                </a:cxn>
                <a:cxn ang="0">
                  <a:pos x="474" y="45"/>
                </a:cxn>
                <a:cxn ang="0">
                  <a:pos x="440" y="53"/>
                </a:cxn>
                <a:cxn ang="0">
                  <a:pos x="397" y="63"/>
                </a:cxn>
                <a:cxn ang="0">
                  <a:pos x="349" y="73"/>
                </a:cxn>
                <a:cxn ang="0">
                  <a:pos x="298" y="85"/>
                </a:cxn>
                <a:cxn ang="0">
                  <a:pos x="245" y="95"/>
                </a:cxn>
                <a:cxn ang="0">
                  <a:pos x="196" y="103"/>
                </a:cxn>
                <a:cxn ang="0">
                  <a:pos x="151" y="106"/>
                </a:cxn>
                <a:cxn ang="0">
                  <a:pos x="111" y="111"/>
                </a:cxn>
                <a:cxn ang="0">
                  <a:pos x="78" y="113"/>
                </a:cxn>
                <a:cxn ang="0">
                  <a:pos x="51" y="113"/>
                </a:cxn>
                <a:cxn ang="0">
                  <a:pos x="28" y="113"/>
                </a:cxn>
                <a:cxn ang="0">
                  <a:pos x="13" y="113"/>
                </a:cxn>
                <a:cxn ang="0">
                  <a:pos x="3" y="111"/>
                </a:cxn>
                <a:cxn ang="0">
                  <a:pos x="0" y="111"/>
                </a:cxn>
              </a:cxnLst>
              <a:rect l="0" t="0" r="r" b="b"/>
              <a:pathLst>
                <a:path w="535" h="113">
                  <a:moveTo>
                    <a:pt x="0" y="111"/>
                  </a:moveTo>
                  <a:lnTo>
                    <a:pt x="3" y="109"/>
                  </a:lnTo>
                  <a:lnTo>
                    <a:pt x="9" y="108"/>
                  </a:lnTo>
                  <a:lnTo>
                    <a:pt x="19" y="103"/>
                  </a:lnTo>
                  <a:lnTo>
                    <a:pt x="34" y="100"/>
                  </a:lnTo>
                  <a:lnTo>
                    <a:pt x="51" y="95"/>
                  </a:lnTo>
                  <a:lnTo>
                    <a:pt x="72" y="88"/>
                  </a:lnTo>
                  <a:lnTo>
                    <a:pt x="94" y="81"/>
                  </a:lnTo>
                  <a:lnTo>
                    <a:pt x="119" y="76"/>
                  </a:lnTo>
                  <a:lnTo>
                    <a:pt x="145" y="68"/>
                  </a:lnTo>
                  <a:lnTo>
                    <a:pt x="173" y="60"/>
                  </a:lnTo>
                  <a:lnTo>
                    <a:pt x="199" y="53"/>
                  </a:lnTo>
                  <a:lnTo>
                    <a:pt x="229" y="47"/>
                  </a:lnTo>
                  <a:lnTo>
                    <a:pt x="258" y="38"/>
                  </a:lnTo>
                  <a:lnTo>
                    <a:pt x="286" y="32"/>
                  </a:lnTo>
                  <a:lnTo>
                    <a:pt x="314" y="25"/>
                  </a:lnTo>
                  <a:lnTo>
                    <a:pt x="340" y="22"/>
                  </a:lnTo>
                  <a:lnTo>
                    <a:pt x="364" y="15"/>
                  </a:lnTo>
                  <a:lnTo>
                    <a:pt x="387" y="12"/>
                  </a:lnTo>
                  <a:lnTo>
                    <a:pt x="408" y="9"/>
                  </a:lnTo>
                  <a:lnTo>
                    <a:pt x="427" y="7"/>
                  </a:lnTo>
                  <a:lnTo>
                    <a:pt x="444" y="4"/>
                  </a:lnTo>
                  <a:lnTo>
                    <a:pt x="460" y="2"/>
                  </a:lnTo>
                  <a:lnTo>
                    <a:pt x="475" y="2"/>
                  </a:lnTo>
                  <a:lnTo>
                    <a:pt x="488" y="2"/>
                  </a:lnTo>
                  <a:lnTo>
                    <a:pt x="497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4" y="2"/>
                  </a:lnTo>
                  <a:lnTo>
                    <a:pt x="528" y="2"/>
                  </a:lnTo>
                  <a:lnTo>
                    <a:pt x="532" y="4"/>
                  </a:lnTo>
                  <a:lnTo>
                    <a:pt x="534" y="4"/>
                  </a:lnTo>
                  <a:lnTo>
                    <a:pt x="535" y="4"/>
                  </a:lnTo>
                  <a:lnTo>
                    <a:pt x="504" y="38"/>
                  </a:lnTo>
                  <a:lnTo>
                    <a:pt x="502" y="38"/>
                  </a:lnTo>
                  <a:lnTo>
                    <a:pt x="496" y="40"/>
                  </a:lnTo>
                  <a:lnTo>
                    <a:pt x="485" y="42"/>
                  </a:lnTo>
                  <a:lnTo>
                    <a:pt x="474" y="45"/>
                  </a:lnTo>
                  <a:lnTo>
                    <a:pt x="458" y="48"/>
                  </a:lnTo>
                  <a:lnTo>
                    <a:pt x="440" y="53"/>
                  </a:lnTo>
                  <a:lnTo>
                    <a:pt x="418" y="58"/>
                  </a:lnTo>
                  <a:lnTo>
                    <a:pt x="397" y="63"/>
                  </a:lnTo>
                  <a:lnTo>
                    <a:pt x="372" y="68"/>
                  </a:lnTo>
                  <a:lnTo>
                    <a:pt x="349" y="73"/>
                  </a:lnTo>
                  <a:lnTo>
                    <a:pt x="323" y="78"/>
                  </a:lnTo>
                  <a:lnTo>
                    <a:pt x="298" y="85"/>
                  </a:lnTo>
                  <a:lnTo>
                    <a:pt x="270" y="90"/>
                  </a:lnTo>
                  <a:lnTo>
                    <a:pt x="245" y="95"/>
                  </a:lnTo>
                  <a:lnTo>
                    <a:pt x="220" y="98"/>
                  </a:lnTo>
                  <a:lnTo>
                    <a:pt x="196" y="103"/>
                  </a:lnTo>
                  <a:lnTo>
                    <a:pt x="172" y="104"/>
                  </a:lnTo>
                  <a:lnTo>
                    <a:pt x="151" y="106"/>
                  </a:lnTo>
                  <a:lnTo>
                    <a:pt x="129" y="109"/>
                  </a:lnTo>
                  <a:lnTo>
                    <a:pt x="111" y="111"/>
                  </a:lnTo>
                  <a:lnTo>
                    <a:pt x="94" y="111"/>
                  </a:lnTo>
                  <a:lnTo>
                    <a:pt x="78" y="113"/>
                  </a:lnTo>
                  <a:lnTo>
                    <a:pt x="63" y="113"/>
                  </a:lnTo>
                  <a:lnTo>
                    <a:pt x="51" y="113"/>
                  </a:lnTo>
                  <a:lnTo>
                    <a:pt x="38" y="113"/>
                  </a:lnTo>
                  <a:lnTo>
                    <a:pt x="28" y="113"/>
                  </a:lnTo>
                  <a:lnTo>
                    <a:pt x="19" y="113"/>
                  </a:lnTo>
                  <a:lnTo>
                    <a:pt x="13" y="113"/>
                  </a:lnTo>
                  <a:lnTo>
                    <a:pt x="6" y="111"/>
                  </a:lnTo>
                  <a:lnTo>
                    <a:pt x="3" y="111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8" name="Freeform 16"/>
            <p:cNvSpPr>
              <a:spLocks/>
            </p:cNvSpPr>
            <p:nvPr/>
          </p:nvSpPr>
          <p:spPr bwMode="auto">
            <a:xfrm>
              <a:off x="2034" y="2739"/>
              <a:ext cx="431" cy="118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" y="111"/>
                </a:cxn>
                <a:cxn ang="0">
                  <a:pos x="44" y="105"/>
                </a:cxn>
                <a:cxn ang="0">
                  <a:pos x="80" y="96"/>
                </a:cxn>
                <a:cxn ang="0">
                  <a:pos x="124" y="85"/>
                </a:cxn>
                <a:cxn ang="0">
                  <a:pos x="173" y="71"/>
                </a:cxn>
                <a:cxn ang="0">
                  <a:pos x="221" y="60"/>
                </a:cxn>
                <a:cxn ang="0">
                  <a:pos x="268" y="48"/>
                </a:cxn>
                <a:cxn ang="0">
                  <a:pos x="308" y="37"/>
                </a:cxn>
                <a:cxn ang="0">
                  <a:pos x="341" y="27"/>
                </a:cxn>
                <a:cxn ang="0">
                  <a:pos x="368" y="19"/>
                </a:cxn>
                <a:cxn ang="0">
                  <a:pos x="390" y="12"/>
                </a:cxn>
                <a:cxn ang="0">
                  <a:pos x="406" y="5"/>
                </a:cxn>
                <a:cxn ang="0">
                  <a:pos x="418" y="2"/>
                </a:cxn>
                <a:cxn ang="0">
                  <a:pos x="428" y="0"/>
                </a:cxn>
                <a:cxn ang="0">
                  <a:pos x="396" y="60"/>
                </a:cxn>
                <a:cxn ang="0">
                  <a:pos x="390" y="60"/>
                </a:cxn>
                <a:cxn ang="0">
                  <a:pos x="378" y="65"/>
                </a:cxn>
                <a:cxn ang="0">
                  <a:pos x="359" y="71"/>
                </a:cxn>
                <a:cxn ang="0">
                  <a:pos x="334" y="78"/>
                </a:cxn>
                <a:cxn ang="0">
                  <a:pos x="303" y="85"/>
                </a:cxn>
                <a:cxn ang="0">
                  <a:pos x="271" y="93"/>
                </a:cxn>
                <a:cxn ang="0">
                  <a:pos x="236" y="100"/>
                </a:cxn>
                <a:cxn ang="0">
                  <a:pos x="201" y="108"/>
                </a:cxn>
                <a:cxn ang="0">
                  <a:pos x="163" y="111"/>
                </a:cxn>
                <a:cxn ang="0">
                  <a:pos x="126" y="114"/>
                </a:cxn>
                <a:cxn ang="0">
                  <a:pos x="92" y="116"/>
                </a:cxn>
                <a:cxn ang="0">
                  <a:pos x="61" y="118"/>
                </a:cxn>
                <a:cxn ang="0">
                  <a:pos x="35" y="118"/>
                </a:cxn>
                <a:cxn ang="0">
                  <a:pos x="16" y="118"/>
                </a:cxn>
                <a:cxn ang="0">
                  <a:pos x="3" y="118"/>
                </a:cxn>
                <a:cxn ang="0">
                  <a:pos x="0" y="118"/>
                </a:cxn>
              </a:cxnLst>
              <a:rect l="0" t="0" r="r" b="b"/>
              <a:pathLst>
                <a:path w="431" h="118">
                  <a:moveTo>
                    <a:pt x="0" y="118"/>
                  </a:moveTo>
                  <a:lnTo>
                    <a:pt x="0" y="118"/>
                  </a:lnTo>
                  <a:lnTo>
                    <a:pt x="6" y="114"/>
                  </a:lnTo>
                  <a:lnTo>
                    <a:pt x="16" y="111"/>
                  </a:lnTo>
                  <a:lnTo>
                    <a:pt x="28" y="109"/>
                  </a:lnTo>
                  <a:lnTo>
                    <a:pt x="44" y="105"/>
                  </a:lnTo>
                  <a:lnTo>
                    <a:pt x="61" y="100"/>
                  </a:lnTo>
                  <a:lnTo>
                    <a:pt x="80" y="96"/>
                  </a:lnTo>
                  <a:lnTo>
                    <a:pt x="102" y="91"/>
                  </a:lnTo>
                  <a:lnTo>
                    <a:pt x="124" y="85"/>
                  </a:lnTo>
                  <a:lnTo>
                    <a:pt x="148" y="78"/>
                  </a:lnTo>
                  <a:lnTo>
                    <a:pt x="173" y="71"/>
                  </a:lnTo>
                  <a:lnTo>
                    <a:pt x="198" y="66"/>
                  </a:lnTo>
                  <a:lnTo>
                    <a:pt x="221" y="60"/>
                  </a:lnTo>
                  <a:lnTo>
                    <a:pt x="245" y="53"/>
                  </a:lnTo>
                  <a:lnTo>
                    <a:pt x="268" y="48"/>
                  </a:lnTo>
                  <a:lnTo>
                    <a:pt x="290" y="43"/>
                  </a:lnTo>
                  <a:lnTo>
                    <a:pt x="308" y="37"/>
                  </a:lnTo>
                  <a:lnTo>
                    <a:pt x="325" y="32"/>
                  </a:lnTo>
                  <a:lnTo>
                    <a:pt x="341" y="27"/>
                  </a:lnTo>
                  <a:lnTo>
                    <a:pt x="356" y="24"/>
                  </a:lnTo>
                  <a:lnTo>
                    <a:pt x="368" y="19"/>
                  </a:lnTo>
                  <a:lnTo>
                    <a:pt x="381" y="15"/>
                  </a:lnTo>
                  <a:lnTo>
                    <a:pt x="390" y="12"/>
                  </a:lnTo>
                  <a:lnTo>
                    <a:pt x="400" y="9"/>
                  </a:lnTo>
                  <a:lnTo>
                    <a:pt x="406" y="5"/>
                  </a:lnTo>
                  <a:lnTo>
                    <a:pt x="413" y="5"/>
                  </a:lnTo>
                  <a:lnTo>
                    <a:pt x="418" y="2"/>
                  </a:lnTo>
                  <a:lnTo>
                    <a:pt x="422" y="0"/>
                  </a:lnTo>
                  <a:lnTo>
                    <a:pt x="428" y="0"/>
                  </a:lnTo>
                  <a:lnTo>
                    <a:pt x="431" y="0"/>
                  </a:lnTo>
                  <a:lnTo>
                    <a:pt x="396" y="60"/>
                  </a:lnTo>
                  <a:lnTo>
                    <a:pt x="394" y="60"/>
                  </a:lnTo>
                  <a:lnTo>
                    <a:pt x="390" y="60"/>
                  </a:lnTo>
                  <a:lnTo>
                    <a:pt x="384" y="62"/>
                  </a:lnTo>
                  <a:lnTo>
                    <a:pt x="378" y="65"/>
                  </a:lnTo>
                  <a:lnTo>
                    <a:pt x="368" y="66"/>
                  </a:lnTo>
                  <a:lnTo>
                    <a:pt x="359" y="71"/>
                  </a:lnTo>
                  <a:lnTo>
                    <a:pt x="346" y="75"/>
                  </a:lnTo>
                  <a:lnTo>
                    <a:pt x="334" y="78"/>
                  </a:lnTo>
                  <a:lnTo>
                    <a:pt x="319" y="81"/>
                  </a:lnTo>
                  <a:lnTo>
                    <a:pt x="303" y="85"/>
                  </a:lnTo>
                  <a:lnTo>
                    <a:pt x="287" y="90"/>
                  </a:lnTo>
                  <a:lnTo>
                    <a:pt x="271" y="93"/>
                  </a:lnTo>
                  <a:lnTo>
                    <a:pt x="253" y="96"/>
                  </a:lnTo>
                  <a:lnTo>
                    <a:pt x="236" y="100"/>
                  </a:lnTo>
                  <a:lnTo>
                    <a:pt x="218" y="105"/>
                  </a:lnTo>
                  <a:lnTo>
                    <a:pt x="201" y="108"/>
                  </a:lnTo>
                  <a:lnTo>
                    <a:pt x="182" y="108"/>
                  </a:lnTo>
                  <a:lnTo>
                    <a:pt x="163" y="111"/>
                  </a:lnTo>
                  <a:lnTo>
                    <a:pt x="145" y="113"/>
                  </a:lnTo>
                  <a:lnTo>
                    <a:pt x="126" y="114"/>
                  </a:lnTo>
                  <a:lnTo>
                    <a:pt x="108" y="114"/>
                  </a:lnTo>
                  <a:lnTo>
                    <a:pt x="92" y="116"/>
                  </a:lnTo>
                  <a:lnTo>
                    <a:pt x="76" y="118"/>
                  </a:lnTo>
                  <a:lnTo>
                    <a:pt x="61" y="118"/>
                  </a:lnTo>
                  <a:lnTo>
                    <a:pt x="47" y="118"/>
                  </a:lnTo>
                  <a:lnTo>
                    <a:pt x="35" y="118"/>
                  </a:lnTo>
                  <a:lnTo>
                    <a:pt x="25" y="118"/>
                  </a:lnTo>
                  <a:lnTo>
                    <a:pt x="16" y="118"/>
                  </a:lnTo>
                  <a:lnTo>
                    <a:pt x="9" y="118"/>
                  </a:lnTo>
                  <a:lnTo>
                    <a:pt x="3" y="118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9" name="Freeform 17"/>
            <p:cNvSpPr>
              <a:spLocks/>
            </p:cNvSpPr>
            <p:nvPr/>
          </p:nvSpPr>
          <p:spPr bwMode="auto">
            <a:xfrm>
              <a:off x="2235" y="3216"/>
              <a:ext cx="421" cy="137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416" y="84"/>
                </a:cxn>
                <a:cxn ang="0">
                  <a:pos x="416" y="81"/>
                </a:cxn>
                <a:cxn ang="0">
                  <a:pos x="419" y="71"/>
                </a:cxn>
                <a:cxn ang="0">
                  <a:pos x="419" y="64"/>
                </a:cxn>
                <a:cxn ang="0">
                  <a:pos x="419" y="59"/>
                </a:cxn>
                <a:cxn ang="0">
                  <a:pos x="419" y="51"/>
                </a:cxn>
                <a:cxn ang="0">
                  <a:pos x="421" y="44"/>
                </a:cxn>
                <a:cxn ang="0">
                  <a:pos x="419" y="36"/>
                </a:cxn>
                <a:cxn ang="0">
                  <a:pos x="419" y="28"/>
                </a:cxn>
                <a:cxn ang="0">
                  <a:pos x="416" y="21"/>
                </a:cxn>
                <a:cxn ang="0">
                  <a:pos x="416" y="14"/>
                </a:cxn>
                <a:cxn ang="0">
                  <a:pos x="412" y="8"/>
                </a:cxn>
                <a:cxn ang="0">
                  <a:pos x="407" y="4"/>
                </a:cxn>
                <a:cxn ang="0">
                  <a:pos x="402" y="1"/>
                </a:cxn>
                <a:cxn ang="0">
                  <a:pos x="396" y="1"/>
                </a:cxn>
                <a:cxn ang="0">
                  <a:pos x="387" y="0"/>
                </a:cxn>
                <a:cxn ang="0">
                  <a:pos x="378" y="0"/>
                </a:cxn>
                <a:cxn ang="0">
                  <a:pos x="368" y="0"/>
                </a:cxn>
                <a:cxn ang="0">
                  <a:pos x="358" y="3"/>
                </a:cxn>
                <a:cxn ang="0">
                  <a:pos x="346" y="4"/>
                </a:cxn>
                <a:cxn ang="0">
                  <a:pos x="336" y="8"/>
                </a:cxn>
                <a:cxn ang="0">
                  <a:pos x="322" y="11"/>
                </a:cxn>
                <a:cxn ang="0">
                  <a:pos x="312" y="14"/>
                </a:cxn>
                <a:cxn ang="0">
                  <a:pos x="297" y="18"/>
                </a:cxn>
                <a:cxn ang="0">
                  <a:pos x="284" y="21"/>
                </a:cxn>
                <a:cxn ang="0">
                  <a:pos x="271" y="24"/>
                </a:cxn>
                <a:cxn ang="0">
                  <a:pos x="258" y="29"/>
                </a:cxn>
                <a:cxn ang="0">
                  <a:pos x="245" y="33"/>
                </a:cxn>
                <a:cxn ang="0">
                  <a:pos x="231" y="38"/>
                </a:cxn>
                <a:cxn ang="0">
                  <a:pos x="218" y="43"/>
                </a:cxn>
                <a:cxn ang="0">
                  <a:pos x="205" y="47"/>
                </a:cxn>
                <a:cxn ang="0">
                  <a:pos x="192" y="52"/>
                </a:cxn>
                <a:cxn ang="0">
                  <a:pos x="179" y="56"/>
                </a:cxn>
                <a:cxn ang="0">
                  <a:pos x="167" y="61"/>
                </a:cxn>
                <a:cxn ang="0">
                  <a:pos x="155" y="66"/>
                </a:cxn>
                <a:cxn ang="0">
                  <a:pos x="143" y="69"/>
                </a:cxn>
                <a:cxn ang="0">
                  <a:pos x="133" y="74"/>
                </a:cxn>
                <a:cxn ang="0">
                  <a:pos x="123" y="77"/>
                </a:cxn>
                <a:cxn ang="0">
                  <a:pos x="116" y="81"/>
                </a:cxn>
                <a:cxn ang="0">
                  <a:pos x="105" y="84"/>
                </a:cxn>
                <a:cxn ang="0">
                  <a:pos x="99" y="87"/>
                </a:cxn>
                <a:cxn ang="0">
                  <a:pos x="92" y="89"/>
                </a:cxn>
                <a:cxn ang="0">
                  <a:pos x="88" y="92"/>
                </a:cxn>
                <a:cxn ang="0">
                  <a:pos x="80" y="95"/>
                </a:cxn>
                <a:cxn ang="0">
                  <a:pos x="79" y="97"/>
                </a:cxn>
                <a:cxn ang="0">
                  <a:pos x="0" y="137"/>
                </a:cxn>
                <a:cxn ang="0">
                  <a:pos x="0" y="137"/>
                </a:cxn>
              </a:cxnLst>
              <a:rect l="0" t="0" r="r" b="b"/>
              <a:pathLst>
                <a:path w="421" h="137">
                  <a:moveTo>
                    <a:pt x="0" y="137"/>
                  </a:moveTo>
                  <a:lnTo>
                    <a:pt x="416" y="84"/>
                  </a:lnTo>
                  <a:lnTo>
                    <a:pt x="416" y="81"/>
                  </a:lnTo>
                  <a:lnTo>
                    <a:pt x="419" y="71"/>
                  </a:lnTo>
                  <a:lnTo>
                    <a:pt x="419" y="64"/>
                  </a:lnTo>
                  <a:lnTo>
                    <a:pt x="419" y="59"/>
                  </a:lnTo>
                  <a:lnTo>
                    <a:pt x="419" y="51"/>
                  </a:lnTo>
                  <a:lnTo>
                    <a:pt x="421" y="44"/>
                  </a:lnTo>
                  <a:lnTo>
                    <a:pt x="419" y="36"/>
                  </a:lnTo>
                  <a:lnTo>
                    <a:pt x="419" y="28"/>
                  </a:lnTo>
                  <a:lnTo>
                    <a:pt x="416" y="21"/>
                  </a:lnTo>
                  <a:lnTo>
                    <a:pt x="416" y="14"/>
                  </a:lnTo>
                  <a:lnTo>
                    <a:pt x="412" y="8"/>
                  </a:lnTo>
                  <a:lnTo>
                    <a:pt x="407" y="4"/>
                  </a:lnTo>
                  <a:lnTo>
                    <a:pt x="402" y="1"/>
                  </a:lnTo>
                  <a:lnTo>
                    <a:pt x="396" y="1"/>
                  </a:lnTo>
                  <a:lnTo>
                    <a:pt x="387" y="0"/>
                  </a:lnTo>
                  <a:lnTo>
                    <a:pt x="378" y="0"/>
                  </a:lnTo>
                  <a:lnTo>
                    <a:pt x="368" y="0"/>
                  </a:lnTo>
                  <a:lnTo>
                    <a:pt x="358" y="3"/>
                  </a:lnTo>
                  <a:lnTo>
                    <a:pt x="346" y="4"/>
                  </a:lnTo>
                  <a:lnTo>
                    <a:pt x="336" y="8"/>
                  </a:lnTo>
                  <a:lnTo>
                    <a:pt x="322" y="11"/>
                  </a:lnTo>
                  <a:lnTo>
                    <a:pt x="312" y="14"/>
                  </a:lnTo>
                  <a:lnTo>
                    <a:pt x="297" y="18"/>
                  </a:lnTo>
                  <a:lnTo>
                    <a:pt x="284" y="21"/>
                  </a:lnTo>
                  <a:lnTo>
                    <a:pt x="271" y="24"/>
                  </a:lnTo>
                  <a:lnTo>
                    <a:pt x="258" y="29"/>
                  </a:lnTo>
                  <a:lnTo>
                    <a:pt x="245" y="33"/>
                  </a:lnTo>
                  <a:lnTo>
                    <a:pt x="231" y="38"/>
                  </a:lnTo>
                  <a:lnTo>
                    <a:pt x="218" y="43"/>
                  </a:lnTo>
                  <a:lnTo>
                    <a:pt x="205" y="47"/>
                  </a:lnTo>
                  <a:lnTo>
                    <a:pt x="192" y="52"/>
                  </a:lnTo>
                  <a:lnTo>
                    <a:pt x="179" y="56"/>
                  </a:lnTo>
                  <a:lnTo>
                    <a:pt x="167" y="61"/>
                  </a:lnTo>
                  <a:lnTo>
                    <a:pt x="155" y="66"/>
                  </a:lnTo>
                  <a:lnTo>
                    <a:pt x="143" y="69"/>
                  </a:lnTo>
                  <a:lnTo>
                    <a:pt x="133" y="74"/>
                  </a:lnTo>
                  <a:lnTo>
                    <a:pt x="123" y="77"/>
                  </a:lnTo>
                  <a:lnTo>
                    <a:pt x="116" y="81"/>
                  </a:lnTo>
                  <a:lnTo>
                    <a:pt x="105" y="84"/>
                  </a:lnTo>
                  <a:lnTo>
                    <a:pt x="99" y="87"/>
                  </a:lnTo>
                  <a:lnTo>
                    <a:pt x="92" y="89"/>
                  </a:lnTo>
                  <a:lnTo>
                    <a:pt x="88" y="92"/>
                  </a:lnTo>
                  <a:lnTo>
                    <a:pt x="80" y="95"/>
                  </a:lnTo>
                  <a:lnTo>
                    <a:pt x="79" y="97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0" name="Freeform 18"/>
            <p:cNvSpPr>
              <a:spLocks/>
            </p:cNvSpPr>
            <p:nvPr/>
          </p:nvSpPr>
          <p:spPr bwMode="auto">
            <a:xfrm>
              <a:off x="2107" y="3414"/>
              <a:ext cx="860" cy="183"/>
            </a:xfrm>
            <a:custGeom>
              <a:avLst/>
              <a:gdLst/>
              <a:ahLst/>
              <a:cxnLst>
                <a:cxn ang="0">
                  <a:pos x="22" y="172"/>
                </a:cxn>
                <a:cxn ang="0">
                  <a:pos x="48" y="157"/>
                </a:cxn>
                <a:cxn ang="0">
                  <a:pos x="84" y="142"/>
                </a:cxn>
                <a:cxn ang="0">
                  <a:pos x="123" y="124"/>
                </a:cxn>
                <a:cxn ang="0">
                  <a:pos x="167" y="106"/>
                </a:cxn>
                <a:cxn ang="0">
                  <a:pos x="214" y="91"/>
                </a:cxn>
                <a:cxn ang="0">
                  <a:pos x="263" y="78"/>
                </a:cxn>
                <a:cxn ang="0">
                  <a:pos x="310" y="68"/>
                </a:cxn>
                <a:cxn ang="0">
                  <a:pos x="356" y="63"/>
                </a:cxn>
                <a:cxn ang="0">
                  <a:pos x="402" y="58"/>
                </a:cxn>
                <a:cxn ang="0">
                  <a:pos x="447" y="58"/>
                </a:cxn>
                <a:cxn ang="0">
                  <a:pos x="490" y="56"/>
                </a:cxn>
                <a:cxn ang="0">
                  <a:pos x="534" y="56"/>
                </a:cxn>
                <a:cxn ang="0">
                  <a:pos x="579" y="55"/>
                </a:cxn>
                <a:cxn ang="0">
                  <a:pos x="623" y="51"/>
                </a:cxn>
                <a:cxn ang="0">
                  <a:pos x="667" y="45"/>
                </a:cxn>
                <a:cxn ang="0">
                  <a:pos x="710" y="38"/>
                </a:cxn>
                <a:cxn ang="0">
                  <a:pos x="750" y="30"/>
                </a:cxn>
                <a:cxn ang="0">
                  <a:pos x="786" y="21"/>
                </a:cxn>
                <a:cxn ang="0">
                  <a:pos x="816" y="12"/>
                </a:cxn>
                <a:cxn ang="0">
                  <a:pos x="839" y="5"/>
                </a:cxn>
                <a:cxn ang="0">
                  <a:pos x="854" y="0"/>
                </a:cxn>
                <a:cxn ang="0">
                  <a:pos x="860" y="0"/>
                </a:cxn>
                <a:cxn ang="0">
                  <a:pos x="824" y="55"/>
                </a:cxn>
                <a:cxn ang="0">
                  <a:pos x="808" y="56"/>
                </a:cxn>
                <a:cxn ang="0">
                  <a:pos x="777" y="63"/>
                </a:cxn>
                <a:cxn ang="0">
                  <a:pos x="738" y="69"/>
                </a:cxn>
                <a:cxn ang="0">
                  <a:pos x="691" y="78"/>
                </a:cxn>
                <a:cxn ang="0">
                  <a:pos x="638" y="88"/>
                </a:cxn>
                <a:cxn ang="0">
                  <a:pos x="585" y="99"/>
                </a:cxn>
                <a:cxn ang="0">
                  <a:pos x="531" y="107"/>
                </a:cxn>
                <a:cxn ang="0">
                  <a:pos x="480" y="116"/>
                </a:cxn>
                <a:cxn ang="0">
                  <a:pos x="434" y="122"/>
                </a:cxn>
                <a:cxn ang="0">
                  <a:pos x="392" y="129"/>
                </a:cxn>
                <a:cxn ang="0">
                  <a:pos x="354" y="134"/>
                </a:cxn>
                <a:cxn ang="0">
                  <a:pos x="317" y="139"/>
                </a:cxn>
                <a:cxn ang="0">
                  <a:pos x="282" y="142"/>
                </a:cxn>
                <a:cxn ang="0">
                  <a:pos x="246" y="147"/>
                </a:cxn>
                <a:cxn ang="0">
                  <a:pos x="213" y="152"/>
                </a:cxn>
                <a:cxn ang="0">
                  <a:pos x="179" y="157"/>
                </a:cxn>
                <a:cxn ang="0">
                  <a:pos x="142" y="162"/>
                </a:cxn>
                <a:cxn ang="0">
                  <a:pos x="107" y="165"/>
                </a:cxn>
                <a:cxn ang="0">
                  <a:pos x="76" y="170"/>
                </a:cxn>
                <a:cxn ang="0">
                  <a:pos x="48" y="175"/>
                </a:cxn>
                <a:cxn ang="0">
                  <a:pos x="25" y="180"/>
                </a:cxn>
                <a:cxn ang="0">
                  <a:pos x="12" y="175"/>
                </a:cxn>
              </a:cxnLst>
              <a:rect l="0" t="0" r="r" b="b"/>
              <a:pathLst>
                <a:path w="860" h="183">
                  <a:moveTo>
                    <a:pt x="12" y="175"/>
                  </a:moveTo>
                  <a:lnTo>
                    <a:pt x="22" y="172"/>
                  </a:lnTo>
                  <a:lnTo>
                    <a:pt x="32" y="165"/>
                  </a:lnTo>
                  <a:lnTo>
                    <a:pt x="48" y="157"/>
                  </a:lnTo>
                  <a:lnTo>
                    <a:pt x="65" y="150"/>
                  </a:lnTo>
                  <a:lnTo>
                    <a:pt x="84" y="142"/>
                  </a:lnTo>
                  <a:lnTo>
                    <a:pt x="101" y="132"/>
                  </a:lnTo>
                  <a:lnTo>
                    <a:pt x="123" y="124"/>
                  </a:lnTo>
                  <a:lnTo>
                    <a:pt x="144" y="114"/>
                  </a:lnTo>
                  <a:lnTo>
                    <a:pt x="167" y="106"/>
                  </a:lnTo>
                  <a:lnTo>
                    <a:pt x="191" y="97"/>
                  </a:lnTo>
                  <a:lnTo>
                    <a:pt x="214" y="91"/>
                  </a:lnTo>
                  <a:lnTo>
                    <a:pt x="239" y="83"/>
                  </a:lnTo>
                  <a:lnTo>
                    <a:pt x="263" y="78"/>
                  </a:lnTo>
                  <a:lnTo>
                    <a:pt x="286" y="71"/>
                  </a:lnTo>
                  <a:lnTo>
                    <a:pt x="310" y="68"/>
                  </a:lnTo>
                  <a:lnTo>
                    <a:pt x="333" y="63"/>
                  </a:lnTo>
                  <a:lnTo>
                    <a:pt x="356" y="63"/>
                  </a:lnTo>
                  <a:lnTo>
                    <a:pt x="378" y="58"/>
                  </a:lnTo>
                  <a:lnTo>
                    <a:pt x="402" y="58"/>
                  </a:lnTo>
                  <a:lnTo>
                    <a:pt x="424" y="58"/>
                  </a:lnTo>
                  <a:lnTo>
                    <a:pt x="447" y="58"/>
                  </a:lnTo>
                  <a:lnTo>
                    <a:pt x="468" y="56"/>
                  </a:lnTo>
                  <a:lnTo>
                    <a:pt x="490" y="56"/>
                  </a:lnTo>
                  <a:lnTo>
                    <a:pt x="512" y="56"/>
                  </a:lnTo>
                  <a:lnTo>
                    <a:pt x="534" y="56"/>
                  </a:lnTo>
                  <a:lnTo>
                    <a:pt x="557" y="55"/>
                  </a:lnTo>
                  <a:lnTo>
                    <a:pt x="579" y="55"/>
                  </a:lnTo>
                  <a:lnTo>
                    <a:pt x="601" y="53"/>
                  </a:lnTo>
                  <a:lnTo>
                    <a:pt x="623" y="51"/>
                  </a:lnTo>
                  <a:lnTo>
                    <a:pt x="644" y="48"/>
                  </a:lnTo>
                  <a:lnTo>
                    <a:pt x="667" y="45"/>
                  </a:lnTo>
                  <a:lnTo>
                    <a:pt x="688" y="41"/>
                  </a:lnTo>
                  <a:lnTo>
                    <a:pt x="710" y="38"/>
                  </a:lnTo>
                  <a:lnTo>
                    <a:pt x="729" y="33"/>
                  </a:lnTo>
                  <a:lnTo>
                    <a:pt x="750" y="30"/>
                  </a:lnTo>
                  <a:lnTo>
                    <a:pt x="767" y="25"/>
                  </a:lnTo>
                  <a:lnTo>
                    <a:pt x="786" y="21"/>
                  </a:lnTo>
                  <a:lnTo>
                    <a:pt x="801" y="16"/>
                  </a:lnTo>
                  <a:lnTo>
                    <a:pt x="816" y="12"/>
                  </a:lnTo>
                  <a:lnTo>
                    <a:pt x="827" y="8"/>
                  </a:lnTo>
                  <a:lnTo>
                    <a:pt x="839" y="5"/>
                  </a:lnTo>
                  <a:lnTo>
                    <a:pt x="848" y="2"/>
                  </a:lnTo>
                  <a:lnTo>
                    <a:pt x="854" y="0"/>
                  </a:lnTo>
                  <a:lnTo>
                    <a:pt x="858" y="0"/>
                  </a:lnTo>
                  <a:lnTo>
                    <a:pt x="860" y="0"/>
                  </a:lnTo>
                  <a:lnTo>
                    <a:pt x="827" y="55"/>
                  </a:lnTo>
                  <a:lnTo>
                    <a:pt x="824" y="55"/>
                  </a:lnTo>
                  <a:lnTo>
                    <a:pt x="818" y="55"/>
                  </a:lnTo>
                  <a:lnTo>
                    <a:pt x="808" y="56"/>
                  </a:lnTo>
                  <a:lnTo>
                    <a:pt x="795" y="59"/>
                  </a:lnTo>
                  <a:lnTo>
                    <a:pt x="777" y="63"/>
                  </a:lnTo>
                  <a:lnTo>
                    <a:pt x="760" y="66"/>
                  </a:lnTo>
                  <a:lnTo>
                    <a:pt x="738" y="69"/>
                  </a:lnTo>
                  <a:lnTo>
                    <a:pt x="716" y="74"/>
                  </a:lnTo>
                  <a:lnTo>
                    <a:pt x="691" y="78"/>
                  </a:lnTo>
                  <a:lnTo>
                    <a:pt x="666" y="84"/>
                  </a:lnTo>
                  <a:lnTo>
                    <a:pt x="638" y="88"/>
                  </a:lnTo>
                  <a:lnTo>
                    <a:pt x="612" y="94"/>
                  </a:lnTo>
                  <a:lnTo>
                    <a:pt x="585" y="99"/>
                  </a:lnTo>
                  <a:lnTo>
                    <a:pt x="557" y="102"/>
                  </a:lnTo>
                  <a:lnTo>
                    <a:pt x="531" y="107"/>
                  </a:lnTo>
                  <a:lnTo>
                    <a:pt x="506" y="112"/>
                  </a:lnTo>
                  <a:lnTo>
                    <a:pt x="480" y="116"/>
                  </a:lnTo>
                  <a:lnTo>
                    <a:pt x="456" y="119"/>
                  </a:lnTo>
                  <a:lnTo>
                    <a:pt x="434" y="122"/>
                  </a:lnTo>
                  <a:lnTo>
                    <a:pt x="412" y="126"/>
                  </a:lnTo>
                  <a:lnTo>
                    <a:pt x="392" y="129"/>
                  </a:lnTo>
                  <a:lnTo>
                    <a:pt x="373" y="132"/>
                  </a:lnTo>
                  <a:lnTo>
                    <a:pt x="354" y="134"/>
                  </a:lnTo>
                  <a:lnTo>
                    <a:pt x="334" y="137"/>
                  </a:lnTo>
                  <a:lnTo>
                    <a:pt x="317" y="139"/>
                  </a:lnTo>
                  <a:lnTo>
                    <a:pt x="298" y="140"/>
                  </a:lnTo>
                  <a:lnTo>
                    <a:pt x="282" y="142"/>
                  </a:lnTo>
                  <a:lnTo>
                    <a:pt x="264" y="145"/>
                  </a:lnTo>
                  <a:lnTo>
                    <a:pt x="246" y="147"/>
                  </a:lnTo>
                  <a:lnTo>
                    <a:pt x="230" y="150"/>
                  </a:lnTo>
                  <a:lnTo>
                    <a:pt x="213" y="152"/>
                  </a:lnTo>
                  <a:lnTo>
                    <a:pt x="197" y="155"/>
                  </a:lnTo>
                  <a:lnTo>
                    <a:pt x="179" y="157"/>
                  </a:lnTo>
                  <a:lnTo>
                    <a:pt x="160" y="159"/>
                  </a:lnTo>
                  <a:lnTo>
                    <a:pt x="142" y="162"/>
                  </a:lnTo>
                  <a:lnTo>
                    <a:pt x="125" y="165"/>
                  </a:lnTo>
                  <a:lnTo>
                    <a:pt x="107" y="165"/>
                  </a:lnTo>
                  <a:lnTo>
                    <a:pt x="91" y="169"/>
                  </a:lnTo>
                  <a:lnTo>
                    <a:pt x="76" y="170"/>
                  </a:lnTo>
                  <a:lnTo>
                    <a:pt x="62" y="174"/>
                  </a:lnTo>
                  <a:lnTo>
                    <a:pt x="48" y="175"/>
                  </a:lnTo>
                  <a:lnTo>
                    <a:pt x="37" y="177"/>
                  </a:lnTo>
                  <a:lnTo>
                    <a:pt x="25" y="180"/>
                  </a:lnTo>
                  <a:lnTo>
                    <a:pt x="0" y="183"/>
                  </a:lnTo>
                  <a:lnTo>
                    <a:pt x="12" y="175"/>
                  </a:lnTo>
                  <a:lnTo>
                    <a:pt x="12" y="175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1" name="Freeform 19"/>
            <p:cNvSpPr>
              <a:spLocks/>
            </p:cNvSpPr>
            <p:nvPr/>
          </p:nvSpPr>
          <p:spPr bwMode="auto">
            <a:xfrm>
              <a:off x="2587" y="2331"/>
              <a:ext cx="699" cy="185"/>
            </a:xfrm>
            <a:custGeom>
              <a:avLst/>
              <a:gdLst/>
              <a:ahLst/>
              <a:cxnLst>
                <a:cxn ang="0">
                  <a:pos x="36" y="101"/>
                </a:cxn>
                <a:cxn ang="0">
                  <a:pos x="47" y="96"/>
                </a:cxn>
                <a:cxn ang="0">
                  <a:pos x="67" y="89"/>
                </a:cxn>
                <a:cxn ang="0">
                  <a:pos x="96" y="79"/>
                </a:cxn>
                <a:cxn ang="0">
                  <a:pos x="135" y="68"/>
                </a:cxn>
                <a:cxn ang="0">
                  <a:pos x="182" y="55"/>
                </a:cxn>
                <a:cxn ang="0">
                  <a:pos x="233" y="41"/>
                </a:cxn>
                <a:cxn ang="0">
                  <a:pos x="289" y="30"/>
                </a:cxn>
                <a:cxn ang="0">
                  <a:pos x="349" y="20"/>
                </a:cxn>
                <a:cxn ang="0">
                  <a:pos x="412" y="12"/>
                </a:cxn>
                <a:cxn ang="0">
                  <a:pos x="475" y="5"/>
                </a:cxn>
                <a:cxn ang="0">
                  <a:pos x="535" y="2"/>
                </a:cxn>
                <a:cxn ang="0">
                  <a:pos x="589" y="0"/>
                </a:cxn>
                <a:cxn ang="0">
                  <a:pos x="636" y="2"/>
                </a:cxn>
                <a:cxn ang="0">
                  <a:pos x="671" y="7"/>
                </a:cxn>
                <a:cxn ang="0">
                  <a:pos x="692" y="13"/>
                </a:cxn>
                <a:cxn ang="0">
                  <a:pos x="698" y="25"/>
                </a:cxn>
                <a:cxn ang="0">
                  <a:pos x="688" y="35"/>
                </a:cxn>
                <a:cxn ang="0">
                  <a:pos x="663" y="43"/>
                </a:cxn>
                <a:cxn ang="0">
                  <a:pos x="629" y="50"/>
                </a:cxn>
                <a:cxn ang="0">
                  <a:pos x="585" y="58"/>
                </a:cxn>
                <a:cxn ang="0">
                  <a:pos x="536" y="64"/>
                </a:cxn>
                <a:cxn ang="0">
                  <a:pos x="487" y="71"/>
                </a:cxn>
                <a:cxn ang="0">
                  <a:pos x="437" y="76"/>
                </a:cxn>
                <a:cxn ang="0">
                  <a:pos x="390" y="81"/>
                </a:cxn>
                <a:cxn ang="0">
                  <a:pos x="347" y="86"/>
                </a:cxn>
                <a:cxn ang="0">
                  <a:pos x="308" y="89"/>
                </a:cxn>
                <a:cxn ang="0">
                  <a:pos x="272" y="93"/>
                </a:cxn>
                <a:cxn ang="0">
                  <a:pos x="240" y="98"/>
                </a:cxn>
                <a:cxn ang="0">
                  <a:pos x="209" y="102"/>
                </a:cxn>
                <a:cxn ang="0">
                  <a:pos x="182" y="109"/>
                </a:cxn>
                <a:cxn ang="0">
                  <a:pos x="154" y="116"/>
                </a:cxn>
                <a:cxn ang="0">
                  <a:pos x="126" y="126"/>
                </a:cxn>
                <a:cxn ang="0">
                  <a:pos x="99" y="136"/>
                </a:cxn>
                <a:cxn ang="0">
                  <a:pos x="74" y="145"/>
                </a:cxn>
                <a:cxn ang="0">
                  <a:pos x="51" y="155"/>
                </a:cxn>
                <a:cxn ang="0">
                  <a:pos x="32" y="167"/>
                </a:cxn>
                <a:cxn ang="0">
                  <a:pos x="16" y="175"/>
                </a:cxn>
                <a:cxn ang="0">
                  <a:pos x="1" y="183"/>
                </a:cxn>
                <a:cxn ang="0">
                  <a:pos x="35" y="102"/>
                </a:cxn>
              </a:cxnLst>
              <a:rect l="0" t="0" r="r" b="b"/>
              <a:pathLst>
                <a:path w="699" h="185">
                  <a:moveTo>
                    <a:pt x="35" y="102"/>
                  </a:moveTo>
                  <a:lnTo>
                    <a:pt x="36" y="101"/>
                  </a:lnTo>
                  <a:lnTo>
                    <a:pt x="41" y="99"/>
                  </a:lnTo>
                  <a:lnTo>
                    <a:pt x="47" y="96"/>
                  </a:lnTo>
                  <a:lnTo>
                    <a:pt x="57" y="94"/>
                  </a:lnTo>
                  <a:lnTo>
                    <a:pt x="67" y="89"/>
                  </a:lnTo>
                  <a:lnTo>
                    <a:pt x="82" y="84"/>
                  </a:lnTo>
                  <a:lnTo>
                    <a:pt x="96" y="79"/>
                  </a:lnTo>
                  <a:lnTo>
                    <a:pt x="116" y="74"/>
                  </a:lnTo>
                  <a:lnTo>
                    <a:pt x="135" y="68"/>
                  </a:lnTo>
                  <a:lnTo>
                    <a:pt x="158" y="61"/>
                  </a:lnTo>
                  <a:lnTo>
                    <a:pt x="182" y="55"/>
                  </a:lnTo>
                  <a:lnTo>
                    <a:pt x="206" y="48"/>
                  </a:lnTo>
                  <a:lnTo>
                    <a:pt x="233" y="41"/>
                  </a:lnTo>
                  <a:lnTo>
                    <a:pt x="259" y="35"/>
                  </a:lnTo>
                  <a:lnTo>
                    <a:pt x="289" y="30"/>
                  </a:lnTo>
                  <a:lnTo>
                    <a:pt x="319" y="25"/>
                  </a:lnTo>
                  <a:lnTo>
                    <a:pt x="349" y="20"/>
                  </a:lnTo>
                  <a:lnTo>
                    <a:pt x="381" y="15"/>
                  </a:lnTo>
                  <a:lnTo>
                    <a:pt x="412" y="12"/>
                  </a:lnTo>
                  <a:lnTo>
                    <a:pt x="444" y="8"/>
                  </a:lnTo>
                  <a:lnTo>
                    <a:pt x="475" y="5"/>
                  </a:lnTo>
                  <a:lnTo>
                    <a:pt x="506" y="2"/>
                  </a:lnTo>
                  <a:lnTo>
                    <a:pt x="535" y="2"/>
                  </a:lnTo>
                  <a:lnTo>
                    <a:pt x="564" y="2"/>
                  </a:lnTo>
                  <a:lnTo>
                    <a:pt x="589" y="0"/>
                  </a:lnTo>
                  <a:lnTo>
                    <a:pt x="614" y="2"/>
                  </a:lnTo>
                  <a:lnTo>
                    <a:pt x="636" y="2"/>
                  </a:lnTo>
                  <a:lnTo>
                    <a:pt x="655" y="5"/>
                  </a:lnTo>
                  <a:lnTo>
                    <a:pt x="671" y="7"/>
                  </a:lnTo>
                  <a:lnTo>
                    <a:pt x="685" y="10"/>
                  </a:lnTo>
                  <a:lnTo>
                    <a:pt x="692" y="13"/>
                  </a:lnTo>
                  <a:lnTo>
                    <a:pt x="699" y="20"/>
                  </a:lnTo>
                  <a:lnTo>
                    <a:pt x="698" y="25"/>
                  </a:lnTo>
                  <a:lnTo>
                    <a:pt x="695" y="30"/>
                  </a:lnTo>
                  <a:lnTo>
                    <a:pt x="688" y="35"/>
                  </a:lnTo>
                  <a:lnTo>
                    <a:pt x="677" y="40"/>
                  </a:lnTo>
                  <a:lnTo>
                    <a:pt x="663" y="43"/>
                  </a:lnTo>
                  <a:lnTo>
                    <a:pt x="646" y="46"/>
                  </a:lnTo>
                  <a:lnTo>
                    <a:pt x="629" y="50"/>
                  </a:lnTo>
                  <a:lnTo>
                    <a:pt x="608" y="55"/>
                  </a:lnTo>
                  <a:lnTo>
                    <a:pt x="585" y="58"/>
                  </a:lnTo>
                  <a:lnTo>
                    <a:pt x="563" y="61"/>
                  </a:lnTo>
                  <a:lnTo>
                    <a:pt x="536" y="64"/>
                  </a:lnTo>
                  <a:lnTo>
                    <a:pt x="513" y="68"/>
                  </a:lnTo>
                  <a:lnTo>
                    <a:pt x="487" y="71"/>
                  </a:lnTo>
                  <a:lnTo>
                    <a:pt x="462" y="74"/>
                  </a:lnTo>
                  <a:lnTo>
                    <a:pt x="437" y="76"/>
                  </a:lnTo>
                  <a:lnTo>
                    <a:pt x="413" y="79"/>
                  </a:lnTo>
                  <a:lnTo>
                    <a:pt x="390" y="81"/>
                  </a:lnTo>
                  <a:lnTo>
                    <a:pt x="369" y="83"/>
                  </a:lnTo>
                  <a:lnTo>
                    <a:pt x="347" y="86"/>
                  </a:lnTo>
                  <a:lnTo>
                    <a:pt x="328" y="88"/>
                  </a:lnTo>
                  <a:lnTo>
                    <a:pt x="308" y="89"/>
                  </a:lnTo>
                  <a:lnTo>
                    <a:pt x="290" y="91"/>
                  </a:lnTo>
                  <a:lnTo>
                    <a:pt x="272" y="93"/>
                  </a:lnTo>
                  <a:lnTo>
                    <a:pt x="258" y="96"/>
                  </a:lnTo>
                  <a:lnTo>
                    <a:pt x="240" y="98"/>
                  </a:lnTo>
                  <a:lnTo>
                    <a:pt x="226" y="99"/>
                  </a:lnTo>
                  <a:lnTo>
                    <a:pt x="209" y="102"/>
                  </a:lnTo>
                  <a:lnTo>
                    <a:pt x="196" y="106"/>
                  </a:lnTo>
                  <a:lnTo>
                    <a:pt x="182" y="109"/>
                  </a:lnTo>
                  <a:lnTo>
                    <a:pt x="168" y="112"/>
                  </a:lnTo>
                  <a:lnTo>
                    <a:pt x="154" y="116"/>
                  </a:lnTo>
                  <a:lnTo>
                    <a:pt x="140" y="122"/>
                  </a:lnTo>
                  <a:lnTo>
                    <a:pt x="126" y="126"/>
                  </a:lnTo>
                  <a:lnTo>
                    <a:pt x="113" y="131"/>
                  </a:lnTo>
                  <a:lnTo>
                    <a:pt x="99" y="136"/>
                  </a:lnTo>
                  <a:lnTo>
                    <a:pt x="88" y="142"/>
                  </a:lnTo>
                  <a:lnTo>
                    <a:pt x="74" y="145"/>
                  </a:lnTo>
                  <a:lnTo>
                    <a:pt x="63" y="152"/>
                  </a:lnTo>
                  <a:lnTo>
                    <a:pt x="51" y="155"/>
                  </a:lnTo>
                  <a:lnTo>
                    <a:pt x="42" y="162"/>
                  </a:lnTo>
                  <a:lnTo>
                    <a:pt x="32" y="167"/>
                  </a:lnTo>
                  <a:lnTo>
                    <a:pt x="25" y="170"/>
                  </a:lnTo>
                  <a:lnTo>
                    <a:pt x="16" y="175"/>
                  </a:lnTo>
                  <a:lnTo>
                    <a:pt x="10" y="179"/>
                  </a:lnTo>
                  <a:lnTo>
                    <a:pt x="1" y="183"/>
                  </a:lnTo>
                  <a:lnTo>
                    <a:pt x="0" y="185"/>
                  </a:lnTo>
                  <a:lnTo>
                    <a:pt x="35" y="102"/>
                  </a:lnTo>
                  <a:lnTo>
                    <a:pt x="35" y="102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2" name="Freeform 20"/>
            <p:cNvSpPr>
              <a:spLocks/>
            </p:cNvSpPr>
            <p:nvPr/>
          </p:nvSpPr>
          <p:spPr bwMode="auto">
            <a:xfrm>
              <a:off x="2483" y="2619"/>
              <a:ext cx="865" cy="186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11" y="92"/>
                </a:cxn>
                <a:cxn ang="0">
                  <a:pos x="35" y="96"/>
                </a:cxn>
                <a:cxn ang="0">
                  <a:pos x="67" y="101"/>
                </a:cxn>
                <a:cxn ang="0">
                  <a:pos x="107" y="104"/>
                </a:cxn>
                <a:cxn ang="0">
                  <a:pos x="152" y="105"/>
                </a:cxn>
                <a:cxn ang="0">
                  <a:pos x="202" y="105"/>
                </a:cxn>
                <a:cxn ang="0">
                  <a:pos x="256" y="105"/>
                </a:cxn>
                <a:cxn ang="0">
                  <a:pos x="310" y="99"/>
                </a:cxn>
                <a:cxn ang="0">
                  <a:pos x="365" y="87"/>
                </a:cxn>
                <a:cxn ang="0">
                  <a:pos x="419" y="77"/>
                </a:cxn>
                <a:cxn ang="0">
                  <a:pos x="473" y="66"/>
                </a:cxn>
                <a:cxn ang="0">
                  <a:pos x="526" y="56"/>
                </a:cxn>
                <a:cxn ang="0">
                  <a:pos x="577" y="44"/>
                </a:cxn>
                <a:cxn ang="0">
                  <a:pos x="627" y="33"/>
                </a:cxn>
                <a:cxn ang="0">
                  <a:pos x="674" y="21"/>
                </a:cxn>
                <a:cxn ang="0">
                  <a:pos x="718" y="15"/>
                </a:cxn>
                <a:cxn ang="0">
                  <a:pos x="756" y="8"/>
                </a:cxn>
                <a:cxn ang="0">
                  <a:pos x="792" y="3"/>
                </a:cxn>
                <a:cxn ang="0">
                  <a:pos x="821" y="0"/>
                </a:cxn>
                <a:cxn ang="0">
                  <a:pos x="843" y="0"/>
                </a:cxn>
                <a:cxn ang="0">
                  <a:pos x="858" y="1"/>
                </a:cxn>
                <a:cxn ang="0">
                  <a:pos x="863" y="8"/>
                </a:cxn>
                <a:cxn ang="0">
                  <a:pos x="862" y="18"/>
                </a:cxn>
                <a:cxn ang="0">
                  <a:pos x="849" y="29"/>
                </a:cxn>
                <a:cxn ang="0">
                  <a:pos x="825" y="44"/>
                </a:cxn>
                <a:cxn ang="0">
                  <a:pos x="793" y="58"/>
                </a:cxn>
                <a:cxn ang="0">
                  <a:pos x="750" y="71"/>
                </a:cxn>
                <a:cxn ang="0">
                  <a:pos x="701" y="84"/>
                </a:cxn>
                <a:cxn ang="0">
                  <a:pos x="645" y="99"/>
                </a:cxn>
                <a:cxn ang="0">
                  <a:pos x="582" y="110"/>
                </a:cxn>
                <a:cxn ang="0">
                  <a:pos x="514" y="125"/>
                </a:cxn>
                <a:cxn ang="0">
                  <a:pos x="440" y="135"/>
                </a:cxn>
                <a:cxn ang="0">
                  <a:pos x="365" y="147"/>
                </a:cxn>
                <a:cxn ang="0">
                  <a:pos x="288" y="158"/>
                </a:cxn>
                <a:cxn ang="0">
                  <a:pos x="218" y="165"/>
                </a:cxn>
                <a:cxn ang="0">
                  <a:pos x="155" y="172"/>
                </a:cxn>
                <a:cxn ang="0">
                  <a:pos x="102" y="178"/>
                </a:cxn>
                <a:cxn ang="0">
                  <a:pos x="63" y="183"/>
                </a:cxn>
                <a:cxn ang="0">
                  <a:pos x="42" y="185"/>
                </a:cxn>
                <a:cxn ang="0">
                  <a:pos x="0" y="91"/>
                </a:cxn>
              </a:cxnLst>
              <a:rect l="0" t="0" r="r" b="b"/>
              <a:pathLst>
                <a:path w="865" h="186">
                  <a:moveTo>
                    <a:pt x="0" y="91"/>
                  </a:moveTo>
                  <a:lnTo>
                    <a:pt x="0" y="91"/>
                  </a:lnTo>
                  <a:lnTo>
                    <a:pt x="4" y="91"/>
                  </a:lnTo>
                  <a:lnTo>
                    <a:pt x="11" y="92"/>
                  </a:lnTo>
                  <a:lnTo>
                    <a:pt x="23" y="96"/>
                  </a:lnTo>
                  <a:lnTo>
                    <a:pt x="35" y="96"/>
                  </a:lnTo>
                  <a:lnTo>
                    <a:pt x="49" y="99"/>
                  </a:lnTo>
                  <a:lnTo>
                    <a:pt x="67" y="101"/>
                  </a:lnTo>
                  <a:lnTo>
                    <a:pt x="88" y="102"/>
                  </a:lnTo>
                  <a:lnTo>
                    <a:pt x="107" y="104"/>
                  </a:lnTo>
                  <a:lnTo>
                    <a:pt x="129" y="105"/>
                  </a:lnTo>
                  <a:lnTo>
                    <a:pt x="152" y="105"/>
                  </a:lnTo>
                  <a:lnTo>
                    <a:pt x="178" y="107"/>
                  </a:lnTo>
                  <a:lnTo>
                    <a:pt x="202" y="105"/>
                  </a:lnTo>
                  <a:lnTo>
                    <a:pt x="230" y="105"/>
                  </a:lnTo>
                  <a:lnTo>
                    <a:pt x="256" y="105"/>
                  </a:lnTo>
                  <a:lnTo>
                    <a:pt x="284" y="102"/>
                  </a:lnTo>
                  <a:lnTo>
                    <a:pt x="310" y="99"/>
                  </a:lnTo>
                  <a:lnTo>
                    <a:pt x="337" y="94"/>
                  </a:lnTo>
                  <a:lnTo>
                    <a:pt x="365" y="87"/>
                  </a:lnTo>
                  <a:lnTo>
                    <a:pt x="391" y="84"/>
                  </a:lnTo>
                  <a:lnTo>
                    <a:pt x="419" y="77"/>
                  </a:lnTo>
                  <a:lnTo>
                    <a:pt x="447" y="72"/>
                  </a:lnTo>
                  <a:lnTo>
                    <a:pt x="473" y="66"/>
                  </a:lnTo>
                  <a:lnTo>
                    <a:pt x="501" y="62"/>
                  </a:lnTo>
                  <a:lnTo>
                    <a:pt x="526" y="56"/>
                  </a:lnTo>
                  <a:lnTo>
                    <a:pt x="552" y="49"/>
                  </a:lnTo>
                  <a:lnTo>
                    <a:pt x="577" y="44"/>
                  </a:lnTo>
                  <a:lnTo>
                    <a:pt x="604" y="38"/>
                  </a:lnTo>
                  <a:lnTo>
                    <a:pt x="627" y="33"/>
                  </a:lnTo>
                  <a:lnTo>
                    <a:pt x="651" y="28"/>
                  </a:lnTo>
                  <a:lnTo>
                    <a:pt x="674" y="21"/>
                  </a:lnTo>
                  <a:lnTo>
                    <a:pt x="698" y="18"/>
                  </a:lnTo>
                  <a:lnTo>
                    <a:pt x="718" y="15"/>
                  </a:lnTo>
                  <a:lnTo>
                    <a:pt x="739" y="11"/>
                  </a:lnTo>
                  <a:lnTo>
                    <a:pt x="756" y="8"/>
                  </a:lnTo>
                  <a:lnTo>
                    <a:pt x="775" y="6"/>
                  </a:lnTo>
                  <a:lnTo>
                    <a:pt x="792" y="3"/>
                  </a:lnTo>
                  <a:lnTo>
                    <a:pt x="808" y="1"/>
                  </a:lnTo>
                  <a:lnTo>
                    <a:pt x="821" y="0"/>
                  </a:lnTo>
                  <a:lnTo>
                    <a:pt x="834" y="0"/>
                  </a:lnTo>
                  <a:lnTo>
                    <a:pt x="843" y="0"/>
                  </a:lnTo>
                  <a:lnTo>
                    <a:pt x="852" y="0"/>
                  </a:lnTo>
                  <a:lnTo>
                    <a:pt x="858" y="1"/>
                  </a:lnTo>
                  <a:lnTo>
                    <a:pt x="863" y="5"/>
                  </a:lnTo>
                  <a:lnTo>
                    <a:pt x="863" y="8"/>
                  </a:lnTo>
                  <a:lnTo>
                    <a:pt x="865" y="13"/>
                  </a:lnTo>
                  <a:lnTo>
                    <a:pt x="862" y="18"/>
                  </a:lnTo>
                  <a:lnTo>
                    <a:pt x="858" y="24"/>
                  </a:lnTo>
                  <a:lnTo>
                    <a:pt x="849" y="29"/>
                  </a:lnTo>
                  <a:lnTo>
                    <a:pt x="838" y="36"/>
                  </a:lnTo>
                  <a:lnTo>
                    <a:pt x="825" y="44"/>
                  </a:lnTo>
                  <a:lnTo>
                    <a:pt x="811" y="51"/>
                  </a:lnTo>
                  <a:lnTo>
                    <a:pt x="793" y="58"/>
                  </a:lnTo>
                  <a:lnTo>
                    <a:pt x="772" y="64"/>
                  </a:lnTo>
                  <a:lnTo>
                    <a:pt x="750" y="71"/>
                  </a:lnTo>
                  <a:lnTo>
                    <a:pt x="728" y="79"/>
                  </a:lnTo>
                  <a:lnTo>
                    <a:pt x="701" y="84"/>
                  </a:lnTo>
                  <a:lnTo>
                    <a:pt x="673" y="92"/>
                  </a:lnTo>
                  <a:lnTo>
                    <a:pt x="645" y="99"/>
                  </a:lnTo>
                  <a:lnTo>
                    <a:pt x="614" y="105"/>
                  </a:lnTo>
                  <a:lnTo>
                    <a:pt x="582" y="110"/>
                  </a:lnTo>
                  <a:lnTo>
                    <a:pt x="548" y="117"/>
                  </a:lnTo>
                  <a:lnTo>
                    <a:pt x="514" y="125"/>
                  </a:lnTo>
                  <a:lnTo>
                    <a:pt x="479" y="132"/>
                  </a:lnTo>
                  <a:lnTo>
                    <a:pt x="440" y="135"/>
                  </a:lnTo>
                  <a:lnTo>
                    <a:pt x="403" y="142"/>
                  </a:lnTo>
                  <a:lnTo>
                    <a:pt x="365" y="147"/>
                  </a:lnTo>
                  <a:lnTo>
                    <a:pt x="327" y="153"/>
                  </a:lnTo>
                  <a:lnTo>
                    <a:pt x="288" y="158"/>
                  </a:lnTo>
                  <a:lnTo>
                    <a:pt x="253" y="162"/>
                  </a:lnTo>
                  <a:lnTo>
                    <a:pt x="218" y="165"/>
                  </a:lnTo>
                  <a:lnTo>
                    <a:pt x="186" y="170"/>
                  </a:lnTo>
                  <a:lnTo>
                    <a:pt x="155" y="172"/>
                  </a:lnTo>
                  <a:lnTo>
                    <a:pt x="127" y="177"/>
                  </a:lnTo>
                  <a:lnTo>
                    <a:pt x="102" y="178"/>
                  </a:lnTo>
                  <a:lnTo>
                    <a:pt x="80" y="182"/>
                  </a:lnTo>
                  <a:lnTo>
                    <a:pt x="63" y="183"/>
                  </a:lnTo>
                  <a:lnTo>
                    <a:pt x="51" y="183"/>
                  </a:lnTo>
                  <a:lnTo>
                    <a:pt x="42" y="185"/>
                  </a:lnTo>
                  <a:lnTo>
                    <a:pt x="41" y="186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3" name="Freeform 21"/>
            <p:cNvSpPr>
              <a:spLocks/>
            </p:cNvSpPr>
            <p:nvPr/>
          </p:nvSpPr>
          <p:spPr bwMode="auto">
            <a:xfrm>
              <a:off x="2635" y="2997"/>
              <a:ext cx="829" cy="190"/>
            </a:xfrm>
            <a:custGeom>
              <a:avLst/>
              <a:gdLst/>
              <a:ahLst/>
              <a:cxnLst>
                <a:cxn ang="0">
                  <a:pos x="3" y="139"/>
                </a:cxn>
                <a:cxn ang="0">
                  <a:pos x="19" y="136"/>
                </a:cxn>
                <a:cxn ang="0">
                  <a:pos x="51" y="129"/>
                </a:cxn>
                <a:cxn ang="0">
                  <a:pos x="94" y="121"/>
                </a:cxn>
                <a:cxn ang="0">
                  <a:pos x="147" y="109"/>
                </a:cxn>
                <a:cxn ang="0">
                  <a:pos x="204" y="98"/>
                </a:cxn>
                <a:cxn ang="0">
                  <a:pos x="264" y="83"/>
                </a:cxn>
                <a:cxn ang="0">
                  <a:pos x="324" y="70"/>
                </a:cxn>
                <a:cxn ang="0">
                  <a:pos x="378" y="55"/>
                </a:cxn>
                <a:cxn ang="0">
                  <a:pos x="424" y="43"/>
                </a:cxn>
                <a:cxn ang="0">
                  <a:pos x="461" y="37"/>
                </a:cxn>
                <a:cxn ang="0">
                  <a:pos x="493" y="28"/>
                </a:cxn>
                <a:cxn ang="0">
                  <a:pos x="521" y="25"/>
                </a:cxn>
                <a:cxn ang="0">
                  <a:pos x="547" y="22"/>
                </a:cxn>
                <a:cxn ang="0">
                  <a:pos x="576" y="18"/>
                </a:cxn>
                <a:cxn ang="0">
                  <a:pos x="610" y="15"/>
                </a:cxn>
                <a:cxn ang="0">
                  <a:pos x="648" y="10"/>
                </a:cxn>
                <a:cxn ang="0">
                  <a:pos x="689" y="7"/>
                </a:cxn>
                <a:cxn ang="0">
                  <a:pos x="728" y="4"/>
                </a:cxn>
                <a:cxn ang="0">
                  <a:pos x="764" y="2"/>
                </a:cxn>
                <a:cxn ang="0">
                  <a:pos x="794" y="0"/>
                </a:cxn>
                <a:cxn ang="0">
                  <a:pos x="816" y="2"/>
                </a:cxn>
                <a:cxn ang="0">
                  <a:pos x="827" y="7"/>
                </a:cxn>
                <a:cxn ang="0">
                  <a:pos x="826" y="17"/>
                </a:cxn>
                <a:cxn ang="0">
                  <a:pos x="811" y="28"/>
                </a:cxn>
                <a:cxn ang="0">
                  <a:pos x="786" y="40"/>
                </a:cxn>
                <a:cxn ang="0">
                  <a:pos x="755" y="48"/>
                </a:cxn>
                <a:cxn ang="0">
                  <a:pos x="719" y="55"/>
                </a:cxn>
                <a:cxn ang="0">
                  <a:pos x="679" y="61"/>
                </a:cxn>
                <a:cxn ang="0">
                  <a:pos x="638" y="68"/>
                </a:cxn>
                <a:cxn ang="0">
                  <a:pos x="594" y="73"/>
                </a:cxn>
                <a:cxn ang="0">
                  <a:pos x="552" y="80"/>
                </a:cxn>
                <a:cxn ang="0">
                  <a:pos x="512" y="86"/>
                </a:cxn>
                <a:cxn ang="0">
                  <a:pos x="478" y="91"/>
                </a:cxn>
                <a:cxn ang="0">
                  <a:pos x="450" y="98"/>
                </a:cxn>
                <a:cxn ang="0">
                  <a:pos x="427" y="103"/>
                </a:cxn>
                <a:cxn ang="0">
                  <a:pos x="405" y="109"/>
                </a:cxn>
                <a:cxn ang="0">
                  <a:pos x="383" y="114"/>
                </a:cxn>
                <a:cxn ang="0">
                  <a:pos x="359" y="121"/>
                </a:cxn>
                <a:cxn ang="0">
                  <a:pos x="332" y="126"/>
                </a:cxn>
                <a:cxn ang="0">
                  <a:pos x="298" y="131"/>
                </a:cxn>
                <a:cxn ang="0">
                  <a:pos x="258" y="139"/>
                </a:cxn>
                <a:cxn ang="0">
                  <a:pos x="216" y="147"/>
                </a:cxn>
                <a:cxn ang="0">
                  <a:pos x="172" y="159"/>
                </a:cxn>
                <a:cxn ang="0">
                  <a:pos x="134" y="169"/>
                </a:cxn>
                <a:cxn ang="0">
                  <a:pos x="98" y="177"/>
                </a:cxn>
                <a:cxn ang="0">
                  <a:pos x="73" y="184"/>
                </a:cxn>
                <a:cxn ang="0">
                  <a:pos x="59" y="189"/>
                </a:cxn>
                <a:cxn ang="0">
                  <a:pos x="0" y="141"/>
                </a:cxn>
              </a:cxnLst>
              <a:rect l="0" t="0" r="r" b="b"/>
              <a:pathLst>
                <a:path w="829" h="190">
                  <a:moveTo>
                    <a:pt x="0" y="141"/>
                  </a:moveTo>
                  <a:lnTo>
                    <a:pt x="3" y="139"/>
                  </a:lnTo>
                  <a:lnTo>
                    <a:pt x="9" y="139"/>
                  </a:lnTo>
                  <a:lnTo>
                    <a:pt x="19" y="136"/>
                  </a:lnTo>
                  <a:lnTo>
                    <a:pt x="34" y="134"/>
                  </a:lnTo>
                  <a:lnTo>
                    <a:pt x="51" y="129"/>
                  </a:lnTo>
                  <a:lnTo>
                    <a:pt x="70" y="126"/>
                  </a:lnTo>
                  <a:lnTo>
                    <a:pt x="94" y="121"/>
                  </a:lnTo>
                  <a:lnTo>
                    <a:pt x="120" y="116"/>
                  </a:lnTo>
                  <a:lnTo>
                    <a:pt x="147" y="109"/>
                  </a:lnTo>
                  <a:lnTo>
                    <a:pt x="175" y="104"/>
                  </a:lnTo>
                  <a:lnTo>
                    <a:pt x="204" y="98"/>
                  </a:lnTo>
                  <a:lnTo>
                    <a:pt x="235" y="91"/>
                  </a:lnTo>
                  <a:lnTo>
                    <a:pt x="264" y="83"/>
                  </a:lnTo>
                  <a:lnTo>
                    <a:pt x="295" y="76"/>
                  </a:lnTo>
                  <a:lnTo>
                    <a:pt x="324" y="70"/>
                  </a:lnTo>
                  <a:lnTo>
                    <a:pt x="352" y="63"/>
                  </a:lnTo>
                  <a:lnTo>
                    <a:pt x="378" y="55"/>
                  </a:lnTo>
                  <a:lnTo>
                    <a:pt x="402" y="50"/>
                  </a:lnTo>
                  <a:lnTo>
                    <a:pt x="424" y="43"/>
                  </a:lnTo>
                  <a:lnTo>
                    <a:pt x="443" y="40"/>
                  </a:lnTo>
                  <a:lnTo>
                    <a:pt x="461" y="37"/>
                  </a:lnTo>
                  <a:lnTo>
                    <a:pt x="477" y="32"/>
                  </a:lnTo>
                  <a:lnTo>
                    <a:pt x="493" y="28"/>
                  </a:lnTo>
                  <a:lnTo>
                    <a:pt x="508" y="28"/>
                  </a:lnTo>
                  <a:lnTo>
                    <a:pt x="521" y="25"/>
                  </a:lnTo>
                  <a:lnTo>
                    <a:pt x="534" y="23"/>
                  </a:lnTo>
                  <a:lnTo>
                    <a:pt x="547" y="22"/>
                  </a:lnTo>
                  <a:lnTo>
                    <a:pt x="562" y="22"/>
                  </a:lnTo>
                  <a:lnTo>
                    <a:pt x="576" y="18"/>
                  </a:lnTo>
                  <a:lnTo>
                    <a:pt x="593" y="17"/>
                  </a:lnTo>
                  <a:lnTo>
                    <a:pt x="610" y="15"/>
                  </a:lnTo>
                  <a:lnTo>
                    <a:pt x="629" y="14"/>
                  </a:lnTo>
                  <a:lnTo>
                    <a:pt x="648" y="10"/>
                  </a:lnTo>
                  <a:lnTo>
                    <a:pt x="669" y="9"/>
                  </a:lnTo>
                  <a:lnTo>
                    <a:pt x="689" y="7"/>
                  </a:lnTo>
                  <a:lnTo>
                    <a:pt x="708" y="5"/>
                  </a:lnTo>
                  <a:lnTo>
                    <a:pt x="728" y="4"/>
                  </a:lnTo>
                  <a:lnTo>
                    <a:pt x="747" y="2"/>
                  </a:lnTo>
                  <a:lnTo>
                    <a:pt x="764" y="2"/>
                  </a:lnTo>
                  <a:lnTo>
                    <a:pt x="780" y="2"/>
                  </a:lnTo>
                  <a:lnTo>
                    <a:pt x="794" y="0"/>
                  </a:lnTo>
                  <a:lnTo>
                    <a:pt x="805" y="2"/>
                  </a:lnTo>
                  <a:lnTo>
                    <a:pt x="816" y="2"/>
                  </a:lnTo>
                  <a:lnTo>
                    <a:pt x="823" y="5"/>
                  </a:lnTo>
                  <a:lnTo>
                    <a:pt x="827" y="7"/>
                  </a:lnTo>
                  <a:lnTo>
                    <a:pt x="829" y="12"/>
                  </a:lnTo>
                  <a:lnTo>
                    <a:pt x="826" y="17"/>
                  </a:lnTo>
                  <a:lnTo>
                    <a:pt x="821" y="25"/>
                  </a:lnTo>
                  <a:lnTo>
                    <a:pt x="811" y="28"/>
                  </a:lnTo>
                  <a:lnTo>
                    <a:pt x="799" y="35"/>
                  </a:lnTo>
                  <a:lnTo>
                    <a:pt x="786" y="40"/>
                  </a:lnTo>
                  <a:lnTo>
                    <a:pt x="773" y="45"/>
                  </a:lnTo>
                  <a:lnTo>
                    <a:pt x="755" y="48"/>
                  </a:lnTo>
                  <a:lnTo>
                    <a:pt x="738" y="52"/>
                  </a:lnTo>
                  <a:lnTo>
                    <a:pt x="719" y="55"/>
                  </a:lnTo>
                  <a:lnTo>
                    <a:pt x="701" y="60"/>
                  </a:lnTo>
                  <a:lnTo>
                    <a:pt x="679" y="61"/>
                  </a:lnTo>
                  <a:lnTo>
                    <a:pt x="659" y="65"/>
                  </a:lnTo>
                  <a:lnTo>
                    <a:pt x="638" y="68"/>
                  </a:lnTo>
                  <a:lnTo>
                    <a:pt x="616" y="71"/>
                  </a:lnTo>
                  <a:lnTo>
                    <a:pt x="594" y="73"/>
                  </a:lnTo>
                  <a:lnTo>
                    <a:pt x="574" y="76"/>
                  </a:lnTo>
                  <a:lnTo>
                    <a:pt x="552" y="80"/>
                  </a:lnTo>
                  <a:lnTo>
                    <a:pt x="531" y="83"/>
                  </a:lnTo>
                  <a:lnTo>
                    <a:pt x="512" y="86"/>
                  </a:lnTo>
                  <a:lnTo>
                    <a:pt x="494" y="90"/>
                  </a:lnTo>
                  <a:lnTo>
                    <a:pt x="478" y="91"/>
                  </a:lnTo>
                  <a:lnTo>
                    <a:pt x="465" y="95"/>
                  </a:lnTo>
                  <a:lnTo>
                    <a:pt x="450" y="98"/>
                  </a:lnTo>
                  <a:lnTo>
                    <a:pt x="440" y="101"/>
                  </a:lnTo>
                  <a:lnTo>
                    <a:pt x="427" y="103"/>
                  </a:lnTo>
                  <a:lnTo>
                    <a:pt x="418" y="106"/>
                  </a:lnTo>
                  <a:lnTo>
                    <a:pt x="405" y="109"/>
                  </a:lnTo>
                  <a:lnTo>
                    <a:pt x="395" y="111"/>
                  </a:lnTo>
                  <a:lnTo>
                    <a:pt x="383" y="114"/>
                  </a:lnTo>
                  <a:lnTo>
                    <a:pt x="373" y="118"/>
                  </a:lnTo>
                  <a:lnTo>
                    <a:pt x="359" y="121"/>
                  </a:lnTo>
                  <a:lnTo>
                    <a:pt x="346" y="123"/>
                  </a:lnTo>
                  <a:lnTo>
                    <a:pt x="332" y="126"/>
                  </a:lnTo>
                  <a:lnTo>
                    <a:pt x="317" y="129"/>
                  </a:lnTo>
                  <a:lnTo>
                    <a:pt x="298" y="131"/>
                  </a:lnTo>
                  <a:lnTo>
                    <a:pt x="279" y="136"/>
                  </a:lnTo>
                  <a:lnTo>
                    <a:pt x="258" y="139"/>
                  </a:lnTo>
                  <a:lnTo>
                    <a:pt x="238" y="144"/>
                  </a:lnTo>
                  <a:lnTo>
                    <a:pt x="216" y="147"/>
                  </a:lnTo>
                  <a:lnTo>
                    <a:pt x="194" y="154"/>
                  </a:lnTo>
                  <a:lnTo>
                    <a:pt x="172" y="159"/>
                  </a:lnTo>
                  <a:lnTo>
                    <a:pt x="153" y="164"/>
                  </a:lnTo>
                  <a:lnTo>
                    <a:pt x="134" y="169"/>
                  </a:lnTo>
                  <a:lnTo>
                    <a:pt x="114" y="174"/>
                  </a:lnTo>
                  <a:lnTo>
                    <a:pt x="98" y="177"/>
                  </a:lnTo>
                  <a:lnTo>
                    <a:pt x="85" y="182"/>
                  </a:lnTo>
                  <a:lnTo>
                    <a:pt x="73" y="184"/>
                  </a:lnTo>
                  <a:lnTo>
                    <a:pt x="65" y="187"/>
                  </a:lnTo>
                  <a:lnTo>
                    <a:pt x="59" y="189"/>
                  </a:lnTo>
                  <a:lnTo>
                    <a:pt x="59" y="190"/>
                  </a:lnTo>
                  <a:lnTo>
                    <a:pt x="0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4" name="Freeform 22"/>
            <p:cNvSpPr>
              <a:spLocks/>
            </p:cNvSpPr>
            <p:nvPr/>
          </p:nvSpPr>
          <p:spPr bwMode="auto">
            <a:xfrm>
              <a:off x="1965" y="3538"/>
              <a:ext cx="1402" cy="640"/>
            </a:xfrm>
            <a:custGeom>
              <a:avLst/>
              <a:gdLst/>
              <a:ahLst/>
              <a:cxnLst>
                <a:cxn ang="0">
                  <a:pos x="770" y="59"/>
                </a:cxn>
                <a:cxn ang="0">
                  <a:pos x="758" y="55"/>
                </a:cxn>
                <a:cxn ang="0">
                  <a:pos x="738" y="45"/>
                </a:cxn>
                <a:cxn ang="0">
                  <a:pos x="713" y="35"/>
                </a:cxn>
                <a:cxn ang="0">
                  <a:pos x="683" y="23"/>
                </a:cxn>
                <a:cxn ang="0">
                  <a:pos x="651" y="13"/>
                </a:cxn>
                <a:cxn ang="0">
                  <a:pos x="620" y="5"/>
                </a:cxn>
                <a:cxn ang="0">
                  <a:pos x="592" y="0"/>
                </a:cxn>
                <a:cxn ang="0">
                  <a:pos x="570" y="0"/>
                </a:cxn>
                <a:cxn ang="0">
                  <a:pos x="553" y="5"/>
                </a:cxn>
                <a:cxn ang="0">
                  <a:pos x="542" y="12"/>
                </a:cxn>
                <a:cxn ang="0">
                  <a:pos x="535" y="23"/>
                </a:cxn>
                <a:cxn ang="0">
                  <a:pos x="531" y="38"/>
                </a:cxn>
                <a:cxn ang="0">
                  <a:pos x="528" y="51"/>
                </a:cxn>
                <a:cxn ang="0">
                  <a:pos x="525" y="69"/>
                </a:cxn>
                <a:cxn ang="0">
                  <a:pos x="522" y="86"/>
                </a:cxn>
                <a:cxn ang="0">
                  <a:pos x="515" y="102"/>
                </a:cxn>
                <a:cxn ang="0">
                  <a:pos x="506" y="117"/>
                </a:cxn>
                <a:cxn ang="0">
                  <a:pos x="496" y="132"/>
                </a:cxn>
                <a:cxn ang="0">
                  <a:pos x="485" y="147"/>
                </a:cxn>
                <a:cxn ang="0">
                  <a:pos x="475" y="162"/>
                </a:cxn>
                <a:cxn ang="0">
                  <a:pos x="463" y="175"/>
                </a:cxn>
                <a:cxn ang="0">
                  <a:pos x="453" y="188"/>
                </a:cxn>
                <a:cxn ang="0">
                  <a:pos x="444" y="205"/>
                </a:cxn>
                <a:cxn ang="0">
                  <a:pos x="437" y="220"/>
                </a:cxn>
                <a:cxn ang="0">
                  <a:pos x="432" y="235"/>
                </a:cxn>
                <a:cxn ang="0">
                  <a:pos x="430" y="251"/>
                </a:cxn>
                <a:cxn ang="0">
                  <a:pos x="430" y="268"/>
                </a:cxn>
                <a:cxn ang="0">
                  <a:pos x="430" y="284"/>
                </a:cxn>
                <a:cxn ang="0">
                  <a:pos x="430" y="301"/>
                </a:cxn>
                <a:cxn ang="0">
                  <a:pos x="431" y="316"/>
                </a:cxn>
                <a:cxn ang="0">
                  <a:pos x="432" y="332"/>
                </a:cxn>
                <a:cxn ang="0">
                  <a:pos x="432" y="346"/>
                </a:cxn>
                <a:cxn ang="0">
                  <a:pos x="432" y="359"/>
                </a:cxn>
                <a:cxn ang="0">
                  <a:pos x="431" y="375"/>
                </a:cxn>
                <a:cxn ang="0">
                  <a:pos x="430" y="392"/>
                </a:cxn>
                <a:cxn ang="0">
                  <a:pos x="428" y="403"/>
                </a:cxn>
                <a:cxn ang="0">
                  <a:pos x="299" y="466"/>
                </a:cxn>
                <a:cxn ang="0">
                  <a:pos x="23" y="387"/>
                </a:cxn>
                <a:cxn ang="0">
                  <a:pos x="0" y="640"/>
                </a:cxn>
                <a:cxn ang="0">
                  <a:pos x="424" y="484"/>
                </a:cxn>
                <a:cxn ang="0">
                  <a:pos x="994" y="364"/>
                </a:cxn>
                <a:cxn ang="0">
                  <a:pos x="1402" y="240"/>
                </a:cxn>
                <a:cxn ang="0">
                  <a:pos x="1156" y="289"/>
                </a:cxn>
                <a:cxn ang="0">
                  <a:pos x="1082" y="307"/>
                </a:cxn>
                <a:cxn ang="0">
                  <a:pos x="912" y="342"/>
                </a:cxn>
                <a:cxn ang="0">
                  <a:pos x="773" y="61"/>
                </a:cxn>
              </a:cxnLst>
              <a:rect l="0" t="0" r="r" b="b"/>
              <a:pathLst>
                <a:path w="1402" h="640">
                  <a:moveTo>
                    <a:pt x="773" y="61"/>
                  </a:moveTo>
                  <a:lnTo>
                    <a:pt x="770" y="59"/>
                  </a:lnTo>
                  <a:lnTo>
                    <a:pt x="765" y="58"/>
                  </a:lnTo>
                  <a:lnTo>
                    <a:pt x="758" y="55"/>
                  </a:lnTo>
                  <a:lnTo>
                    <a:pt x="751" y="51"/>
                  </a:lnTo>
                  <a:lnTo>
                    <a:pt x="738" y="45"/>
                  </a:lnTo>
                  <a:lnTo>
                    <a:pt x="727" y="41"/>
                  </a:lnTo>
                  <a:lnTo>
                    <a:pt x="713" y="35"/>
                  </a:lnTo>
                  <a:lnTo>
                    <a:pt x="699" y="30"/>
                  </a:lnTo>
                  <a:lnTo>
                    <a:pt x="683" y="23"/>
                  </a:lnTo>
                  <a:lnTo>
                    <a:pt x="667" y="18"/>
                  </a:lnTo>
                  <a:lnTo>
                    <a:pt x="651" y="13"/>
                  </a:lnTo>
                  <a:lnTo>
                    <a:pt x="635" y="10"/>
                  </a:lnTo>
                  <a:lnTo>
                    <a:pt x="620" y="5"/>
                  </a:lnTo>
                  <a:lnTo>
                    <a:pt x="606" y="3"/>
                  </a:lnTo>
                  <a:lnTo>
                    <a:pt x="592" y="0"/>
                  </a:lnTo>
                  <a:lnTo>
                    <a:pt x="582" y="0"/>
                  </a:lnTo>
                  <a:lnTo>
                    <a:pt x="570" y="0"/>
                  </a:lnTo>
                  <a:lnTo>
                    <a:pt x="562" y="2"/>
                  </a:lnTo>
                  <a:lnTo>
                    <a:pt x="553" y="5"/>
                  </a:lnTo>
                  <a:lnTo>
                    <a:pt x="548" y="8"/>
                  </a:lnTo>
                  <a:lnTo>
                    <a:pt x="542" y="12"/>
                  </a:lnTo>
                  <a:lnTo>
                    <a:pt x="538" y="16"/>
                  </a:lnTo>
                  <a:lnTo>
                    <a:pt x="535" y="23"/>
                  </a:lnTo>
                  <a:lnTo>
                    <a:pt x="534" y="30"/>
                  </a:lnTo>
                  <a:lnTo>
                    <a:pt x="531" y="38"/>
                  </a:lnTo>
                  <a:lnTo>
                    <a:pt x="529" y="45"/>
                  </a:lnTo>
                  <a:lnTo>
                    <a:pt x="528" y="51"/>
                  </a:lnTo>
                  <a:lnTo>
                    <a:pt x="526" y="61"/>
                  </a:lnTo>
                  <a:lnTo>
                    <a:pt x="525" y="69"/>
                  </a:lnTo>
                  <a:lnTo>
                    <a:pt x="523" y="78"/>
                  </a:lnTo>
                  <a:lnTo>
                    <a:pt x="522" y="86"/>
                  </a:lnTo>
                  <a:lnTo>
                    <a:pt x="519" y="96"/>
                  </a:lnTo>
                  <a:lnTo>
                    <a:pt x="515" y="102"/>
                  </a:lnTo>
                  <a:lnTo>
                    <a:pt x="512" y="111"/>
                  </a:lnTo>
                  <a:lnTo>
                    <a:pt x="506" y="117"/>
                  </a:lnTo>
                  <a:lnTo>
                    <a:pt x="501" y="126"/>
                  </a:lnTo>
                  <a:lnTo>
                    <a:pt x="496" y="132"/>
                  </a:lnTo>
                  <a:lnTo>
                    <a:pt x="491" y="139"/>
                  </a:lnTo>
                  <a:lnTo>
                    <a:pt x="485" y="147"/>
                  </a:lnTo>
                  <a:lnTo>
                    <a:pt x="481" y="154"/>
                  </a:lnTo>
                  <a:lnTo>
                    <a:pt x="475" y="162"/>
                  </a:lnTo>
                  <a:lnTo>
                    <a:pt x="469" y="169"/>
                  </a:lnTo>
                  <a:lnTo>
                    <a:pt x="463" y="175"/>
                  </a:lnTo>
                  <a:lnTo>
                    <a:pt x="457" y="182"/>
                  </a:lnTo>
                  <a:lnTo>
                    <a:pt x="453" y="188"/>
                  </a:lnTo>
                  <a:lnTo>
                    <a:pt x="449" y="197"/>
                  </a:lnTo>
                  <a:lnTo>
                    <a:pt x="444" y="205"/>
                  </a:lnTo>
                  <a:lnTo>
                    <a:pt x="441" y="213"/>
                  </a:lnTo>
                  <a:lnTo>
                    <a:pt x="437" y="220"/>
                  </a:lnTo>
                  <a:lnTo>
                    <a:pt x="434" y="228"/>
                  </a:lnTo>
                  <a:lnTo>
                    <a:pt x="432" y="235"/>
                  </a:lnTo>
                  <a:lnTo>
                    <a:pt x="431" y="243"/>
                  </a:lnTo>
                  <a:lnTo>
                    <a:pt x="430" y="251"/>
                  </a:lnTo>
                  <a:lnTo>
                    <a:pt x="430" y="260"/>
                  </a:lnTo>
                  <a:lnTo>
                    <a:pt x="430" y="268"/>
                  </a:lnTo>
                  <a:lnTo>
                    <a:pt x="430" y="276"/>
                  </a:lnTo>
                  <a:lnTo>
                    <a:pt x="430" y="284"/>
                  </a:lnTo>
                  <a:lnTo>
                    <a:pt x="430" y="293"/>
                  </a:lnTo>
                  <a:lnTo>
                    <a:pt x="430" y="301"/>
                  </a:lnTo>
                  <a:lnTo>
                    <a:pt x="431" y="309"/>
                  </a:lnTo>
                  <a:lnTo>
                    <a:pt x="431" y="316"/>
                  </a:lnTo>
                  <a:lnTo>
                    <a:pt x="431" y="324"/>
                  </a:lnTo>
                  <a:lnTo>
                    <a:pt x="432" y="332"/>
                  </a:lnTo>
                  <a:lnTo>
                    <a:pt x="434" y="341"/>
                  </a:lnTo>
                  <a:lnTo>
                    <a:pt x="432" y="346"/>
                  </a:lnTo>
                  <a:lnTo>
                    <a:pt x="432" y="352"/>
                  </a:lnTo>
                  <a:lnTo>
                    <a:pt x="432" y="359"/>
                  </a:lnTo>
                  <a:lnTo>
                    <a:pt x="432" y="365"/>
                  </a:lnTo>
                  <a:lnTo>
                    <a:pt x="431" y="375"/>
                  </a:lnTo>
                  <a:lnTo>
                    <a:pt x="431" y="385"/>
                  </a:lnTo>
                  <a:lnTo>
                    <a:pt x="430" y="392"/>
                  </a:lnTo>
                  <a:lnTo>
                    <a:pt x="428" y="400"/>
                  </a:lnTo>
                  <a:lnTo>
                    <a:pt x="428" y="403"/>
                  </a:lnTo>
                  <a:lnTo>
                    <a:pt x="428" y="405"/>
                  </a:lnTo>
                  <a:lnTo>
                    <a:pt x="299" y="466"/>
                  </a:lnTo>
                  <a:lnTo>
                    <a:pt x="85" y="509"/>
                  </a:lnTo>
                  <a:lnTo>
                    <a:pt x="23" y="387"/>
                  </a:lnTo>
                  <a:lnTo>
                    <a:pt x="4" y="584"/>
                  </a:lnTo>
                  <a:lnTo>
                    <a:pt x="0" y="640"/>
                  </a:lnTo>
                  <a:lnTo>
                    <a:pt x="273" y="527"/>
                  </a:lnTo>
                  <a:lnTo>
                    <a:pt x="424" y="484"/>
                  </a:lnTo>
                  <a:lnTo>
                    <a:pt x="619" y="473"/>
                  </a:lnTo>
                  <a:lnTo>
                    <a:pt x="994" y="364"/>
                  </a:lnTo>
                  <a:lnTo>
                    <a:pt x="1153" y="326"/>
                  </a:lnTo>
                  <a:lnTo>
                    <a:pt x="1402" y="240"/>
                  </a:lnTo>
                  <a:lnTo>
                    <a:pt x="1377" y="164"/>
                  </a:lnTo>
                  <a:lnTo>
                    <a:pt x="1156" y="289"/>
                  </a:lnTo>
                  <a:lnTo>
                    <a:pt x="1010" y="288"/>
                  </a:lnTo>
                  <a:lnTo>
                    <a:pt x="1082" y="307"/>
                  </a:lnTo>
                  <a:lnTo>
                    <a:pt x="1060" y="326"/>
                  </a:lnTo>
                  <a:lnTo>
                    <a:pt x="912" y="342"/>
                  </a:lnTo>
                  <a:lnTo>
                    <a:pt x="746" y="213"/>
                  </a:lnTo>
                  <a:lnTo>
                    <a:pt x="773" y="61"/>
                  </a:lnTo>
                  <a:lnTo>
                    <a:pt x="773" y="61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5" name="Freeform 23"/>
            <p:cNvSpPr>
              <a:spLocks/>
            </p:cNvSpPr>
            <p:nvPr/>
          </p:nvSpPr>
          <p:spPr bwMode="auto">
            <a:xfrm>
              <a:off x="1919" y="3154"/>
              <a:ext cx="414" cy="506"/>
            </a:xfrm>
            <a:custGeom>
              <a:avLst/>
              <a:gdLst/>
              <a:ahLst/>
              <a:cxnLst>
                <a:cxn ang="0">
                  <a:pos x="0" y="205"/>
                </a:cxn>
                <a:cxn ang="0">
                  <a:pos x="143" y="149"/>
                </a:cxn>
                <a:cxn ang="0">
                  <a:pos x="204" y="100"/>
                </a:cxn>
                <a:cxn ang="0">
                  <a:pos x="275" y="80"/>
                </a:cxn>
                <a:cxn ang="0">
                  <a:pos x="311" y="47"/>
                </a:cxn>
                <a:cxn ang="0">
                  <a:pos x="349" y="33"/>
                </a:cxn>
                <a:cxn ang="0">
                  <a:pos x="414" y="0"/>
                </a:cxn>
                <a:cxn ang="0">
                  <a:pos x="414" y="10"/>
                </a:cxn>
                <a:cxn ang="0">
                  <a:pos x="383" y="40"/>
                </a:cxn>
                <a:cxn ang="0">
                  <a:pos x="385" y="63"/>
                </a:cxn>
                <a:cxn ang="0">
                  <a:pos x="348" y="116"/>
                </a:cxn>
                <a:cxn ang="0">
                  <a:pos x="330" y="119"/>
                </a:cxn>
                <a:cxn ang="0">
                  <a:pos x="308" y="105"/>
                </a:cxn>
                <a:cxn ang="0">
                  <a:pos x="286" y="133"/>
                </a:cxn>
                <a:cxn ang="0">
                  <a:pos x="286" y="164"/>
                </a:cxn>
                <a:cxn ang="0">
                  <a:pos x="245" y="204"/>
                </a:cxn>
                <a:cxn ang="0">
                  <a:pos x="222" y="217"/>
                </a:cxn>
                <a:cxn ang="0">
                  <a:pos x="219" y="237"/>
                </a:cxn>
                <a:cxn ang="0">
                  <a:pos x="5" y="506"/>
                </a:cxn>
                <a:cxn ang="0">
                  <a:pos x="0" y="205"/>
                </a:cxn>
                <a:cxn ang="0">
                  <a:pos x="0" y="205"/>
                </a:cxn>
              </a:cxnLst>
              <a:rect l="0" t="0" r="r" b="b"/>
              <a:pathLst>
                <a:path w="414" h="506">
                  <a:moveTo>
                    <a:pt x="0" y="205"/>
                  </a:moveTo>
                  <a:lnTo>
                    <a:pt x="143" y="149"/>
                  </a:lnTo>
                  <a:lnTo>
                    <a:pt x="204" y="100"/>
                  </a:lnTo>
                  <a:lnTo>
                    <a:pt x="275" y="80"/>
                  </a:lnTo>
                  <a:lnTo>
                    <a:pt x="311" y="47"/>
                  </a:lnTo>
                  <a:lnTo>
                    <a:pt x="349" y="33"/>
                  </a:lnTo>
                  <a:lnTo>
                    <a:pt x="414" y="0"/>
                  </a:lnTo>
                  <a:lnTo>
                    <a:pt x="414" y="10"/>
                  </a:lnTo>
                  <a:lnTo>
                    <a:pt x="383" y="40"/>
                  </a:lnTo>
                  <a:lnTo>
                    <a:pt x="385" y="63"/>
                  </a:lnTo>
                  <a:lnTo>
                    <a:pt x="348" y="116"/>
                  </a:lnTo>
                  <a:lnTo>
                    <a:pt x="330" y="119"/>
                  </a:lnTo>
                  <a:lnTo>
                    <a:pt x="308" y="105"/>
                  </a:lnTo>
                  <a:lnTo>
                    <a:pt x="286" y="133"/>
                  </a:lnTo>
                  <a:lnTo>
                    <a:pt x="286" y="164"/>
                  </a:lnTo>
                  <a:lnTo>
                    <a:pt x="245" y="204"/>
                  </a:lnTo>
                  <a:lnTo>
                    <a:pt x="222" y="217"/>
                  </a:lnTo>
                  <a:lnTo>
                    <a:pt x="219" y="237"/>
                  </a:lnTo>
                  <a:lnTo>
                    <a:pt x="5" y="506"/>
                  </a:lnTo>
                  <a:lnTo>
                    <a:pt x="0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6" name="Freeform 24"/>
            <p:cNvSpPr>
              <a:spLocks/>
            </p:cNvSpPr>
            <p:nvPr/>
          </p:nvSpPr>
          <p:spPr bwMode="auto">
            <a:xfrm>
              <a:off x="3310" y="1997"/>
              <a:ext cx="463" cy="11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5" y="213"/>
                </a:cxn>
                <a:cxn ang="0">
                  <a:pos x="463" y="635"/>
                </a:cxn>
                <a:cxn ang="0">
                  <a:pos x="346" y="1141"/>
                </a:cxn>
                <a:cxn ang="0">
                  <a:pos x="205" y="98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3" h="1141">
                  <a:moveTo>
                    <a:pt x="0" y="0"/>
                  </a:moveTo>
                  <a:lnTo>
                    <a:pt x="315" y="213"/>
                  </a:lnTo>
                  <a:lnTo>
                    <a:pt x="463" y="635"/>
                  </a:lnTo>
                  <a:lnTo>
                    <a:pt x="346" y="1141"/>
                  </a:lnTo>
                  <a:lnTo>
                    <a:pt x="205" y="98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7" name="Freeform 25"/>
            <p:cNvSpPr>
              <a:spLocks/>
            </p:cNvSpPr>
            <p:nvPr/>
          </p:nvSpPr>
          <p:spPr bwMode="auto">
            <a:xfrm>
              <a:off x="3522" y="3998"/>
              <a:ext cx="159" cy="241"/>
            </a:xfrm>
            <a:custGeom>
              <a:avLst/>
              <a:gdLst/>
              <a:ahLst/>
              <a:cxnLst>
                <a:cxn ang="0">
                  <a:pos x="156" y="19"/>
                </a:cxn>
                <a:cxn ang="0">
                  <a:pos x="150" y="31"/>
                </a:cxn>
                <a:cxn ang="0">
                  <a:pos x="146" y="46"/>
                </a:cxn>
                <a:cxn ang="0">
                  <a:pos x="140" y="62"/>
                </a:cxn>
                <a:cxn ang="0">
                  <a:pos x="134" y="82"/>
                </a:cxn>
                <a:cxn ang="0">
                  <a:pos x="128" y="102"/>
                </a:cxn>
                <a:cxn ang="0">
                  <a:pos x="122" y="124"/>
                </a:cxn>
                <a:cxn ang="0">
                  <a:pos x="119" y="142"/>
                </a:cxn>
                <a:cxn ang="0">
                  <a:pos x="116" y="160"/>
                </a:cxn>
                <a:cxn ang="0">
                  <a:pos x="116" y="178"/>
                </a:cxn>
                <a:cxn ang="0">
                  <a:pos x="116" y="193"/>
                </a:cxn>
                <a:cxn ang="0">
                  <a:pos x="118" y="211"/>
                </a:cxn>
                <a:cxn ang="0">
                  <a:pos x="121" y="226"/>
                </a:cxn>
                <a:cxn ang="0">
                  <a:pos x="97" y="241"/>
                </a:cxn>
                <a:cxn ang="0">
                  <a:pos x="0" y="205"/>
                </a:cxn>
                <a:cxn ang="0">
                  <a:pos x="6" y="203"/>
                </a:cxn>
                <a:cxn ang="0">
                  <a:pos x="21" y="201"/>
                </a:cxn>
                <a:cxn ang="0">
                  <a:pos x="40" y="196"/>
                </a:cxn>
                <a:cxn ang="0">
                  <a:pos x="58" y="190"/>
                </a:cxn>
                <a:cxn ang="0">
                  <a:pos x="69" y="181"/>
                </a:cxn>
                <a:cxn ang="0">
                  <a:pos x="75" y="173"/>
                </a:cxn>
                <a:cxn ang="0">
                  <a:pos x="78" y="165"/>
                </a:cxn>
                <a:cxn ang="0">
                  <a:pos x="78" y="157"/>
                </a:cxn>
                <a:cxn ang="0">
                  <a:pos x="78" y="140"/>
                </a:cxn>
                <a:cxn ang="0">
                  <a:pos x="78" y="130"/>
                </a:cxn>
                <a:cxn ang="0">
                  <a:pos x="78" y="115"/>
                </a:cxn>
                <a:cxn ang="0">
                  <a:pos x="77" y="99"/>
                </a:cxn>
                <a:cxn ang="0">
                  <a:pos x="75" y="79"/>
                </a:cxn>
                <a:cxn ang="0">
                  <a:pos x="74" y="61"/>
                </a:cxn>
                <a:cxn ang="0">
                  <a:pos x="74" y="43"/>
                </a:cxn>
                <a:cxn ang="0">
                  <a:pos x="71" y="24"/>
                </a:cxn>
                <a:cxn ang="0">
                  <a:pos x="71" y="11"/>
                </a:cxn>
                <a:cxn ang="0">
                  <a:pos x="71" y="0"/>
                </a:cxn>
                <a:cxn ang="0">
                  <a:pos x="159" y="18"/>
                </a:cxn>
              </a:cxnLst>
              <a:rect l="0" t="0" r="r" b="b"/>
              <a:pathLst>
                <a:path w="159" h="241">
                  <a:moveTo>
                    <a:pt x="159" y="18"/>
                  </a:moveTo>
                  <a:lnTo>
                    <a:pt x="156" y="19"/>
                  </a:lnTo>
                  <a:lnTo>
                    <a:pt x="153" y="28"/>
                  </a:lnTo>
                  <a:lnTo>
                    <a:pt x="150" y="31"/>
                  </a:lnTo>
                  <a:lnTo>
                    <a:pt x="149" y="39"/>
                  </a:lnTo>
                  <a:lnTo>
                    <a:pt x="146" y="46"/>
                  </a:lnTo>
                  <a:lnTo>
                    <a:pt x="143" y="54"/>
                  </a:lnTo>
                  <a:lnTo>
                    <a:pt x="140" y="62"/>
                  </a:lnTo>
                  <a:lnTo>
                    <a:pt x="137" y="72"/>
                  </a:lnTo>
                  <a:lnTo>
                    <a:pt x="134" y="82"/>
                  </a:lnTo>
                  <a:lnTo>
                    <a:pt x="131" y="92"/>
                  </a:lnTo>
                  <a:lnTo>
                    <a:pt x="128" y="102"/>
                  </a:lnTo>
                  <a:lnTo>
                    <a:pt x="127" y="112"/>
                  </a:lnTo>
                  <a:lnTo>
                    <a:pt x="122" y="124"/>
                  </a:lnTo>
                  <a:lnTo>
                    <a:pt x="122" y="134"/>
                  </a:lnTo>
                  <a:lnTo>
                    <a:pt x="119" y="142"/>
                  </a:lnTo>
                  <a:lnTo>
                    <a:pt x="118" y="152"/>
                  </a:lnTo>
                  <a:lnTo>
                    <a:pt x="116" y="160"/>
                  </a:lnTo>
                  <a:lnTo>
                    <a:pt x="116" y="170"/>
                  </a:lnTo>
                  <a:lnTo>
                    <a:pt x="116" y="178"/>
                  </a:lnTo>
                  <a:lnTo>
                    <a:pt x="116" y="185"/>
                  </a:lnTo>
                  <a:lnTo>
                    <a:pt x="116" y="193"/>
                  </a:lnTo>
                  <a:lnTo>
                    <a:pt x="118" y="200"/>
                  </a:lnTo>
                  <a:lnTo>
                    <a:pt x="118" y="211"/>
                  </a:lnTo>
                  <a:lnTo>
                    <a:pt x="119" y="221"/>
                  </a:lnTo>
                  <a:lnTo>
                    <a:pt x="121" y="226"/>
                  </a:lnTo>
                  <a:lnTo>
                    <a:pt x="122" y="229"/>
                  </a:lnTo>
                  <a:lnTo>
                    <a:pt x="97" y="241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203"/>
                  </a:lnTo>
                  <a:lnTo>
                    <a:pt x="6" y="203"/>
                  </a:lnTo>
                  <a:lnTo>
                    <a:pt x="12" y="203"/>
                  </a:lnTo>
                  <a:lnTo>
                    <a:pt x="21" y="201"/>
                  </a:lnTo>
                  <a:lnTo>
                    <a:pt x="30" y="200"/>
                  </a:lnTo>
                  <a:lnTo>
                    <a:pt x="40" y="196"/>
                  </a:lnTo>
                  <a:lnTo>
                    <a:pt x="49" y="193"/>
                  </a:lnTo>
                  <a:lnTo>
                    <a:pt x="58" y="190"/>
                  </a:lnTo>
                  <a:lnTo>
                    <a:pt x="65" y="185"/>
                  </a:lnTo>
                  <a:lnTo>
                    <a:pt x="69" y="181"/>
                  </a:lnTo>
                  <a:lnTo>
                    <a:pt x="72" y="177"/>
                  </a:lnTo>
                  <a:lnTo>
                    <a:pt x="75" y="173"/>
                  </a:lnTo>
                  <a:lnTo>
                    <a:pt x="78" y="167"/>
                  </a:lnTo>
                  <a:lnTo>
                    <a:pt x="78" y="165"/>
                  </a:lnTo>
                  <a:lnTo>
                    <a:pt x="78" y="163"/>
                  </a:lnTo>
                  <a:lnTo>
                    <a:pt x="78" y="157"/>
                  </a:lnTo>
                  <a:lnTo>
                    <a:pt x="78" y="148"/>
                  </a:lnTo>
                  <a:lnTo>
                    <a:pt x="78" y="140"/>
                  </a:lnTo>
                  <a:lnTo>
                    <a:pt x="78" y="134"/>
                  </a:lnTo>
                  <a:lnTo>
                    <a:pt x="78" y="130"/>
                  </a:lnTo>
                  <a:lnTo>
                    <a:pt x="78" y="124"/>
                  </a:lnTo>
                  <a:lnTo>
                    <a:pt x="78" y="115"/>
                  </a:lnTo>
                  <a:lnTo>
                    <a:pt x="78" y="107"/>
                  </a:lnTo>
                  <a:lnTo>
                    <a:pt x="77" y="99"/>
                  </a:lnTo>
                  <a:lnTo>
                    <a:pt x="75" y="89"/>
                  </a:lnTo>
                  <a:lnTo>
                    <a:pt x="75" y="79"/>
                  </a:lnTo>
                  <a:lnTo>
                    <a:pt x="74" y="69"/>
                  </a:lnTo>
                  <a:lnTo>
                    <a:pt x="74" y="61"/>
                  </a:lnTo>
                  <a:lnTo>
                    <a:pt x="74" y="49"/>
                  </a:lnTo>
                  <a:lnTo>
                    <a:pt x="74" y="43"/>
                  </a:lnTo>
                  <a:lnTo>
                    <a:pt x="72" y="31"/>
                  </a:lnTo>
                  <a:lnTo>
                    <a:pt x="71" y="24"/>
                  </a:lnTo>
                  <a:lnTo>
                    <a:pt x="71" y="18"/>
                  </a:lnTo>
                  <a:lnTo>
                    <a:pt x="71" y="11"/>
                  </a:lnTo>
                  <a:lnTo>
                    <a:pt x="71" y="3"/>
                  </a:lnTo>
                  <a:lnTo>
                    <a:pt x="71" y="0"/>
                  </a:lnTo>
                  <a:lnTo>
                    <a:pt x="159" y="18"/>
                  </a:lnTo>
                  <a:lnTo>
                    <a:pt x="159" y="18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8" name="Freeform 26"/>
            <p:cNvSpPr>
              <a:spLocks/>
            </p:cNvSpPr>
            <p:nvPr/>
          </p:nvSpPr>
          <p:spPr bwMode="auto">
            <a:xfrm>
              <a:off x="3932" y="3893"/>
              <a:ext cx="146" cy="361"/>
            </a:xfrm>
            <a:custGeom>
              <a:avLst/>
              <a:gdLst/>
              <a:ahLst/>
              <a:cxnLst>
                <a:cxn ang="0">
                  <a:pos x="82" y="4"/>
                </a:cxn>
                <a:cxn ang="0">
                  <a:pos x="89" y="14"/>
                </a:cxn>
                <a:cxn ang="0">
                  <a:pos x="98" y="27"/>
                </a:cxn>
                <a:cxn ang="0">
                  <a:pos x="107" y="42"/>
                </a:cxn>
                <a:cxn ang="0">
                  <a:pos x="115" y="62"/>
                </a:cxn>
                <a:cxn ang="0">
                  <a:pos x="126" y="81"/>
                </a:cxn>
                <a:cxn ang="0">
                  <a:pos x="133" y="103"/>
                </a:cxn>
                <a:cxn ang="0">
                  <a:pos x="139" y="126"/>
                </a:cxn>
                <a:cxn ang="0">
                  <a:pos x="140" y="149"/>
                </a:cxn>
                <a:cxn ang="0">
                  <a:pos x="142" y="172"/>
                </a:cxn>
                <a:cxn ang="0">
                  <a:pos x="140" y="196"/>
                </a:cxn>
                <a:cxn ang="0">
                  <a:pos x="139" y="217"/>
                </a:cxn>
                <a:cxn ang="0">
                  <a:pos x="136" y="239"/>
                </a:cxn>
                <a:cxn ang="0">
                  <a:pos x="136" y="257"/>
                </a:cxn>
                <a:cxn ang="0">
                  <a:pos x="136" y="273"/>
                </a:cxn>
                <a:cxn ang="0">
                  <a:pos x="135" y="286"/>
                </a:cxn>
                <a:cxn ang="0">
                  <a:pos x="135" y="298"/>
                </a:cxn>
                <a:cxn ang="0">
                  <a:pos x="136" y="308"/>
                </a:cxn>
                <a:cxn ang="0">
                  <a:pos x="143" y="320"/>
                </a:cxn>
                <a:cxn ang="0">
                  <a:pos x="136" y="359"/>
                </a:cxn>
                <a:cxn ang="0">
                  <a:pos x="23" y="338"/>
                </a:cxn>
                <a:cxn ang="0">
                  <a:pos x="27" y="336"/>
                </a:cxn>
                <a:cxn ang="0">
                  <a:pos x="39" y="334"/>
                </a:cxn>
                <a:cxn ang="0">
                  <a:pos x="52" y="329"/>
                </a:cxn>
                <a:cxn ang="0">
                  <a:pos x="67" y="323"/>
                </a:cxn>
                <a:cxn ang="0">
                  <a:pos x="77" y="316"/>
                </a:cxn>
                <a:cxn ang="0">
                  <a:pos x="85" y="308"/>
                </a:cxn>
                <a:cxn ang="0">
                  <a:pos x="92" y="301"/>
                </a:cxn>
                <a:cxn ang="0">
                  <a:pos x="92" y="295"/>
                </a:cxn>
                <a:cxn ang="0">
                  <a:pos x="93" y="280"/>
                </a:cxn>
                <a:cxn ang="0">
                  <a:pos x="92" y="268"/>
                </a:cxn>
                <a:cxn ang="0">
                  <a:pos x="92" y="255"/>
                </a:cxn>
                <a:cxn ang="0">
                  <a:pos x="89" y="239"/>
                </a:cxn>
                <a:cxn ang="0">
                  <a:pos x="85" y="224"/>
                </a:cxn>
                <a:cxn ang="0">
                  <a:pos x="79" y="202"/>
                </a:cxn>
                <a:cxn ang="0">
                  <a:pos x="71" y="184"/>
                </a:cxn>
                <a:cxn ang="0">
                  <a:pos x="63" y="162"/>
                </a:cxn>
                <a:cxn ang="0">
                  <a:pos x="55" y="144"/>
                </a:cxn>
                <a:cxn ang="0">
                  <a:pos x="48" y="129"/>
                </a:cxn>
                <a:cxn ang="0">
                  <a:pos x="42" y="116"/>
                </a:cxn>
                <a:cxn ang="0">
                  <a:pos x="38" y="105"/>
                </a:cxn>
                <a:cxn ang="0">
                  <a:pos x="80" y="0"/>
                </a:cxn>
              </a:cxnLst>
              <a:rect l="0" t="0" r="r" b="b"/>
              <a:pathLst>
                <a:path w="146" h="361">
                  <a:moveTo>
                    <a:pt x="80" y="0"/>
                  </a:moveTo>
                  <a:lnTo>
                    <a:pt x="82" y="4"/>
                  </a:lnTo>
                  <a:lnTo>
                    <a:pt x="86" y="10"/>
                  </a:lnTo>
                  <a:lnTo>
                    <a:pt x="89" y="14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102" y="35"/>
                  </a:lnTo>
                  <a:lnTo>
                    <a:pt x="107" y="42"/>
                  </a:lnTo>
                  <a:lnTo>
                    <a:pt x="111" y="52"/>
                  </a:lnTo>
                  <a:lnTo>
                    <a:pt x="115" y="62"/>
                  </a:lnTo>
                  <a:lnTo>
                    <a:pt x="121" y="72"/>
                  </a:lnTo>
                  <a:lnTo>
                    <a:pt x="126" y="81"/>
                  </a:lnTo>
                  <a:lnTo>
                    <a:pt x="130" y="93"/>
                  </a:lnTo>
                  <a:lnTo>
                    <a:pt x="133" y="103"/>
                  </a:lnTo>
                  <a:lnTo>
                    <a:pt x="137" y="116"/>
                  </a:lnTo>
                  <a:lnTo>
                    <a:pt x="139" y="126"/>
                  </a:lnTo>
                  <a:lnTo>
                    <a:pt x="140" y="139"/>
                  </a:lnTo>
                  <a:lnTo>
                    <a:pt x="140" y="149"/>
                  </a:lnTo>
                  <a:lnTo>
                    <a:pt x="142" y="162"/>
                  </a:lnTo>
                  <a:lnTo>
                    <a:pt x="142" y="172"/>
                  </a:lnTo>
                  <a:lnTo>
                    <a:pt x="142" y="184"/>
                  </a:lnTo>
                  <a:lnTo>
                    <a:pt x="140" y="196"/>
                  </a:lnTo>
                  <a:lnTo>
                    <a:pt x="140" y="209"/>
                  </a:lnTo>
                  <a:lnTo>
                    <a:pt x="139" y="217"/>
                  </a:lnTo>
                  <a:lnTo>
                    <a:pt x="139" y="229"/>
                  </a:lnTo>
                  <a:lnTo>
                    <a:pt x="136" y="239"/>
                  </a:lnTo>
                  <a:lnTo>
                    <a:pt x="136" y="248"/>
                  </a:lnTo>
                  <a:lnTo>
                    <a:pt x="136" y="257"/>
                  </a:lnTo>
                  <a:lnTo>
                    <a:pt x="136" y="265"/>
                  </a:lnTo>
                  <a:lnTo>
                    <a:pt x="136" y="273"/>
                  </a:lnTo>
                  <a:lnTo>
                    <a:pt x="136" y="282"/>
                  </a:lnTo>
                  <a:lnTo>
                    <a:pt x="135" y="286"/>
                  </a:lnTo>
                  <a:lnTo>
                    <a:pt x="135" y="293"/>
                  </a:lnTo>
                  <a:lnTo>
                    <a:pt x="135" y="298"/>
                  </a:lnTo>
                  <a:lnTo>
                    <a:pt x="136" y="301"/>
                  </a:lnTo>
                  <a:lnTo>
                    <a:pt x="136" y="308"/>
                  </a:lnTo>
                  <a:lnTo>
                    <a:pt x="140" y="315"/>
                  </a:lnTo>
                  <a:lnTo>
                    <a:pt x="143" y="320"/>
                  </a:lnTo>
                  <a:lnTo>
                    <a:pt x="146" y="320"/>
                  </a:lnTo>
                  <a:lnTo>
                    <a:pt x="136" y="359"/>
                  </a:lnTo>
                  <a:lnTo>
                    <a:pt x="0" y="361"/>
                  </a:lnTo>
                  <a:lnTo>
                    <a:pt x="23" y="338"/>
                  </a:lnTo>
                  <a:lnTo>
                    <a:pt x="23" y="336"/>
                  </a:lnTo>
                  <a:lnTo>
                    <a:pt x="27" y="336"/>
                  </a:lnTo>
                  <a:lnTo>
                    <a:pt x="32" y="334"/>
                  </a:lnTo>
                  <a:lnTo>
                    <a:pt x="39" y="334"/>
                  </a:lnTo>
                  <a:lnTo>
                    <a:pt x="45" y="331"/>
                  </a:lnTo>
                  <a:lnTo>
                    <a:pt x="52" y="329"/>
                  </a:lnTo>
                  <a:lnTo>
                    <a:pt x="58" y="326"/>
                  </a:lnTo>
                  <a:lnTo>
                    <a:pt x="67" y="323"/>
                  </a:lnTo>
                  <a:lnTo>
                    <a:pt x="71" y="320"/>
                  </a:lnTo>
                  <a:lnTo>
                    <a:pt x="77" y="316"/>
                  </a:lnTo>
                  <a:lnTo>
                    <a:pt x="82" y="311"/>
                  </a:lnTo>
                  <a:lnTo>
                    <a:pt x="85" y="308"/>
                  </a:lnTo>
                  <a:lnTo>
                    <a:pt x="89" y="303"/>
                  </a:lnTo>
                  <a:lnTo>
                    <a:pt x="92" y="301"/>
                  </a:lnTo>
                  <a:lnTo>
                    <a:pt x="92" y="298"/>
                  </a:lnTo>
                  <a:lnTo>
                    <a:pt x="92" y="295"/>
                  </a:lnTo>
                  <a:lnTo>
                    <a:pt x="92" y="286"/>
                  </a:lnTo>
                  <a:lnTo>
                    <a:pt x="93" y="280"/>
                  </a:lnTo>
                  <a:lnTo>
                    <a:pt x="92" y="273"/>
                  </a:lnTo>
                  <a:lnTo>
                    <a:pt x="92" y="268"/>
                  </a:lnTo>
                  <a:lnTo>
                    <a:pt x="92" y="262"/>
                  </a:lnTo>
                  <a:lnTo>
                    <a:pt x="92" y="255"/>
                  </a:lnTo>
                  <a:lnTo>
                    <a:pt x="89" y="247"/>
                  </a:lnTo>
                  <a:lnTo>
                    <a:pt x="89" y="239"/>
                  </a:lnTo>
                  <a:lnTo>
                    <a:pt x="86" y="232"/>
                  </a:lnTo>
                  <a:lnTo>
                    <a:pt x="85" y="224"/>
                  </a:lnTo>
                  <a:lnTo>
                    <a:pt x="82" y="214"/>
                  </a:lnTo>
                  <a:lnTo>
                    <a:pt x="79" y="202"/>
                  </a:lnTo>
                  <a:lnTo>
                    <a:pt x="74" y="192"/>
                  </a:lnTo>
                  <a:lnTo>
                    <a:pt x="71" y="184"/>
                  </a:lnTo>
                  <a:lnTo>
                    <a:pt x="67" y="172"/>
                  </a:lnTo>
                  <a:lnTo>
                    <a:pt x="63" y="162"/>
                  </a:lnTo>
                  <a:lnTo>
                    <a:pt x="58" y="153"/>
                  </a:lnTo>
                  <a:lnTo>
                    <a:pt x="55" y="144"/>
                  </a:lnTo>
                  <a:lnTo>
                    <a:pt x="52" y="136"/>
                  </a:lnTo>
                  <a:lnTo>
                    <a:pt x="48" y="129"/>
                  </a:lnTo>
                  <a:lnTo>
                    <a:pt x="45" y="121"/>
                  </a:lnTo>
                  <a:lnTo>
                    <a:pt x="42" y="116"/>
                  </a:lnTo>
                  <a:lnTo>
                    <a:pt x="39" y="108"/>
                  </a:lnTo>
                  <a:lnTo>
                    <a:pt x="38" y="105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9" name="Freeform 27"/>
            <p:cNvSpPr>
              <a:spLocks/>
            </p:cNvSpPr>
            <p:nvPr/>
          </p:nvSpPr>
          <p:spPr bwMode="auto">
            <a:xfrm>
              <a:off x="3489" y="3407"/>
              <a:ext cx="600" cy="675"/>
            </a:xfrm>
            <a:custGeom>
              <a:avLst/>
              <a:gdLst/>
              <a:ahLst/>
              <a:cxnLst>
                <a:cxn ang="0">
                  <a:pos x="418" y="50"/>
                </a:cxn>
                <a:cxn ang="0">
                  <a:pos x="425" y="60"/>
                </a:cxn>
                <a:cxn ang="0">
                  <a:pos x="432" y="76"/>
                </a:cxn>
                <a:cxn ang="0">
                  <a:pos x="444" y="100"/>
                </a:cxn>
                <a:cxn ang="0">
                  <a:pos x="457" y="123"/>
                </a:cxn>
                <a:cxn ang="0">
                  <a:pos x="470" y="149"/>
                </a:cxn>
                <a:cxn ang="0">
                  <a:pos x="482" y="177"/>
                </a:cxn>
                <a:cxn ang="0">
                  <a:pos x="494" y="207"/>
                </a:cxn>
                <a:cxn ang="0">
                  <a:pos x="501" y="233"/>
                </a:cxn>
                <a:cxn ang="0">
                  <a:pos x="509" y="260"/>
                </a:cxn>
                <a:cxn ang="0">
                  <a:pos x="514" y="286"/>
                </a:cxn>
                <a:cxn ang="0">
                  <a:pos x="520" y="314"/>
                </a:cxn>
                <a:cxn ang="0">
                  <a:pos x="525" y="341"/>
                </a:cxn>
                <a:cxn ang="0">
                  <a:pos x="531" y="367"/>
                </a:cxn>
                <a:cxn ang="0">
                  <a:pos x="536" y="395"/>
                </a:cxn>
                <a:cxn ang="0">
                  <a:pos x="544" y="424"/>
                </a:cxn>
                <a:cxn ang="0">
                  <a:pos x="551" y="455"/>
                </a:cxn>
                <a:cxn ang="0">
                  <a:pos x="560" y="486"/>
                </a:cxn>
                <a:cxn ang="0">
                  <a:pos x="570" y="516"/>
                </a:cxn>
                <a:cxn ang="0">
                  <a:pos x="579" y="544"/>
                </a:cxn>
                <a:cxn ang="0">
                  <a:pos x="586" y="567"/>
                </a:cxn>
                <a:cxn ang="0">
                  <a:pos x="592" y="586"/>
                </a:cxn>
                <a:cxn ang="0">
                  <a:pos x="597" y="597"/>
                </a:cxn>
                <a:cxn ang="0">
                  <a:pos x="600" y="604"/>
                </a:cxn>
                <a:cxn ang="0">
                  <a:pos x="589" y="609"/>
                </a:cxn>
                <a:cxn ang="0">
                  <a:pos x="579" y="614"/>
                </a:cxn>
                <a:cxn ang="0">
                  <a:pos x="564" y="622"/>
                </a:cxn>
                <a:cxn ang="0">
                  <a:pos x="545" y="630"/>
                </a:cxn>
                <a:cxn ang="0">
                  <a:pos x="522" y="640"/>
                </a:cxn>
                <a:cxn ang="0">
                  <a:pos x="494" y="648"/>
                </a:cxn>
                <a:cxn ang="0">
                  <a:pos x="462" y="658"/>
                </a:cxn>
                <a:cxn ang="0">
                  <a:pos x="425" y="663"/>
                </a:cxn>
                <a:cxn ang="0">
                  <a:pos x="384" y="670"/>
                </a:cxn>
                <a:cxn ang="0">
                  <a:pos x="341" y="672"/>
                </a:cxn>
                <a:cxn ang="0">
                  <a:pos x="299" y="675"/>
                </a:cxn>
                <a:cxn ang="0">
                  <a:pos x="256" y="673"/>
                </a:cxn>
                <a:cxn ang="0">
                  <a:pos x="214" y="673"/>
                </a:cxn>
                <a:cxn ang="0">
                  <a:pos x="174" y="668"/>
                </a:cxn>
                <a:cxn ang="0">
                  <a:pos x="138" y="663"/>
                </a:cxn>
                <a:cxn ang="0">
                  <a:pos x="104" y="652"/>
                </a:cxn>
                <a:cxn ang="0">
                  <a:pos x="76" y="643"/>
                </a:cxn>
                <a:cxn ang="0">
                  <a:pos x="52" y="632"/>
                </a:cxn>
                <a:cxn ang="0">
                  <a:pos x="33" y="622"/>
                </a:cxn>
                <a:cxn ang="0">
                  <a:pos x="17" y="612"/>
                </a:cxn>
                <a:cxn ang="0">
                  <a:pos x="7" y="604"/>
                </a:cxn>
                <a:cxn ang="0">
                  <a:pos x="0" y="597"/>
                </a:cxn>
                <a:cxn ang="0">
                  <a:pos x="416" y="47"/>
                </a:cxn>
              </a:cxnLst>
              <a:rect l="0" t="0" r="r" b="b"/>
              <a:pathLst>
                <a:path w="600" h="675">
                  <a:moveTo>
                    <a:pt x="416" y="47"/>
                  </a:moveTo>
                  <a:lnTo>
                    <a:pt x="418" y="50"/>
                  </a:lnTo>
                  <a:lnTo>
                    <a:pt x="421" y="53"/>
                  </a:lnTo>
                  <a:lnTo>
                    <a:pt x="425" y="60"/>
                  </a:lnTo>
                  <a:lnTo>
                    <a:pt x="428" y="66"/>
                  </a:lnTo>
                  <a:lnTo>
                    <a:pt x="432" y="76"/>
                  </a:lnTo>
                  <a:lnTo>
                    <a:pt x="438" y="86"/>
                  </a:lnTo>
                  <a:lnTo>
                    <a:pt x="444" y="100"/>
                  </a:lnTo>
                  <a:lnTo>
                    <a:pt x="450" y="109"/>
                  </a:lnTo>
                  <a:lnTo>
                    <a:pt x="457" y="123"/>
                  </a:lnTo>
                  <a:lnTo>
                    <a:pt x="463" y="136"/>
                  </a:lnTo>
                  <a:lnTo>
                    <a:pt x="470" y="149"/>
                  </a:lnTo>
                  <a:lnTo>
                    <a:pt x="476" y="164"/>
                  </a:lnTo>
                  <a:lnTo>
                    <a:pt x="482" y="177"/>
                  </a:lnTo>
                  <a:lnTo>
                    <a:pt x="488" y="192"/>
                  </a:lnTo>
                  <a:lnTo>
                    <a:pt x="494" y="207"/>
                  </a:lnTo>
                  <a:lnTo>
                    <a:pt x="498" y="220"/>
                  </a:lnTo>
                  <a:lnTo>
                    <a:pt x="501" y="233"/>
                  </a:lnTo>
                  <a:lnTo>
                    <a:pt x="506" y="247"/>
                  </a:lnTo>
                  <a:lnTo>
                    <a:pt x="509" y="260"/>
                  </a:lnTo>
                  <a:lnTo>
                    <a:pt x="512" y="273"/>
                  </a:lnTo>
                  <a:lnTo>
                    <a:pt x="514" y="286"/>
                  </a:lnTo>
                  <a:lnTo>
                    <a:pt x="517" y="300"/>
                  </a:lnTo>
                  <a:lnTo>
                    <a:pt x="520" y="314"/>
                  </a:lnTo>
                  <a:lnTo>
                    <a:pt x="522" y="326"/>
                  </a:lnTo>
                  <a:lnTo>
                    <a:pt x="525" y="341"/>
                  </a:lnTo>
                  <a:lnTo>
                    <a:pt x="528" y="354"/>
                  </a:lnTo>
                  <a:lnTo>
                    <a:pt x="531" y="367"/>
                  </a:lnTo>
                  <a:lnTo>
                    <a:pt x="534" y="381"/>
                  </a:lnTo>
                  <a:lnTo>
                    <a:pt x="536" y="395"/>
                  </a:lnTo>
                  <a:lnTo>
                    <a:pt x="539" y="409"/>
                  </a:lnTo>
                  <a:lnTo>
                    <a:pt x="544" y="424"/>
                  </a:lnTo>
                  <a:lnTo>
                    <a:pt x="548" y="438"/>
                  </a:lnTo>
                  <a:lnTo>
                    <a:pt x="551" y="455"/>
                  </a:lnTo>
                  <a:lnTo>
                    <a:pt x="556" y="470"/>
                  </a:lnTo>
                  <a:lnTo>
                    <a:pt x="560" y="486"/>
                  </a:lnTo>
                  <a:lnTo>
                    <a:pt x="564" y="501"/>
                  </a:lnTo>
                  <a:lnTo>
                    <a:pt x="570" y="516"/>
                  </a:lnTo>
                  <a:lnTo>
                    <a:pt x="573" y="529"/>
                  </a:lnTo>
                  <a:lnTo>
                    <a:pt x="579" y="544"/>
                  </a:lnTo>
                  <a:lnTo>
                    <a:pt x="582" y="556"/>
                  </a:lnTo>
                  <a:lnTo>
                    <a:pt x="586" y="567"/>
                  </a:lnTo>
                  <a:lnTo>
                    <a:pt x="589" y="577"/>
                  </a:lnTo>
                  <a:lnTo>
                    <a:pt x="592" y="586"/>
                  </a:lnTo>
                  <a:lnTo>
                    <a:pt x="595" y="592"/>
                  </a:lnTo>
                  <a:lnTo>
                    <a:pt x="597" y="597"/>
                  </a:lnTo>
                  <a:lnTo>
                    <a:pt x="598" y="601"/>
                  </a:lnTo>
                  <a:lnTo>
                    <a:pt x="600" y="604"/>
                  </a:lnTo>
                  <a:lnTo>
                    <a:pt x="597" y="604"/>
                  </a:lnTo>
                  <a:lnTo>
                    <a:pt x="589" y="609"/>
                  </a:lnTo>
                  <a:lnTo>
                    <a:pt x="585" y="610"/>
                  </a:lnTo>
                  <a:lnTo>
                    <a:pt x="579" y="614"/>
                  </a:lnTo>
                  <a:lnTo>
                    <a:pt x="572" y="617"/>
                  </a:lnTo>
                  <a:lnTo>
                    <a:pt x="564" y="622"/>
                  </a:lnTo>
                  <a:lnTo>
                    <a:pt x="554" y="625"/>
                  </a:lnTo>
                  <a:lnTo>
                    <a:pt x="545" y="630"/>
                  </a:lnTo>
                  <a:lnTo>
                    <a:pt x="534" y="634"/>
                  </a:lnTo>
                  <a:lnTo>
                    <a:pt x="522" y="640"/>
                  </a:lnTo>
                  <a:lnTo>
                    <a:pt x="509" y="643"/>
                  </a:lnTo>
                  <a:lnTo>
                    <a:pt x="494" y="648"/>
                  </a:lnTo>
                  <a:lnTo>
                    <a:pt x="478" y="652"/>
                  </a:lnTo>
                  <a:lnTo>
                    <a:pt x="462" y="658"/>
                  </a:lnTo>
                  <a:lnTo>
                    <a:pt x="443" y="660"/>
                  </a:lnTo>
                  <a:lnTo>
                    <a:pt x="425" y="663"/>
                  </a:lnTo>
                  <a:lnTo>
                    <a:pt x="404" y="667"/>
                  </a:lnTo>
                  <a:lnTo>
                    <a:pt x="384" y="670"/>
                  </a:lnTo>
                  <a:lnTo>
                    <a:pt x="363" y="670"/>
                  </a:lnTo>
                  <a:lnTo>
                    <a:pt x="341" y="672"/>
                  </a:lnTo>
                  <a:lnTo>
                    <a:pt x="321" y="673"/>
                  </a:lnTo>
                  <a:lnTo>
                    <a:pt x="299" y="675"/>
                  </a:lnTo>
                  <a:lnTo>
                    <a:pt x="277" y="673"/>
                  </a:lnTo>
                  <a:lnTo>
                    <a:pt x="256" y="673"/>
                  </a:lnTo>
                  <a:lnTo>
                    <a:pt x="234" y="673"/>
                  </a:lnTo>
                  <a:lnTo>
                    <a:pt x="214" y="673"/>
                  </a:lnTo>
                  <a:lnTo>
                    <a:pt x="192" y="670"/>
                  </a:lnTo>
                  <a:lnTo>
                    <a:pt x="174" y="668"/>
                  </a:lnTo>
                  <a:lnTo>
                    <a:pt x="155" y="665"/>
                  </a:lnTo>
                  <a:lnTo>
                    <a:pt x="138" y="663"/>
                  </a:lnTo>
                  <a:lnTo>
                    <a:pt x="120" y="657"/>
                  </a:lnTo>
                  <a:lnTo>
                    <a:pt x="104" y="652"/>
                  </a:lnTo>
                  <a:lnTo>
                    <a:pt x="89" y="648"/>
                  </a:lnTo>
                  <a:lnTo>
                    <a:pt x="76" y="643"/>
                  </a:lnTo>
                  <a:lnTo>
                    <a:pt x="63" y="637"/>
                  </a:lnTo>
                  <a:lnTo>
                    <a:pt x="52" y="632"/>
                  </a:lnTo>
                  <a:lnTo>
                    <a:pt x="42" y="627"/>
                  </a:lnTo>
                  <a:lnTo>
                    <a:pt x="33" y="622"/>
                  </a:lnTo>
                  <a:lnTo>
                    <a:pt x="25" y="615"/>
                  </a:lnTo>
                  <a:lnTo>
                    <a:pt x="17" y="612"/>
                  </a:lnTo>
                  <a:lnTo>
                    <a:pt x="11" y="607"/>
                  </a:lnTo>
                  <a:lnTo>
                    <a:pt x="7" y="604"/>
                  </a:lnTo>
                  <a:lnTo>
                    <a:pt x="1" y="597"/>
                  </a:lnTo>
                  <a:lnTo>
                    <a:pt x="0" y="597"/>
                  </a:lnTo>
                  <a:lnTo>
                    <a:pt x="136" y="0"/>
                  </a:lnTo>
                  <a:lnTo>
                    <a:pt x="416" y="47"/>
                  </a:lnTo>
                  <a:lnTo>
                    <a:pt x="416" y="47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0" name="Freeform 28"/>
            <p:cNvSpPr>
              <a:spLocks/>
            </p:cNvSpPr>
            <p:nvPr/>
          </p:nvSpPr>
          <p:spPr bwMode="auto">
            <a:xfrm>
              <a:off x="2529" y="1894"/>
              <a:ext cx="1326" cy="1480"/>
            </a:xfrm>
            <a:custGeom>
              <a:avLst/>
              <a:gdLst/>
              <a:ahLst/>
              <a:cxnLst>
                <a:cxn ang="0">
                  <a:pos x="248" y="1360"/>
                </a:cxn>
                <a:cxn ang="0">
                  <a:pos x="643" y="1414"/>
                </a:cxn>
                <a:cxn ang="0">
                  <a:pos x="616" y="1414"/>
                </a:cxn>
                <a:cxn ang="0">
                  <a:pos x="578" y="1412"/>
                </a:cxn>
                <a:cxn ang="0">
                  <a:pos x="530" y="1403"/>
                </a:cxn>
                <a:cxn ang="0">
                  <a:pos x="470" y="1379"/>
                </a:cxn>
                <a:cxn ang="0">
                  <a:pos x="401" y="1340"/>
                </a:cxn>
                <a:cxn ang="0">
                  <a:pos x="325" y="1287"/>
                </a:cxn>
                <a:cxn ang="0">
                  <a:pos x="251" y="1216"/>
                </a:cxn>
                <a:cxn ang="0">
                  <a:pos x="184" y="1125"/>
                </a:cxn>
                <a:cxn ang="0">
                  <a:pos x="128" y="1019"/>
                </a:cxn>
                <a:cxn ang="0">
                  <a:pos x="90" y="900"/>
                </a:cxn>
                <a:cxn ang="0">
                  <a:pos x="74" y="771"/>
                </a:cxn>
                <a:cxn ang="0">
                  <a:pos x="83" y="635"/>
                </a:cxn>
                <a:cxn ang="0">
                  <a:pos x="116" y="500"/>
                </a:cxn>
                <a:cxn ang="0">
                  <a:pos x="172" y="374"/>
                </a:cxn>
                <a:cxn ang="0">
                  <a:pos x="248" y="265"/>
                </a:cxn>
                <a:cxn ang="0">
                  <a:pos x="342" y="182"/>
                </a:cxn>
                <a:cxn ang="0">
                  <a:pos x="435" y="124"/>
                </a:cxn>
                <a:cxn ang="0">
                  <a:pos x="511" y="91"/>
                </a:cxn>
                <a:cxn ang="0">
                  <a:pos x="549" y="78"/>
                </a:cxn>
                <a:cxn ang="0">
                  <a:pos x="1216" y="911"/>
                </a:cxn>
                <a:cxn ang="0">
                  <a:pos x="1061" y="1323"/>
                </a:cxn>
                <a:cxn ang="0">
                  <a:pos x="1080" y="1312"/>
                </a:cxn>
                <a:cxn ang="0">
                  <a:pos x="1109" y="1288"/>
                </a:cxn>
                <a:cxn ang="0">
                  <a:pos x="1146" y="1249"/>
                </a:cxn>
                <a:cxn ang="0">
                  <a:pos x="1187" y="1191"/>
                </a:cxn>
                <a:cxn ang="0">
                  <a:pos x="1231" y="1118"/>
                </a:cxn>
                <a:cxn ang="0">
                  <a:pos x="1272" y="1032"/>
                </a:cxn>
                <a:cxn ang="0">
                  <a:pos x="1304" y="941"/>
                </a:cxn>
                <a:cxn ang="0">
                  <a:pos x="1322" y="845"/>
                </a:cxn>
                <a:cxn ang="0">
                  <a:pos x="1326" y="749"/>
                </a:cxn>
                <a:cxn ang="0">
                  <a:pos x="1319" y="655"/>
                </a:cxn>
                <a:cxn ang="0">
                  <a:pos x="1304" y="564"/>
                </a:cxn>
                <a:cxn ang="0">
                  <a:pos x="1281" y="475"/>
                </a:cxn>
                <a:cxn ang="0">
                  <a:pos x="1250" y="392"/>
                </a:cxn>
                <a:cxn ang="0">
                  <a:pos x="1206" y="311"/>
                </a:cxn>
                <a:cxn ang="0">
                  <a:pos x="1155" y="237"/>
                </a:cxn>
                <a:cxn ang="0">
                  <a:pos x="1086" y="167"/>
                </a:cxn>
                <a:cxn ang="0">
                  <a:pos x="1002" y="108"/>
                </a:cxn>
                <a:cxn ang="0">
                  <a:pos x="911" y="60"/>
                </a:cxn>
                <a:cxn ang="0">
                  <a:pos x="822" y="25"/>
                </a:cxn>
                <a:cxn ang="0">
                  <a:pos x="728" y="5"/>
                </a:cxn>
                <a:cxn ang="0">
                  <a:pos x="624" y="4"/>
                </a:cxn>
                <a:cxn ang="0">
                  <a:pos x="520" y="15"/>
                </a:cxn>
                <a:cxn ang="0">
                  <a:pos x="423" y="45"/>
                </a:cxn>
                <a:cxn ang="0">
                  <a:pos x="341" y="88"/>
                </a:cxn>
                <a:cxn ang="0">
                  <a:pos x="278" y="133"/>
                </a:cxn>
                <a:cxn ang="0">
                  <a:pos x="237" y="169"/>
                </a:cxn>
                <a:cxn ang="0">
                  <a:pos x="222" y="184"/>
                </a:cxn>
              </a:cxnLst>
              <a:rect l="0" t="0" r="r" b="b"/>
              <a:pathLst>
                <a:path w="1326" h="1480">
                  <a:moveTo>
                    <a:pt x="140" y="270"/>
                  </a:moveTo>
                  <a:lnTo>
                    <a:pt x="0" y="556"/>
                  </a:lnTo>
                  <a:lnTo>
                    <a:pt x="5" y="1012"/>
                  </a:lnTo>
                  <a:lnTo>
                    <a:pt x="248" y="1360"/>
                  </a:lnTo>
                  <a:lnTo>
                    <a:pt x="506" y="1480"/>
                  </a:lnTo>
                  <a:lnTo>
                    <a:pt x="646" y="1467"/>
                  </a:lnTo>
                  <a:lnTo>
                    <a:pt x="646" y="1414"/>
                  </a:lnTo>
                  <a:lnTo>
                    <a:pt x="643" y="1414"/>
                  </a:lnTo>
                  <a:lnTo>
                    <a:pt x="637" y="1414"/>
                  </a:lnTo>
                  <a:lnTo>
                    <a:pt x="630" y="1414"/>
                  </a:lnTo>
                  <a:lnTo>
                    <a:pt x="624" y="1414"/>
                  </a:lnTo>
                  <a:lnTo>
                    <a:pt x="616" y="1414"/>
                  </a:lnTo>
                  <a:lnTo>
                    <a:pt x="609" y="1414"/>
                  </a:lnTo>
                  <a:lnTo>
                    <a:pt x="599" y="1414"/>
                  </a:lnTo>
                  <a:lnTo>
                    <a:pt x="589" y="1414"/>
                  </a:lnTo>
                  <a:lnTo>
                    <a:pt x="578" y="1412"/>
                  </a:lnTo>
                  <a:lnTo>
                    <a:pt x="568" y="1411"/>
                  </a:lnTo>
                  <a:lnTo>
                    <a:pt x="556" y="1409"/>
                  </a:lnTo>
                  <a:lnTo>
                    <a:pt x="543" y="1406"/>
                  </a:lnTo>
                  <a:lnTo>
                    <a:pt x="530" y="1403"/>
                  </a:lnTo>
                  <a:lnTo>
                    <a:pt x="517" y="1399"/>
                  </a:lnTo>
                  <a:lnTo>
                    <a:pt x="502" y="1393"/>
                  </a:lnTo>
                  <a:lnTo>
                    <a:pt x="487" y="1388"/>
                  </a:lnTo>
                  <a:lnTo>
                    <a:pt x="470" y="1379"/>
                  </a:lnTo>
                  <a:lnTo>
                    <a:pt x="454" y="1371"/>
                  </a:lnTo>
                  <a:lnTo>
                    <a:pt x="436" y="1361"/>
                  </a:lnTo>
                  <a:lnTo>
                    <a:pt x="418" y="1351"/>
                  </a:lnTo>
                  <a:lnTo>
                    <a:pt x="401" y="1340"/>
                  </a:lnTo>
                  <a:lnTo>
                    <a:pt x="382" y="1330"/>
                  </a:lnTo>
                  <a:lnTo>
                    <a:pt x="363" y="1317"/>
                  </a:lnTo>
                  <a:lnTo>
                    <a:pt x="344" y="1303"/>
                  </a:lnTo>
                  <a:lnTo>
                    <a:pt x="325" y="1287"/>
                  </a:lnTo>
                  <a:lnTo>
                    <a:pt x="307" y="1272"/>
                  </a:lnTo>
                  <a:lnTo>
                    <a:pt x="288" y="1254"/>
                  </a:lnTo>
                  <a:lnTo>
                    <a:pt x="270" y="1236"/>
                  </a:lnTo>
                  <a:lnTo>
                    <a:pt x="251" y="1216"/>
                  </a:lnTo>
                  <a:lnTo>
                    <a:pt x="235" y="1198"/>
                  </a:lnTo>
                  <a:lnTo>
                    <a:pt x="216" y="1173"/>
                  </a:lnTo>
                  <a:lnTo>
                    <a:pt x="200" y="1150"/>
                  </a:lnTo>
                  <a:lnTo>
                    <a:pt x="184" y="1125"/>
                  </a:lnTo>
                  <a:lnTo>
                    <a:pt x="171" y="1102"/>
                  </a:lnTo>
                  <a:lnTo>
                    <a:pt x="154" y="1074"/>
                  </a:lnTo>
                  <a:lnTo>
                    <a:pt x="141" y="1047"/>
                  </a:lnTo>
                  <a:lnTo>
                    <a:pt x="128" y="1019"/>
                  </a:lnTo>
                  <a:lnTo>
                    <a:pt x="119" y="993"/>
                  </a:lnTo>
                  <a:lnTo>
                    <a:pt x="108" y="961"/>
                  </a:lnTo>
                  <a:lnTo>
                    <a:pt x="99" y="931"/>
                  </a:lnTo>
                  <a:lnTo>
                    <a:pt x="90" y="900"/>
                  </a:lnTo>
                  <a:lnTo>
                    <a:pt x="86" y="869"/>
                  </a:lnTo>
                  <a:lnTo>
                    <a:pt x="80" y="835"/>
                  </a:lnTo>
                  <a:lnTo>
                    <a:pt x="77" y="804"/>
                  </a:lnTo>
                  <a:lnTo>
                    <a:pt x="74" y="771"/>
                  </a:lnTo>
                  <a:lnTo>
                    <a:pt x="74" y="738"/>
                  </a:lnTo>
                  <a:lnTo>
                    <a:pt x="74" y="703"/>
                  </a:lnTo>
                  <a:lnTo>
                    <a:pt x="77" y="670"/>
                  </a:lnTo>
                  <a:lnTo>
                    <a:pt x="83" y="635"/>
                  </a:lnTo>
                  <a:lnTo>
                    <a:pt x="90" y="601"/>
                  </a:lnTo>
                  <a:lnTo>
                    <a:pt x="96" y="568"/>
                  </a:lnTo>
                  <a:lnTo>
                    <a:pt x="106" y="533"/>
                  </a:lnTo>
                  <a:lnTo>
                    <a:pt x="116" y="500"/>
                  </a:lnTo>
                  <a:lnTo>
                    <a:pt x="128" y="468"/>
                  </a:lnTo>
                  <a:lnTo>
                    <a:pt x="141" y="435"/>
                  </a:lnTo>
                  <a:lnTo>
                    <a:pt x="156" y="404"/>
                  </a:lnTo>
                  <a:lnTo>
                    <a:pt x="172" y="374"/>
                  </a:lnTo>
                  <a:lnTo>
                    <a:pt x="190" y="344"/>
                  </a:lnTo>
                  <a:lnTo>
                    <a:pt x="209" y="316"/>
                  </a:lnTo>
                  <a:lnTo>
                    <a:pt x="229" y="290"/>
                  </a:lnTo>
                  <a:lnTo>
                    <a:pt x="248" y="265"/>
                  </a:lnTo>
                  <a:lnTo>
                    <a:pt x="272" y="242"/>
                  </a:lnTo>
                  <a:lnTo>
                    <a:pt x="294" y="220"/>
                  </a:lnTo>
                  <a:lnTo>
                    <a:pt x="317" y="201"/>
                  </a:lnTo>
                  <a:lnTo>
                    <a:pt x="342" y="182"/>
                  </a:lnTo>
                  <a:lnTo>
                    <a:pt x="366" y="166"/>
                  </a:lnTo>
                  <a:lnTo>
                    <a:pt x="389" y="149"/>
                  </a:lnTo>
                  <a:lnTo>
                    <a:pt x="413" y="138"/>
                  </a:lnTo>
                  <a:lnTo>
                    <a:pt x="435" y="124"/>
                  </a:lnTo>
                  <a:lnTo>
                    <a:pt x="457" y="116"/>
                  </a:lnTo>
                  <a:lnTo>
                    <a:pt x="476" y="106"/>
                  </a:lnTo>
                  <a:lnTo>
                    <a:pt x="495" y="98"/>
                  </a:lnTo>
                  <a:lnTo>
                    <a:pt x="511" y="91"/>
                  </a:lnTo>
                  <a:lnTo>
                    <a:pt x="526" y="86"/>
                  </a:lnTo>
                  <a:lnTo>
                    <a:pt x="536" y="81"/>
                  </a:lnTo>
                  <a:lnTo>
                    <a:pt x="545" y="80"/>
                  </a:lnTo>
                  <a:lnTo>
                    <a:pt x="549" y="78"/>
                  </a:lnTo>
                  <a:lnTo>
                    <a:pt x="552" y="78"/>
                  </a:lnTo>
                  <a:lnTo>
                    <a:pt x="806" y="100"/>
                  </a:lnTo>
                  <a:lnTo>
                    <a:pt x="1184" y="518"/>
                  </a:lnTo>
                  <a:lnTo>
                    <a:pt x="1216" y="911"/>
                  </a:lnTo>
                  <a:lnTo>
                    <a:pt x="1051" y="1239"/>
                  </a:lnTo>
                  <a:lnTo>
                    <a:pt x="1055" y="1326"/>
                  </a:lnTo>
                  <a:lnTo>
                    <a:pt x="1055" y="1326"/>
                  </a:lnTo>
                  <a:lnTo>
                    <a:pt x="1061" y="1323"/>
                  </a:lnTo>
                  <a:lnTo>
                    <a:pt x="1064" y="1322"/>
                  </a:lnTo>
                  <a:lnTo>
                    <a:pt x="1070" y="1318"/>
                  </a:lnTo>
                  <a:lnTo>
                    <a:pt x="1074" y="1315"/>
                  </a:lnTo>
                  <a:lnTo>
                    <a:pt x="1080" y="1312"/>
                  </a:lnTo>
                  <a:lnTo>
                    <a:pt x="1087" y="1307"/>
                  </a:lnTo>
                  <a:lnTo>
                    <a:pt x="1093" y="1302"/>
                  </a:lnTo>
                  <a:lnTo>
                    <a:pt x="1100" y="1295"/>
                  </a:lnTo>
                  <a:lnTo>
                    <a:pt x="1109" y="1288"/>
                  </a:lnTo>
                  <a:lnTo>
                    <a:pt x="1118" y="1280"/>
                  </a:lnTo>
                  <a:lnTo>
                    <a:pt x="1127" y="1270"/>
                  </a:lnTo>
                  <a:lnTo>
                    <a:pt x="1136" y="1260"/>
                  </a:lnTo>
                  <a:lnTo>
                    <a:pt x="1146" y="1249"/>
                  </a:lnTo>
                  <a:lnTo>
                    <a:pt x="1155" y="1236"/>
                  </a:lnTo>
                  <a:lnTo>
                    <a:pt x="1165" y="1222"/>
                  </a:lnTo>
                  <a:lnTo>
                    <a:pt x="1174" y="1207"/>
                  </a:lnTo>
                  <a:lnTo>
                    <a:pt x="1187" y="1191"/>
                  </a:lnTo>
                  <a:lnTo>
                    <a:pt x="1197" y="1173"/>
                  </a:lnTo>
                  <a:lnTo>
                    <a:pt x="1208" y="1156"/>
                  </a:lnTo>
                  <a:lnTo>
                    <a:pt x="1219" y="1136"/>
                  </a:lnTo>
                  <a:lnTo>
                    <a:pt x="1231" y="1118"/>
                  </a:lnTo>
                  <a:lnTo>
                    <a:pt x="1241" y="1097"/>
                  </a:lnTo>
                  <a:lnTo>
                    <a:pt x="1252" y="1077"/>
                  </a:lnTo>
                  <a:lnTo>
                    <a:pt x="1262" y="1055"/>
                  </a:lnTo>
                  <a:lnTo>
                    <a:pt x="1272" y="1032"/>
                  </a:lnTo>
                  <a:lnTo>
                    <a:pt x="1281" y="1009"/>
                  </a:lnTo>
                  <a:lnTo>
                    <a:pt x="1290" y="986"/>
                  </a:lnTo>
                  <a:lnTo>
                    <a:pt x="1297" y="963"/>
                  </a:lnTo>
                  <a:lnTo>
                    <a:pt x="1304" y="941"/>
                  </a:lnTo>
                  <a:lnTo>
                    <a:pt x="1310" y="916"/>
                  </a:lnTo>
                  <a:lnTo>
                    <a:pt x="1315" y="893"/>
                  </a:lnTo>
                  <a:lnTo>
                    <a:pt x="1318" y="869"/>
                  </a:lnTo>
                  <a:lnTo>
                    <a:pt x="1322" y="845"/>
                  </a:lnTo>
                  <a:lnTo>
                    <a:pt x="1323" y="821"/>
                  </a:lnTo>
                  <a:lnTo>
                    <a:pt x="1325" y="797"/>
                  </a:lnTo>
                  <a:lnTo>
                    <a:pt x="1325" y="773"/>
                  </a:lnTo>
                  <a:lnTo>
                    <a:pt x="1326" y="749"/>
                  </a:lnTo>
                  <a:lnTo>
                    <a:pt x="1323" y="725"/>
                  </a:lnTo>
                  <a:lnTo>
                    <a:pt x="1323" y="702"/>
                  </a:lnTo>
                  <a:lnTo>
                    <a:pt x="1320" y="677"/>
                  </a:lnTo>
                  <a:lnTo>
                    <a:pt x="1319" y="655"/>
                  </a:lnTo>
                  <a:lnTo>
                    <a:pt x="1316" y="630"/>
                  </a:lnTo>
                  <a:lnTo>
                    <a:pt x="1313" y="607"/>
                  </a:lnTo>
                  <a:lnTo>
                    <a:pt x="1309" y="586"/>
                  </a:lnTo>
                  <a:lnTo>
                    <a:pt x="1304" y="564"/>
                  </a:lnTo>
                  <a:lnTo>
                    <a:pt x="1298" y="539"/>
                  </a:lnTo>
                  <a:lnTo>
                    <a:pt x="1294" y="518"/>
                  </a:lnTo>
                  <a:lnTo>
                    <a:pt x="1287" y="495"/>
                  </a:lnTo>
                  <a:lnTo>
                    <a:pt x="1281" y="475"/>
                  </a:lnTo>
                  <a:lnTo>
                    <a:pt x="1274" y="454"/>
                  </a:lnTo>
                  <a:lnTo>
                    <a:pt x="1266" y="432"/>
                  </a:lnTo>
                  <a:lnTo>
                    <a:pt x="1259" y="412"/>
                  </a:lnTo>
                  <a:lnTo>
                    <a:pt x="1250" y="392"/>
                  </a:lnTo>
                  <a:lnTo>
                    <a:pt x="1238" y="371"/>
                  </a:lnTo>
                  <a:lnTo>
                    <a:pt x="1230" y="351"/>
                  </a:lnTo>
                  <a:lnTo>
                    <a:pt x="1218" y="330"/>
                  </a:lnTo>
                  <a:lnTo>
                    <a:pt x="1206" y="311"/>
                  </a:lnTo>
                  <a:lnTo>
                    <a:pt x="1193" y="291"/>
                  </a:lnTo>
                  <a:lnTo>
                    <a:pt x="1181" y="273"/>
                  </a:lnTo>
                  <a:lnTo>
                    <a:pt x="1168" y="253"/>
                  </a:lnTo>
                  <a:lnTo>
                    <a:pt x="1155" y="237"/>
                  </a:lnTo>
                  <a:lnTo>
                    <a:pt x="1139" y="217"/>
                  </a:lnTo>
                  <a:lnTo>
                    <a:pt x="1121" y="201"/>
                  </a:lnTo>
                  <a:lnTo>
                    <a:pt x="1103" y="182"/>
                  </a:lnTo>
                  <a:lnTo>
                    <a:pt x="1086" y="167"/>
                  </a:lnTo>
                  <a:lnTo>
                    <a:pt x="1065" y="149"/>
                  </a:lnTo>
                  <a:lnTo>
                    <a:pt x="1045" y="136"/>
                  </a:lnTo>
                  <a:lnTo>
                    <a:pt x="1024" y="121"/>
                  </a:lnTo>
                  <a:lnTo>
                    <a:pt x="1002" y="108"/>
                  </a:lnTo>
                  <a:lnTo>
                    <a:pt x="980" y="95"/>
                  </a:lnTo>
                  <a:lnTo>
                    <a:pt x="957" y="81"/>
                  </a:lnTo>
                  <a:lnTo>
                    <a:pt x="935" y="70"/>
                  </a:lnTo>
                  <a:lnTo>
                    <a:pt x="911" y="60"/>
                  </a:lnTo>
                  <a:lnTo>
                    <a:pt x="889" y="50"/>
                  </a:lnTo>
                  <a:lnTo>
                    <a:pt x="867" y="40"/>
                  </a:lnTo>
                  <a:lnTo>
                    <a:pt x="844" y="34"/>
                  </a:lnTo>
                  <a:lnTo>
                    <a:pt x="822" y="25"/>
                  </a:lnTo>
                  <a:lnTo>
                    <a:pt x="798" y="19"/>
                  </a:lnTo>
                  <a:lnTo>
                    <a:pt x="776" y="12"/>
                  </a:lnTo>
                  <a:lnTo>
                    <a:pt x="751" y="7"/>
                  </a:lnTo>
                  <a:lnTo>
                    <a:pt x="728" y="5"/>
                  </a:lnTo>
                  <a:lnTo>
                    <a:pt x="702" y="2"/>
                  </a:lnTo>
                  <a:lnTo>
                    <a:pt x="675" y="0"/>
                  </a:lnTo>
                  <a:lnTo>
                    <a:pt x="650" y="0"/>
                  </a:lnTo>
                  <a:lnTo>
                    <a:pt x="624" y="4"/>
                  </a:lnTo>
                  <a:lnTo>
                    <a:pt x="597" y="4"/>
                  </a:lnTo>
                  <a:lnTo>
                    <a:pt x="571" y="7"/>
                  </a:lnTo>
                  <a:lnTo>
                    <a:pt x="545" y="10"/>
                  </a:lnTo>
                  <a:lnTo>
                    <a:pt x="520" y="15"/>
                  </a:lnTo>
                  <a:lnTo>
                    <a:pt x="495" y="22"/>
                  </a:lnTo>
                  <a:lnTo>
                    <a:pt x="470" y="29"/>
                  </a:lnTo>
                  <a:lnTo>
                    <a:pt x="446" y="35"/>
                  </a:lnTo>
                  <a:lnTo>
                    <a:pt x="423" y="45"/>
                  </a:lnTo>
                  <a:lnTo>
                    <a:pt x="401" y="53"/>
                  </a:lnTo>
                  <a:lnTo>
                    <a:pt x="379" y="65"/>
                  </a:lnTo>
                  <a:lnTo>
                    <a:pt x="358" y="75"/>
                  </a:lnTo>
                  <a:lnTo>
                    <a:pt x="341" y="88"/>
                  </a:lnTo>
                  <a:lnTo>
                    <a:pt x="322" y="98"/>
                  </a:lnTo>
                  <a:lnTo>
                    <a:pt x="306" y="110"/>
                  </a:lnTo>
                  <a:lnTo>
                    <a:pt x="291" y="121"/>
                  </a:lnTo>
                  <a:lnTo>
                    <a:pt x="278" y="133"/>
                  </a:lnTo>
                  <a:lnTo>
                    <a:pt x="264" y="143"/>
                  </a:lnTo>
                  <a:lnTo>
                    <a:pt x="254" y="153"/>
                  </a:lnTo>
                  <a:lnTo>
                    <a:pt x="244" y="161"/>
                  </a:lnTo>
                  <a:lnTo>
                    <a:pt x="237" y="169"/>
                  </a:lnTo>
                  <a:lnTo>
                    <a:pt x="229" y="174"/>
                  </a:lnTo>
                  <a:lnTo>
                    <a:pt x="226" y="179"/>
                  </a:lnTo>
                  <a:lnTo>
                    <a:pt x="222" y="182"/>
                  </a:lnTo>
                  <a:lnTo>
                    <a:pt x="222" y="184"/>
                  </a:lnTo>
                  <a:lnTo>
                    <a:pt x="140" y="270"/>
                  </a:lnTo>
                  <a:lnTo>
                    <a:pt x="140" y="27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1" name="Freeform 29"/>
            <p:cNvSpPr>
              <a:spLocks/>
            </p:cNvSpPr>
            <p:nvPr/>
          </p:nvSpPr>
          <p:spPr bwMode="auto">
            <a:xfrm>
              <a:off x="3383" y="2220"/>
              <a:ext cx="458" cy="1060"/>
            </a:xfrm>
            <a:custGeom>
              <a:avLst/>
              <a:gdLst/>
              <a:ahLst/>
              <a:cxnLst>
                <a:cxn ang="0">
                  <a:pos x="310" y="10"/>
                </a:cxn>
                <a:cxn ang="0">
                  <a:pos x="321" y="30"/>
                </a:cxn>
                <a:cxn ang="0">
                  <a:pos x="339" y="61"/>
                </a:cxn>
                <a:cxn ang="0">
                  <a:pos x="358" y="98"/>
                </a:cxn>
                <a:cxn ang="0">
                  <a:pos x="376" y="142"/>
                </a:cxn>
                <a:cxn ang="0">
                  <a:pos x="389" y="187"/>
                </a:cxn>
                <a:cxn ang="0">
                  <a:pos x="400" y="235"/>
                </a:cxn>
                <a:cxn ang="0">
                  <a:pos x="411" y="280"/>
                </a:cxn>
                <a:cxn ang="0">
                  <a:pos x="418" y="319"/>
                </a:cxn>
                <a:cxn ang="0">
                  <a:pos x="424" y="351"/>
                </a:cxn>
                <a:cxn ang="0">
                  <a:pos x="428" y="371"/>
                </a:cxn>
                <a:cxn ang="0">
                  <a:pos x="433" y="385"/>
                </a:cxn>
                <a:cxn ang="0">
                  <a:pos x="442" y="384"/>
                </a:cxn>
                <a:cxn ang="0">
                  <a:pos x="424" y="491"/>
                </a:cxn>
                <a:cxn ang="0">
                  <a:pos x="422" y="509"/>
                </a:cxn>
                <a:cxn ang="0">
                  <a:pos x="420" y="531"/>
                </a:cxn>
                <a:cxn ang="0">
                  <a:pos x="415" y="561"/>
                </a:cxn>
                <a:cxn ang="0">
                  <a:pos x="409" y="590"/>
                </a:cxn>
                <a:cxn ang="0">
                  <a:pos x="400" y="624"/>
                </a:cxn>
                <a:cxn ang="0">
                  <a:pos x="389" y="660"/>
                </a:cxn>
                <a:cxn ang="0">
                  <a:pos x="373" y="698"/>
                </a:cxn>
                <a:cxn ang="0">
                  <a:pos x="355" y="734"/>
                </a:cxn>
                <a:cxn ang="0">
                  <a:pos x="336" y="769"/>
                </a:cxn>
                <a:cxn ang="0">
                  <a:pos x="315" y="802"/>
                </a:cxn>
                <a:cxn ang="0">
                  <a:pos x="296" y="832"/>
                </a:cxn>
                <a:cxn ang="0">
                  <a:pos x="279" y="853"/>
                </a:cxn>
                <a:cxn ang="0">
                  <a:pos x="260" y="875"/>
                </a:cxn>
                <a:cxn ang="0">
                  <a:pos x="242" y="893"/>
                </a:cxn>
                <a:cxn ang="0">
                  <a:pos x="229" y="913"/>
                </a:cxn>
                <a:cxn ang="0">
                  <a:pos x="201" y="941"/>
                </a:cxn>
                <a:cxn ang="0">
                  <a:pos x="180" y="962"/>
                </a:cxn>
                <a:cxn ang="0">
                  <a:pos x="161" y="977"/>
                </a:cxn>
                <a:cxn ang="0">
                  <a:pos x="139" y="996"/>
                </a:cxn>
                <a:cxn ang="0">
                  <a:pos x="107" y="1012"/>
                </a:cxn>
                <a:cxn ang="0">
                  <a:pos x="73" y="1029"/>
                </a:cxn>
                <a:cxn ang="0">
                  <a:pos x="43" y="1045"/>
                </a:cxn>
                <a:cxn ang="0">
                  <a:pos x="139" y="936"/>
                </a:cxn>
                <a:cxn ang="0">
                  <a:pos x="156" y="913"/>
                </a:cxn>
                <a:cxn ang="0">
                  <a:pos x="175" y="883"/>
                </a:cxn>
                <a:cxn ang="0">
                  <a:pos x="197" y="848"/>
                </a:cxn>
                <a:cxn ang="0">
                  <a:pos x="219" y="814"/>
                </a:cxn>
                <a:cxn ang="0">
                  <a:pos x="238" y="781"/>
                </a:cxn>
                <a:cxn ang="0">
                  <a:pos x="252" y="749"/>
                </a:cxn>
                <a:cxn ang="0">
                  <a:pos x="266" y="719"/>
                </a:cxn>
                <a:cxn ang="0">
                  <a:pos x="273" y="686"/>
                </a:cxn>
                <a:cxn ang="0">
                  <a:pos x="280" y="652"/>
                </a:cxn>
                <a:cxn ang="0">
                  <a:pos x="286" y="609"/>
                </a:cxn>
                <a:cxn ang="0">
                  <a:pos x="290" y="559"/>
                </a:cxn>
                <a:cxn ang="0">
                  <a:pos x="293" y="509"/>
                </a:cxn>
                <a:cxn ang="0">
                  <a:pos x="296" y="468"/>
                </a:cxn>
                <a:cxn ang="0">
                  <a:pos x="298" y="440"/>
                </a:cxn>
                <a:cxn ang="0">
                  <a:pos x="299" y="430"/>
                </a:cxn>
                <a:cxn ang="0">
                  <a:pos x="302" y="0"/>
                </a:cxn>
              </a:cxnLst>
              <a:rect l="0" t="0" r="r" b="b"/>
              <a:pathLst>
                <a:path w="458" h="1060">
                  <a:moveTo>
                    <a:pt x="302" y="0"/>
                  </a:moveTo>
                  <a:lnTo>
                    <a:pt x="304" y="2"/>
                  </a:lnTo>
                  <a:lnTo>
                    <a:pt x="310" y="10"/>
                  </a:lnTo>
                  <a:lnTo>
                    <a:pt x="312" y="15"/>
                  </a:lnTo>
                  <a:lnTo>
                    <a:pt x="317" y="22"/>
                  </a:lnTo>
                  <a:lnTo>
                    <a:pt x="321" y="30"/>
                  </a:lnTo>
                  <a:lnTo>
                    <a:pt x="327" y="40"/>
                  </a:lnTo>
                  <a:lnTo>
                    <a:pt x="333" y="50"/>
                  </a:lnTo>
                  <a:lnTo>
                    <a:pt x="339" y="61"/>
                  </a:lnTo>
                  <a:lnTo>
                    <a:pt x="345" y="71"/>
                  </a:lnTo>
                  <a:lnTo>
                    <a:pt x="352" y="85"/>
                  </a:lnTo>
                  <a:lnTo>
                    <a:pt x="358" y="98"/>
                  </a:lnTo>
                  <a:lnTo>
                    <a:pt x="364" y="111"/>
                  </a:lnTo>
                  <a:lnTo>
                    <a:pt x="370" y="126"/>
                  </a:lnTo>
                  <a:lnTo>
                    <a:pt x="376" y="142"/>
                  </a:lnTo>
                  <a:lnTo>
                    <a:pt x="380" y="157"/>
                  </a:lnTo>
                  <a:lnTo>
                    <a:pt x="384" y="172"/>
                  </a:lnTo>
                  <a:lnTo>
                    <a:pt x="389" y="187"/>
                  </a:lnTo>
                  <a:lnTo>
                    <a:pt x="395" y="204"/>
                  </a:lnTo>
                  <a:lnTo>
                    <a:pt x="398" y="218"/>
                  </a:lnTo>
                  <a:lnTo>
                    <a:pt x="400" y="235"/>
                  </a:lnTo>
                  <a:lnTo>
                    <a:pt x="405" y="250"/>
                  </a:lnTo>
                  <a:lnTo>
                    <a:pt x="408" y="266"/>
                  </a:lnTo>
                  <a:lnTo>
                    <a:pt x="411" y="280"/>
                  </a:lnTo>
                  <a:lnTo>
                    <a:pt x="414" y="293"/>
                  </a:lnTo>
                  <a:lnTo>
                    <a:pt x="415" y="306"/>
                  </a:lnTo>
                  <a:lnTo>
                    <a:pt x="418" y="319"/>
                  </a:lnTo>
                  <a:lnTo>
                    <a:pt x="420" y="329"/>
                  </a:lnTo>
                  <a:lnTo>
                    <a:pt x="422" y="341"/>
                  </a:lnTo>
                  <a:lnTo>
                    <a:pt x="424" y="351"/>
                  </a:lnTo>
                  <a:lnTo>
                    <a:pt x="427" y="359"/>
                  </a:lnTo>
                  <a:lnTo>
                    <a:pt x="427" y="366"/>
                  </a:lnTo>
                  <a:lnTo>
                    <a:pt x="428" y="371"/>
                  </a:lnTo>
                  <a:lnTo>
                    <a:pt x="430" y="376"/>
                  </a:lnTo>
                  <a:lnTo>
                    <a:pt x="431" y="380"/>
                  </a:lnTo>
                  <a:lnTo>
                    <a:pt x="433" y="385"/>
                  </a:lnTo>
                  <a:lnTo>
                    <a:pt x="437" y="387"/>
                  </a:lnTo>
                  <a:lnTo>
                    <a:pt x="440" y="385"/>
                  </a:lnTo>
                  <a:lnTo>
                    <a:pt x="442" y="384"/>
                  </a:lnTo>
                  <a:lnTo>
                    <a:pt x="458" y="445"/>
                  </a:lnTo>
                  <a:lnTo>
                    <a:pt x="424" y="490"/>
                  </a:lnTo>
                  <a:lnTo>
                    <a:pt x="424" y="491"/>
                  </a:lnTo>
                  <a:lnTo>
                    <a:pt x="424" y="498"/>
                  </a:lnTo>
                  <a:lnTo>
                    <a:pt x="422" y="501"/>
                  </a:lnTo>
                  <a:lnTo>
                    <a:pt x="422" y="509"/>
                  </a:lnTo>
                  <a:lnTo>
                    <a:pt x="421" y="516"/>
                  </a:lnTo>
                  <a:lnTo>
                    <a:pt x="421" y="524"/>
                  </a:lnTo>
                  <a:lnTo>
                    <a:pt x="420" y="531"/>
                  </a:lnTo>
                  <a:lnTo>
                    <a:pt x="418" y="541"/>
                  </a:lnTo>
                  <a:lnTo>
                    <a:pt x="417" y="549"/>
                  </a:lnTo>
                  <a:lnTo>
                    <a:pt x="415" y="561"/>
                  </a:lnTo>
                  <a:lnTo>
                    <a:pt x="414" y="571"/>
                  </a:lnTo>
                  <a:lnTo>
                    <a:pt x="411" y="581"/>
                  </a:lnTo>
                  <a:lnTo>
                    <a:pt x="409" y="590"/>
                  </a:lnTo>
                  <a:lnTo>
                    <a:pt x="408" y="602"/>
                  </a:lnTo>
                  <a:lnTo>
                    <a:pt x="403" y="612"/>
                  </a:lnTo>
                  <a:lnTo>
                    <a:pt x="400" y="624"/>
                  </a:lnTo>
                  <a:lnTo>
                    <a:pt x="396" y="635"/>
                  </a:lnTo>
                  <a:lnTo>
                    <a:pt x="393" y="648"/>
                  </a:lnTo>
                  <a:lnTo>
                    <a:pt x="389" y="660"/>
                  </a:lnTo>
                  <a:lnTo>
                    <a:pt x="383" y="671"/>
                  </a:lnTo>
                  <a:lnTo>
                    <a:pt x="378" y="685"/>
                  </a:lnTo>
                  <a:lnTo>
                    <a:pt x="373" y="698"/>
                  </a:lnTo>
                  <a:lnTo>
                    <a:pt x="367" y="709"/>
                  </a:lnTo>
                  <a:lnTo>
                    <a:pt x="361" y="721"/>
                  </a:lnTo>
                  <a:lnTo>
                    <a:pt x="355" y="734"/>
                  </a:lnTo>
                  <a:lnTo>
                    <a:pt x="349" y="748"/>
                  </a:lnTo>
                  <a:lnTo>
                    <a:pt x="342" y="759"/>
                  </a:lnTo>
                  <a:lnTo>
                    <a:pt x="336" y="769"/>
                  </a:lnTo>
                  <a:lnTo>
                    <a:pt x="329" y="781"/>
                  </a:lnTo>
                  <a:lnTo>
                    <a:pt x="323" y="794"/>
                  </a:lnTo>
                  <a:lnTo>
                    <a:pt x="315" y="802"/>
                  </a:lnTo>
                  <a:lnTo>
                    <a:pt x="310" y="814"/>
                  </a:lnTo>
                  <a:lnTo>
                    <a:pt x="302" y="822"/>
                  </a:lnTo>
                  <a:lnTo>
                    <a:pt x="296" y="832"/>
                  </a:lnTo>
                  <a:lnTo>
                    <a:pt x="290" y="838"/>
                  </a:lnTo>
                  <a:lnTo>
                    <a:pt x="285" y="847"/>
                  </a:lnTo>
                  <a:lnTo>
                    <a:pt x="279" y="853"/>
                  </a:lnTo>
                  <a:lnTo>
                    <a:pt x="271" y="862"/>
                  </a:lnTo>
                  <a:lnTo>
                    <a:pt x="266" y="868"/>
                  </a:lnTo>
                  <a:lnTo>
                    <a:pt x="260" y="875"/>
                  </a:lnTo>
                  <a:lnTo>
                    <a:pt x="254" y="881"/>
                  </a:lnTo>
                  <a:lnTo>
                    <a:pt x="249" y="888"/>
                  </a:lnTo>
                  <a:lnTo>
                    <a:pt x="242" y="893"/>
                  </a:lnTo>
                  <a:lnTo>
                    <a:pt x="238" y="900"/>
                  </a:lnTo>
                  <a:lnTo>
                    <a:pt x="233" y="905"/>
                  </a:lnTo>
                  <a:lnTo>
                    <a:pt x="229" y="913"/>
                  </a:lnTo>
                  <a:lnTo>
                    <a:pt x="220" y="921"/>
                  </a:lnTo>
                  <a:lnTo>
                    <a:pt x="210" y="931"/>
                  </a:lnTo>
                  <a:lnTo>
                    <a:pt x="201" y="941"/>
                  </a:lnTo>
                  <a:lnTo>
                    <a:pt x="192" y="953"/>
                  </a:lnTo>
                  <a:lnTo>
                    <a:pt x="186" y="956"/>
                  </a:lnTo>
                  <a:lnTo>
                    <a:pt x="180" y="962"/>
                  </a:lnTo>
                  <a:lnTo>
                    <a:pt x="175" y="967"/>
                  </a:lnTo>
                  <a:lnTo>
                    <a:pt x="169" y="972"/>
                  </a:lnTo>
                  <a:lnTo>
                    <a:pt x="161" y="977"/>
                  </a:lnTo>
                  <a:lnTo>
                    <a:pt x="156" y="982"/>
                  </a:lnTo>
                  <a:lnTo>
                    <a:pt x="147" y="989"/>
                  </a:lnTo>
                  <a:lnTo>
                    <a:pt x="139" y="996"/>
                  </a:lnTo>
                  <a:lnTo>
                    <a:pt x="129" y="1000"/>
                  </a:lnTo>
                  <a:lnTo>
                    <a:pt x="119" y="1007"/>
                  </a:lnTo>
                  <a:lnTo>
                    <a:pt x="107" y="1012"/>
                  </a:lnTo>
                  <a:lnTo>
                    <a:pt x="97" y="1019"/>
                  </a:lnTo>
                  <a:lnTo>
                    <a:pt x="85" y="1024"/>
                  </a:lnTo>
                  <a:lnTo>
                    <a:pt x="73" y="1029"/>
                  </a:lnTo>
                  <a:lnTo>
                    <a:pt x="63" y="1035"/>
                  </a:lnTo>
                  <a:lnTo>
                    <a:pt x="54" y="1040"/>
                  </a:lnTo>
                  <a:lnTo>
                    <a:pt x="43" y="1045"/>
                  </a:lnTo>
                  <a:lnTo>
                    <a:pt x="0" y="1060"/>
                  </a:lnTo>
                  <a:lnTo>
                    <a:pt x="136" y="941"/>
                  </a:lnTo>
                  <a:lnTo>
                    <a:pt x="139" y="936"/>
                  </a:lnTo>
                  <a:lnTo>
                    <a:pt x="145" y="926"/>
                  </a:lnTo>
                  <a:lnTo>
                    <a:pt x="148" y="919"/>
                  </a:lnTo>
                  <a:lnTo>
                    <a:pt x="156" y="913"/>
                  </a:lnTo>
                  <a:lnTo>
                    <a:pt x="161" y="903"/>
                  </a:lnTo>
                  <a:lnTo>
                    <a:pt x="167" y="893"/>
                  </a:lnTo>
                  <a:lnTo>
                    <a:pt x="175" y="883"/>
                  </a:lnTo>
                  <a:lnTo>
                    <a:pt x="182" y="872"/>
                  </a:lnTo>
                  <a:lnTo>
                    <a:pt x="189" y="860"/>
                  </a:lnTo>
                  <a:lnTo>
                    <a:pt x="197" y="848"/>
                  </a:lnTo>
                  <a:lnTo>
                    <a:pt x="204" y="835"/>
                  </a:lnTo>
                  <a:lnTo>
                    <a:pt x="211" y="825"/>
                  </a:lnTo>
                  <a:lnTo>
                    <a:pt x="219" y="814"/>
                  </a:lnTo>
                  <a:lnTo>
                    <a:pt x="226" y="802"/>
                  </a:lnTo>
                  <a:lnTo>
                    <a:pt x="232" y="791"/>
                  </a:lnTo>
                  <a:lnTo>
                    <a:pt x="238" y="781"/>
                  </a:lnTo>
                  <a:lnTo>
                    <a:pt x="242" y="769"/>
                  </a:lnTo>
                  <a:lnTo>
                    <a:pt x="249" y="759"/>
                  </a:lnTo>
                  <a:lnTo>
                    <a:pt x="252" y="749"/>
                  </a:lnTo>
                  <a:lnTo>
                    <a:pt x="257" y="739"/>
                  </a:lnTo>
                  <a:lnTo>
                    <a:pt x="261" y="729"/>
                  </a:lnTo>
                  <a:lnTo>
                    <a:pt x="266" y="719"/>
                  </a:lnTo>
                  <a:lnTo>
                    <a:pt x="267" y="708"/>
                  </a:lnTo>
                  <a:lnTo>
                    <a:pt x="270" y="698"/>
                  </a:lnTo>
                  <a:lnTo>
                    <a:pt x="273" y="686"/>
                  </a:lnTo>
                  <a:lnTo>
                    <a:pt x="276" y="675"/>
                  </a:lnTo>
                  <a:lnTo>
                    <a:pt x="279" y="663"/>
                  </a:lnTo>
                  <a:lnTo>
                    <a:pt x="280" y="652"/>
                  </a:lnTo>
                  <a:lnTo>
                    <a:pt x="282" y="637"/>
                  </a:lnTo>
                  <a:lnTo>
                    <a:pt x="285" y="624"/>
                  </a:lnTo>
                  <a:lnTo>
                    <a:pt x="286" y="609"/>
                  </a:lnTo>
                  <a:lnTo>
                    <a:pt x="288" y="592"/>
                  </a:lnTo>
                  <a:lnTo>
                    <a:pt x="288" y="576"/>
                  </a:lnTo>
                  <a:lnTo>
                    <a:pt x="290" y="559"/>
                  </a:lnTo>
                  <a:lnTo>
                    <a:pt x="290" y="543"/>
                  </a:lnTo>
                  <a:lnTo>
                    <a:pt x="292" y="526"/>
                  </a:lnTo>
                  <a:lnTo>
                    <a:pt x="293" y="509"/>
                  </a:lnTo>
                  <a:lnTo>
                    <a:pt x="295" y="496"/>
                  </a:lnTo>
                  <a:lnTo>
                    <a:pt x="295" y="481"/>
                  </a:lnTo>
                  <a:lnTo>
                    <a:pt x="296" y="468"/>
                  </a:lnTo>
                  <a:lnTo>
                    <a:pt x="296" y="458"/>
                  </a:lnTo>
                  <a:lnTo>
                    <a:pt x="298" y="448"/>
                  </a:lnTo>
                  <a:lnTo>
                    <a:pt x="298" y="440"/>
                  </a:lnTo>
                  <a:lnTo>
                    <a:pt x="298" y="435"/>
                  </a:lnTo>
                  <a:lnTo>
                    <a:pt x="298" y="430"/>
                  </a:lnTo>
                  <a:lnTo>
                    <a:pt x="299" y="430"/>
                  </a:lnTo>
                  <a:lnTo>
                    <a:pt x="255" y="60"/>
                  </a:lnTo>
                  <a:lnTo>
                    <a:pt x="302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2" name="Freeform 30"/>
            <p:cNvSpPr>
              <a:spLocks/>
            </p:cNvSpPr>
            <p:nvPr/>
          </p:nvSpPr>
          <p:spPr bwMode="auto">
            <a:xfrm>
              <a:off x="3534" y="3465"/>
              <a:ext cx="292" cy="62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29" y="385"/>
                </a:cxn>
                <a:cxn ang="0">
                  <a:pos x="292" y="556"/>
                </a:cxn>
                <a:cxn ang="0">
                  <a:pos x="260" y="597"/>
                </a:cxn>
                <a:cxn ang="0">
                  <a:pos x="185" y="625"/>
                </a:cxn>
                <a:cxn ang="0">
                  <a:pos x="0" y="212"/>
                </a:cxn>
                <a:cxn ang="0">
                  <a:pos x="12" y="12"/>
                </a:cxn>
                <a:cxn ang="0">
                  <a:pos x="59" y="0"/>
                </a:cxn>
                <a:cxn ang="0">
                  <a:pos x="59" y="0"/>
                </a:cxn>
              </a:cxnLst>
              <a:rect l="0" t="0" r="r" b="b"/>
              <a:pathLst>
                <a:path w="292" h="625">
                  <a:moveTo>
                    <a:pt x="59" y="0"/>
                  </a:moveTo>
                  <a:lnTo>
                    <a:pt x="229" y="385"/>
                  </a:lnTo>
                  <a:lnTo>
                    <a:pt x="292" y="556"/>
                  </a:lnTo>
                  <a:lnTo>
                    <a:pt x="260" y="597"/>
                  </a:lnTo>
                  <a:lnTo>
                    <a:pt x="185" y="625"/>
                  </a:lnTo>
                  <a:lnTo>
                    <a:pt x="0" y="212"/>
                  </a:lnTo>
                  <a:lnTo>
                    <a:pt x="12" y="12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3" name="Freeform 31"/>
            <p:cNvSpPr>
              <a:spLocks/>
            </p:cNvSpPr>
            <p:nvPr/>
          </p:nvSpPr>
          <p:spPr bwMode="auto">
            <a:xfrm>
              <a:off x="1652" y="4186"/>
              <a:ext cx="187" cy="48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43"/>
                </a:cxn>
                <a:cxn ang="0">
                  <a:pos x="187" y="48"/>
                </a:cxn>
                <a:cxn ang="0">
                  <a:pos x="176" y="27"/>
                </a:cxn>
                <a:cxn ang="0">
                  <a:pos x="74" y="0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187" h="48">
                  <a:moveTo>
                    <a:pt x="2" y="5"/>
                  </a:moveTo>
                  <a:lnTo>
                    <a:pt x="0" y="43"/>
                  </a:lnTo>
                  <a:lnTo>
                    <a:pt x="187" y="48"/>
                  </a:lnTo>
                  <a:lnTo>
                    <a:pt x="176" y="27"/>
                  </a:lnTo>
                  <a:lnTo>
                    <a:pt x="74" y="0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4" name="Freeform 32"/>
            <p:cNvSpPr>
              <a:spLocks/>
            </p:cNvSpPr>
            <p:nvPr/>
          </p:nvSpPr>
          <p:spPr bwMode="auto">
            <a:xfrm>
              <a:off x="2045" y="4191"/>
              <a:ext cx="219" cy="66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0" y="58"/>
                </a:cxn>
                <a:cxn ang="0">
                  <a:pos x="56" y="66"/>
                </a:cxn>
                <a:cxn ang="0">
                  <a:pos x="83" y="53"/>
                </a:cxn>
                <a:cxn ang="0">
                  <a:pos x="102" y="66"/>
                </a:cxn>
                <a:cxn ang="0">
                  <a:pos x="219" y="63"/>
                </a:cxn>
                <a:cxn ang="0">
                  <a:pos x="204" y="43"/>
                </a:cxn>
                <a:cxn ang="0">
                  <a:pos x="90" y="0"/>
                </a:cxn>
                <a:cxn ang="0">
                  <a:pos x="14" y="10"/>
                </a:cxn>
                <a:cxn ang="0">
                  <a:pos x="14" y="10"/>
                </a:cxn>
              </a:cxnLst>
              <a:rect l="0" t="0" r="r" b="b"/>
              <a:pathLst>
                <a:path w="219" h="66">
                  <a:moveTo>
                    <a:pt x="14" y="10"/>
                  </a:moveTo>
                  <a:lnTo>
                    <a:pt x="0" y="58"/>
                  </a:lnTo>
                  <a:lnTo>
                    <a:pt x="56" y="66"/>
                  </a:lnTo>
                  <a:lnTo>
                    <a:pt x="83" y="53"/>
                  </a:lnTo>
                  <a:lnTo>
                    <a:pt x="102" y="66"/>
                  </a:lnTo>
                  <a:lnTo>
                    <a:pt x="219" y="63"/>
                  </a:lnTo>
                  <a:lnTo>
                    <a:pt x="204" y="43"/>
                  </a:lnTo>
                  <a:lnTo>
                    <a:pt x="90" y="0"/>
                  </a:lnTo>
                  <a:lnTo>
                    <a:pt x="14" y="10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5" name="Freeform 33"/>
            <p:cNvSpPr>
              <a:spLocks/>
            </p:cNvSpPr>
            <p:nvPr/>
          </p:nvSpPr>
          <p:spPr bwMode="auto">
            <a:xfrm>
              <a:off x="2434" y="1989"/>
              <a:ext cx="698" cy="1397"/>
            </a:xfrm>
            <a:custGeom>
              <a:avLst/>
              <a:gdLst/>
              <a:ahLst/>
              <a:cxnLst>
                <a:cxn ang="0">
                  <a:pos x="276" y="92"/>
                </a:cxn>
                <a:cxn ang="0">
                  <a:pos x="220" y="149"/>
                </a:cxn>
                <a:cxn ang="0">
                  <a:pos x="150" y="231"/>
                </a:cxn>
                <a:cxn ang="0">
                  <a:pos x="91" y="319"/>
                </a:cxn>
                <a:cxn ang="0">
                  <a:pos x="59" y="401"/>
                </a:cxn>
                <a:cxn ang="0">
                  <a:pos x="32" y="484"/>
                </a:cxn>
                <a:cxn ang="0">
                  <a:pos x="10" y="568"/>
                </a:cxn>
                <a:cxn ang="0">
                  <a:pos x="0" y="661"/>
                </a:cxn>
                <a:cxn ang="0">
                  <a:pos x="6" y="767"/>
                </a:cxn>
                <a:cxn ang="0">
                  <a:pos x="29" y="879"/>
                </a:cxn>
                <a:cxn ang="0">
                  <a:pos x="66" y="990"/>
                </a:cxn>
                <a:cxn ang="0">
                  <a:pos x="110" y="1081"/>
                </a:cxn>
                <a:cxn ang="0">
                  <a:pos x="156" y="1150"/>
                </a:cxn>
                <a:cxn ang="0">
                  <a:pos x="204" y="1208"/>
                </a:cxn>
                <a:cxn ang="0">
                  <a:pos x="255" y="1256"/>
                </a:cxn>
                <a:cxn ang="0">
                  <a:pos x="313" y="1299"/>
                </a:cxn>
                <a:cxn ang="0">
                  <a:pos x="370" y="1334"/>
                </a:cxn>
                <a:cxn ang="0">
                  <a:pos x="427" y="1362"/>
                </a:cxn>
                <a:cxn ang="0">
                  <a:pos x="480" y="1379"/>
                </a:cxn>
                <a:cxn ang="0">
                  <a:pos x="534" y="1392"/>
                </a:cxn>
                <a:cxn ang="0">
                  <a:pos x="587" y="1395"/>
                </a:cxn>
                <a:cxn ang="0">
                  <a:pos x="634" y="1397"/>
                </a:cxn>
                <a:cxn ang="0">
                  <a:pos x="669" y="1395"/>
                </a:cxn>
                <a:cxn ang="0">
                  <a:pos x="687" y="1394"/>
                </a:cxn>
                <a:cxn ang="0">
                  <a:pos x="593" y="1349"/>
                </a:cxn>
                <a:cxn ang="0">
                  <a:pos x="552" y="1329"/>
                </a:cxn>
                <a:cxn ang="0">
                  <a:pos x="480" y="1293"/>
                </a:cxn>
                <a:cxn ang="0">
                  <a:pos x="399" y="1243"/>
                </a:cxn>
                <a:cxn ang="0">
                  <a:pos x="335" y="1189"/>
                </a:cxn>
                <a:cxn ang="0">
                  <a:pos x="285" y="1132"/>
                </a:cxn>
                <a:cxn ang="0">
                  <a:pos x="244" y="1078"/>
                </a:cxn>
                <a:cxn ang="0">
                  <a:pos x="210" y="1022"/>
                </a:cxn>
                <a:cxn ang="0">
                  <a:pos x="182" y="970"/>
                </a:cxn>
                <a:cxn ang="0">
                  <a:pos x="159" y="916"/>
                </a:cxn>
                <a:cxn ang="0">
                  <a:pos x="137" y="863"/>
                </a:cxn>
                <a:cxn ang="0">
                  <a:pos x="122" y="802"/>
                </a:cxn>
                <a:cxn ang="0">
                  <a:pos x="116" y="729"/>
                </a:cxn>
                <a:cxn ang="0">
                  <a:pos x="117" y="645"/>
                </a:cxn>
                <a:cxn ang="0">
                  <a:pos x="126" y="554"/>
                </a:cxn>
                <a:cxn ang="0">
                  <a:pos x="139" y="469"/>
                </a:cxn>
                <a:cxn ang="0">
                  <a:pos x="159" y="400"/>
                </a:cxn>
                <a:cxn ang="0">
                  <a:pos x="176" y="344"/>
                </a:cxn>
                <a:cxn ang="0">
                  <a:pos x="194" y="292"/>
                </a:cxn>
                <a:cxn ang="0">
                  <a:pos x="222" y="236"/>
                </a:cxn>
                <a:cxn ang="0">
                  <a:pos x="255" y="185"/>
                </a:cxn>
                <a:cxn ang="0">
                  <a:pos x="276" y="158"/>
                </a:cxn>
                <a:cxn ang="0">
                  <a:pos x="305" y="122"/>
                </a:cxn>
                <a:cxn ang="0">
                  <a:pos x="333" y="92"/>
                </a:cxn>
                <a:cxn ang="0">
                  <a:pos x="373" y="54"/>
                </a:cxn>
                <a:cxn ang="0">
                  <a:pos x="421" y="15"/>
                </a:cxn>
                <a:cxn ang="0">
                  <a:pos x="293" y="79"/>
                </a:cxn>
              </a:cxnLst>
              <a:rect l="0" t="0" r="r" b="b"/>
              <a:pathLst>
                <a:path w="698" h="1397">
                  <a:moveTo>
                    <a:pt x="293" y="79"/>
                  </a:moveTo>
                  <a:lnTo>
                    <a:pt x="291" y="81"/>
                  </a:lnTo>
                  <a:lnTo>
                    <a:pt x="285" y="84"/>
                  </a:lnTo>
                  <a:lnTo>
                    <a:pt x="276" y="92"/>
                  </a:lnTo>
                  <a:lnTo>
                    <a:pt x="266" y="104"/>
                  </a:lnTo>
                  <a:lnTo>
                    <a:pt x="251" y="117"/>
                  </a:lnTo>
                  <a:lnTo>
                    <a:pt x="236" y="132"/>
                  </a:lnTo>
                  <a:lnTo>
                    <a:pt x="220" y="149"/>
                  </a:lnTo>
                  <a:lnTo>
                    <a:pt x="204" y="168"/>
                  </a:lnTo>
                  <a:lnTo>
                    <a:pt x="185" y="187"/>
                  </a:lnTo>
                  <a:lnTo>
                    <a:pt x="167" y="208"/>
                  </a:lnTo>
                  <a:lnTo>
                    <a:pt x="150" y="231"/>
                  </a:lnTo>
                  <a:lnTo>
                    <a:pt x="134" y="253"/>
                  </a:lnTo>
                  <a:lnTo>
                    <a:pt x="117" y="274"/>
                  </a:lnTo>
                  <a:lnTo>
                    <a:pt x="104" y="297"/>
                  </a:lnTo>
                  <a:lnTo>
                    <a:pt x="91" y="319"/>
                  </a:lnTo>
                  <a:lnTo>
                    <a:pt x="84" y="342"/>
                  </a:lnTo>
                  <a:lnTo>
                    <a:pt x="75" y="362"/>
                  </a:lnTo>
                  <a:lnTo>
                    <a:pt x="68" y="382"/>
                  </a:lnTo>
                  <a:lnTo>
                    <a:pt x="59" y="401"/>
                  </a:lnTo>
                  <a:lnTo>
                    <a:pt x="53" y="421"/>
                  </a:lnTo>
                  <a:lnTo>
                    <a:pt x="46" y="443"/>
                  </a:lnTo>
                  <a:lnTo>
                    <a:pt x="38" y="463"/>
                  </a:lnTo>
                  <a:lnTo>
                    <a:pt x="32" y="484"/>
                  </a:lnTo>
                  <a:lnTo>
                    <a:pt x="27" y="506"/>
                  </a:lnTo>
                  <a:lnTo>
                    <a:pt x="19" y="525"/>
                  </a:lnTo>
                  <a:lnTo>
                    <a:pt x="15" y="545"/>
                  </a:lnTo>
                  <a:lnTo>
                    <a:pt x="10" y="568"/>
                  </a:lnTo>
                  <a:lnTo>
                    <a:pt x="6" y="592"/>
                  </a:lnTo>
                  <a:lnTo>
                    <a:pt x="3" y="613"/>
                  </a:lnTo>
                  <a:lnTo>
                    <a:pt x="2" y="638"/>
                  </a:lnTo>
                  <a:lnTo>
                    <a:pt x="0" y="661"/>
                  </a:lnTo>
                  <a:lnTo>
                    <a:pt x="0" y="688"/>
                  </a:lnTo>
                  <a:lnTo>
                    <a:pt x="0" y="712"/>
                  </a:lnTo>
                  <a:lnTo>
                    <a:pt x="3" y="740"/>
                  </a:lnTo>
                  <a:lnTo>
                    <a:pt x="6" y="767"/>
                  </a:lnTo>
                  <a:lnTo>
                    <a:pt x="10" y="795"/>
                  </a:lnTo>
                  <a:lnTo>
                    <a:pt x="16" y="823"/>
                  </a:lnTo>
                  <a:lnTo>
                    <a:pt x="22" y="853"/>
                  </a:lnTo>
                  <a:lnTo>
                    <a:pt x="29" y="879"/>
                  </a:lnTo>
                  <a:lnTo>
                    <a:pt x="40" y="909"/>
                  </a:lnTo>
                  <a:lnTo>
                    <a:pt x="47" y="937"/>
                  </a:lnTo>
                  <a:lnTo>
                    <a:pt x="56" y="964"/>
                  </a:lnTo>
                  <a:lnTo>
                    <a:pt x="66" y="990"/>
                  </a:lnTo>
                  <a:lnTo>
                    <a:pt x="78" y="1015"/>
                  </a:lnTo>
                  <a:lnTo>
                    <a:pt x="88" y="1038"/>
                  </a:lnTo>
                  <a:lnTo>
                    <a:pt x="100" y="1063"/>
                  </a:lnTo>
                  <a:lnTo>
                    <a:pt x="110" y="1081"/>
                  </a:lnTo>
                  <a:lnTo>
                    <a:pt x="123" y="1103"/>
                  </a:lnTo>
                  <a:lnTo>
                    <a:pt x="134" y="1117"/>
                  </a:lnTo>
                  <a:lnTo>
                    <a:pt x="144" y="1136"/>
                  </a:lnTo>
                  <a:lnTo>
                    <a:pt x="156" y="1150"/>
                  </a:lnTo>
                  <a:lnTo>
                    <a:pt x="169" y="1165"/>
                  </a:lnTo>
                  <a:lnTo>
                    <a:pt x="179" y="1180"/>
                  </a:lnTo>
                  <a:lnTo>
                    <a:pt x="191" y="1193"/>
                  </a:lnTo>
                  <a:lnTo>
                    <a:pt x="204" y="1208"/>
                  </a:lnTo>
                  <a:lnTo>
                    <a:pt x="217" y="1222"/>
                  </a:lnTo>
                  <a:lnTo>
                    <a:pt x="229" y="1233"/>
                  </a:lnTo>
                  <a:lnTo>
                    <a:pt x="242" y="1245"/>
                  </a:lnTo>
                  <a:lnTo>
                    <a:pt x="255" y="1256"/>
                  </a:lnTo>
                  <a:lnTo>
                    <a:pt x="269" y="1268"/>
                  </a:lnTo>
                  <a:lnTo>
                    <a:pt x="283" y="1279"/>
                  </a:lnTo>
                  <a:lnTo>
                    <a:pt x="298" y="1289"/>
                  </a:lnTo>
                  <a:lnTo>
                    <a:pt x="313" y="1299"/>
                  </a:lnTo>
                  <a:lnTo>
                    <a:pt x="327" y="1311"/>
                  </a:lnTo>
                  <a:lnTo>
                    <a:pt x="342" y="1319"/>
                  </a:lnTo>
                  <a:lnTo>
                    <a:pt x="357" y="1327"/>
                  </a:lnTo>
                  <a:lnTo>
                    <a:pt x="370" y="1334"/>
                  </a:lnTo>
                  <a:lnTo>
                    <a:pt x="386" y="1342"/>
                  </a:lnTo>
                  <a:lnTo>
                    <a:pt x="399" y="1349"/>
                  </a:lnTo>
                  <a:lnTo>
                    <a:pt x="412" y="1355"/>
                  </a:lnTo>
                  <a:lnTo>
                    <a:pt x="427" y="1362"/>
                  </a:lnTo>
                  <a:lnTo>
                    <a:pt x="440" y="1367"/>
                  </a:lnTo>
                  <a:lnTo>
                    <a:pt x="453" y="1370"/>
                  </a:lnTo>
                  <a:lnTo>
                    <a:pt x="467" y="1375"/>
                  </a:lnTo>
                  <a:lnTo>
                    <a:pt x="480" y="1379"/>
                  </a:lnTo>
                  <a:lnTo>
                    <a:pt x="494" y="1384"/>
                  </a:lnTo>
                  <a:lnTo>
                    <a:pt x="508" y="1385"/>
                  </a:lnTo>
                  <a:lnTo>
                    <a:pt x="521" y="1389"/>
                  </a:lnTo>
                  <a:lnTo>
                    <a:pt x="534" y="1392"/>
                  </a:lnTo>
                  <a:lnTo>
                    <a:pt x="547" y="1394"/>
                  </a:lnTo>
                  <a:lnTo>
                    <a:pt x="560" y="1395"/>
                  </a:lnTo>
                  <a:lnTo>
                    <a:pt x="574" y="1395"/>
                  </a:lnTo>
                  <a:lnTo>
                    <a:pt x="587" y="1395"/>
                  </a:lnTo>
                  <a:lnTo>
                    <a:pt x="600" y="1397"/>
                  </a:lnTo>
                  <a:lnTo>
                    <a:pt x="610" y="1397"/>
                  </a:lnTo>
                  <a:lnTo>
                    <a:pt x="622" y="1397"/>
                  </a:lnTo>
                  <a:lnTo>
                    <a:pt x="634" y="1397"/>
                  </a:lnTo>
                  <a:lnTo>
                    <a:pt x="644" y="1397"/>
                  </a:lnTo>
                  <a:lnTo>
                    <a:pt x="653" y="1395"/>
                  </a:lnTo>
                  <a:lnTo>
                    <a:pt x="662" y="1395"/>
                  </a:lnTo>
                  <a:lnTo>
                    <a:pt x="669" y="1395"/>
                  </a:lnTo>
                  <a:lnTo>
                    <a:pt x="676" y="1395"/>
                  </a:lnTo>
                  <a:lnTo>
                    <a:pt x="681" y="1394"/>
                  </a:lnTo>
                  <a:lnTo>
                    <a:pt x="685" y="1394"/>
                  </a:lnTo>
                  <a:lnTo>
                    <a:pt x="687" y="1394"/>
                  </a:lnTo>
                  <a:lnTo>
                    <a:pt x="689" y="1394"/>
                  </a:lnTo>
                  <a:lnTo>
                    <a:pt x="698" y="1360"/>
                  </a:lnTo>
                  <a:lnTo>
                    <a:pt x="596" y="1352"/>
                  </a:lnTo>
                  <a:lnTo>
                    <a:pt x="593" y="1349"/>
                  </a:lnTo>
                  <a:lnTo>
                    <a:pt x="587" y="1347"/>
                  </a:lnTo>
                  <a:lnTo>
                    <a:pt x="578" y="1342"/>
                  </a:lnTo>
                  <a:lnTo>
                    <a:pt x="566" y="1337"/>
                  </a:lnTo>
                  <a:lnTo>
                    <a:pt x="552" y="1329"/>
                  </a:lnTo>
                  <a:lnTo>
                    <a:pt x="537" y="1322"/>
                  </a:lnTo>
                  <a:lnTo>
                    <a:pt x="518" y="1314"/>
                  </a:lnTo>
                  <a:lnTo>
                    <a:pt x="500" y="1304"/>
                  </a:lnTo>
                  <a:lnTo>
                    <a:pt x="480" y="1293"/>
                  </a:lnTo>
                  <a:lnTo>
                    <a:pt x="459" y="1283"/>
                  </a:lnTo>
                  <a:lnTo>
                    <a:pt x="439" y="1270"/>
                  </a:lnTo>
                  <a:lnTo>
                    <a:pt x="420" y="1256"/>
                  </a:lnTo>
                  <a:lnTo>
                    <a:pt x="399" y="1243"/>
                  </a:lnTo>
                  <a:lnTo>
                    <a:pt x="381" y="1230"/>
                  </a:lnTo>
                  <a:lnTo>
                    <a:pt x="364" y="1217"/>
                  </a:lnTo>
                  <a:lnTo>
                    <a:pt x="349" y="1203"/>
                  </a:lnTo>
                  <a:lnTo>
                    <a:pt x="335" y="1189"/>
                  </a:lnTo>
                  <a:lnTo>
                    <a:pt x="321" y="1175"/>
                  </a:lnTo>
                  <a:lnTo>
                    <a:pt x="308" y="1162"/>
                  </a:lnTo>
                  <a:lnTo>
                    <a:pt x="298" y="1147"/>
                  </a:lnTo>
                  <a:lnTo>
                    <a:pt x="285" y="1132"/>
                  </a:lnTo>
                  <a:lnTo>
                    <a:pt x="274" y="1119"/>
                  </a:lnTo>
                  <a:lnTo>
                    <a:pt x="263" y="1106"/>
                  </a:lnTo>
                  <a:lnTo>
                    <a:pt x="254" y="1091"/>
                  </a:lnTo>
                  <a:lnTo>
                    <a:pt x="244" y="1078"/>
                  </a:lnTo>
                  <a:lnTo>
                    <a:pt x="235" y="1063"/>
                  </a:lnTo>
                  <a:lnTo>
                    <a:pt x="226" y="1050"/>
                  </a:lnTo>
                  <a:lnTo>
                    <a:pt x="217" y="1036"/>
                  </a:lnTo>
                  <a:lnTo>
                    <a:pt x="210" y="1022"/>
                  </a:lnTo>
                  <a:lnTo>
                    <a:pt x="203" y="1008"/>
                  </a:lnTo>
                  <a:lnTo>
                    <a:pt x="195" y="997"/>
                  </a:lnTo>
                  <a:lnTo>
                    <a:pt x="189" y="983"/>
                  </a:lnTo>
                  <a:lnTo>
                    <a:pt x="182" y="970"/>
                  </a:lnTo>
                  <a:lnTo>
                    <a:pt x="176" y="955"/>
                  </a:lnTo>
                  <a:lnTo>
                    <a:pt x="170" y="942"/>
                  </a:lnTo>
                  <a:lnTo>
                    <a:pt x="164" y="931"/>
                  </a:lnTo>
                  <a:lnTo>
                    <a:pt x="159" y="916"/>
                  </a:lnTo>
                  <a:lnTo>
                    <a:pt x="153" y="904"/>
                  </a:lnTo>
                  <a:lnTo>
                    <a:pt x="147" y="891"/>
                  </a:lnTo>
                  <a:lnTo>
                    <a:pt x="142" y="878"/>
                  </a:lnTo>
                  <a:lnTo>
                    <a:pt x="137" y="863"/>
                  </a:lnTo>
                  <a:lnTo>
                    <a:pt x="132" y="850"/>
                  </a:lnTo>
                  <a:lnTo>
                    <a:pt x="128" y="833"/>
                  </a:lnTo>
                  <a:lnTo>
                    <a:pt x="125" y="818"/>
                  </a:lnTo>
                  <a:lnTo>
                    <a:pt x="122" y="802"/>
                  </a:lnTo>
                  <a:lnTo>
                    <a:pt x="120" y="785"/>
                  </a:lnTo>
                  <a:lnTo>
                    <a:pt x="117" y="767"/>
                  </a:lnTo>
                  <a:lnTo>
                    <a:pt x="117" y="750"/>
                  </a:lnTo>
                  <a:lnTo>
                    <a:pt x="116" y="729"/>
                  </a:lnTo>
                  <a:lnTo>
                    <a:pt x="116" y="711"/>
                  </a:lnTo>
                  <a:lnTo>
                    <a:pt x="116" y="689"/>
                  </a:lnTo>
                  <a:lnTo>
                    <a:pt x="117" y="666"/>
                  </a:lnTo>
                  <a:lnTo>
                    <a:pt x="117" y="645"/>
                  </a:lnTo>
                  <a:lnTo>
                    <a:pt x="120" y="623"/>
                  </a:lnTo>
                  <a:lnTo>
                    <a:pt x="122" y="600"/>
                  </a:lnTo>
                  <a:lnTo>
                    <a:pt x="125" y="578"/>
                  </a:lnTo>
                  <a:lnTo>
                    <a:pt x="126" y="554"/>
                  </a:lnTo>
                  <a:lnTo>
                    <a:pt x="129" y="532"/>
                  </a:lnTo>
                  <a:lnTo>
                    <a:pt x="134" y="511"/>
                  </a:lnTo>
                  <a:lnTo>
                    <a:pt x="137" y="491"/>
                  </a:lnTo>
                  <a:lnTo>
                    <a:pt x="139" y="469"/>
                  </a:lnTo>
                  <a:lnTo>
                    <a:pt x="145" y="451"/>
                  </a:lnTo>
                  <a:lnTo>
                    <a:pt x="150" y="433"/>
                  </a:lnTo>
                  <a:lnTo>
                    <a:pt x="156" y="418"/>
                  </a:lnTo>
                  <a:lnTo>
                    <a:pt x="159" y="400"/>
                  </a:lnTo>
                  <a:lnTo>
                    <a:pt x="163" y="385"/>
                  </a:lnTo>
                  <a:lnTo>
                    <a:pt x="167" y="372"/>
                  </a:lnTo>
                  <a:lnTo>
                    <a:pt x="172" y="359"/>
                  </a:lnTo>
                  <a:lnTo>
                    <a:pt x="176" y="344"/>
                  </a:lnTo>
                  <a:lnTo>
                    <a:pt x="181" y="330"/>
                  </a:lnTo>
                  <a:lnTo>
                    <a:pt x="185" y="319"/>
                  </a:lnTo>
                  <a:lnTo>
                    <a:pt x="191" y="306"/>
                  </a:lnTo>
                  <a:lnTo>
                    <a:pt x="194" y="292"/>
                  </a:lnTo>
                  <a:lnTo>
                    <a:pt x="201" y="279"/>
                  </a:lnTo>
                  <a:lnTo>
                    <a:pt x="207" y="264"/>
                  </a:lnTo>
                  <a:lnTo>
                    <a:pt x="214" y="251"/>
                  </a:lnTo>
                  <a:lnTo>
                    <a:pt x="222" y="236"/>
                  </a:lnTo>
                  <a:lnTo>
                    <a:pt x="230" y="223"/>
                  </a:lnTo>
                  <a:lnTo>
                    <a:pt x="241" y="206"/>
                  </a:lnTo>
                  <a:lnTo>
                    <a:pt x="252" y="192"/>
                  </a:lnTo>
                  <a:lnTo>
                    <a:pt x="255" y="185"/>
                  </a:lnTo>
                  <a:lnTo>
                    <a:pt x="260" y="180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6" y="158"/>
                  </a:lnTo>
                  <a:lnTo>
                    <a:pt x="283" y="150"/>
                  </a:lnTo>
                  <a:lnTo>
                    <a:pt x="292" y="139"/>
                  </a:lnTo>
                  <a:lnTo>
                    <a:pt x="301" y="129"/>
                  </a:lnTo>
                  <a:lnTo>
                    <a:pt x="305" y="122"/>
                  </a:lnTo>
                  <a:lnTo>
                    <a:pt x="311" y="117"/>
                  </a:lnTo>
                  <a:lnTo>
                    <a:pt x="317" y="110"/>
                  </a:lnTo>
                  <a:lnTo>
                    <a:pt x="324" y="102"/>
                  </a:lnTo>
                  <a:lnTo>
                    <a:pt x="333" y="92"/>
                  </a:lnTo>
                  <a:lnTo>
                    <a:pt x="342" y="82"/>
                  </a:lnTo>
                  <a:lnTo>
                    <a:pt x="352" y="74"/>
                  </a:lnTo>
                  <a:lnTo>
                    <a:pt x="362" y="64"/>
                  </a:lnTo>
                  <a:lnTo>
                    <a:pt x="373" y="54"/>
                  </a:lnTo>
                  <a:lnTo>
                    <a:pt x="383" y="46"/>
                  </a:lnTo>
                  <a:lnTo>
                    <a:pt x="392" y="36"/>
                  </a:lnTo>
                  <a:lnTo>
                    <a:pt x="411" y="23"/>
                  </a:lnTo>
                  <a:lnTo>
                    <a:pt x="421" y="15"/>
                  </a:lnTo>
                  <a:lnTo>
                    <a:pt x="434" y="5"/>
                  </a:lnTo>
                  <a:lnTo>
                    <a:pt x="440" y="0"/>
                  </a:lnTo>
                  <a:lnTo>
                    <a:pt x="293" y="79"/>
                  </a:lnTo>
                  <a:lnTo>
                    <a:pt x="293" y="79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6" name="Freeform 34"/>
            <p:cNvSpPr>
              <a:spLocks/>
            </p:cNvSpPr>
            <p:nvPr/>
          </p:nvSpPr>
          <p:spPr bwMode="auto">
            <a:xfrm>
              <a:off x="3059" y="1956"/>
              <a:ext cx="670" cy="828"/>
            </a:xfrm>
            <a:custGeom>
              <a:avLst/>
              <a:gdLst/>
              <a:ahLst/>
              <a:cxnLst>
                <a:cxn ang="0">
                  <a:pos x="16" y="15"/>
                </a:cxn>
                <a:cxn ang="0">
                  <a:pos x="51" y="10"/>
                </a:cxn>
                <a:cxn ang="0">
                  <a:pos x="98" y="3"/>
                </a:cxn>
                <a:cxn ang="0">
                  <a:pos x="151" y="0"/>
                </a:cxn>
                <a:cxn ang="0">
                  <a:pos x="204" y="0"/>
                </a:cxn>
                <a:cxn ang="0">
                  <a:pos x="255" y="6"/>
                </a:cxn>
                <a:cxn ang="0">
                  <a:pos x="308" y="19"/>
                </a:cxn>
                <a:cxn ang="0">
                  <a:pos x="359" y="41"/>
                </a:cxn>
                <a:cxn ang="0">
                  <a:pos x="414" y="69"/>
                </a:cxn>
                <a:cxn ang="0">
                  <a:pos x="469" y="107"/>
                </a:cxn>
                <a:cxn ang="0">
                  <a:pos x="525" y="148"/>
                </a:cxn>
                <a:cxn ang="0">
                  <a:pos x="575" y="198"/>
                </a:cxn>
                <a:cxn ang="0">
                  <a:pos x="616" y="249"/>
                </a:cxn>
                <a:cxn ang="0">
                  <a:pos x="647" y="294"/>
                </a:cxn>
                <a:cxn ang="0">
                  <a:pos x="663" y="325"/>
                </a:cxn>
                <a:cxn ang="0">
                  <a:pos x="666" y="337"/>
                </a:cxn>
                <a:cxn ang="0">
                  <a:pos x="647" y="365"/>
                </a:cxn>
                <a:cxn ang="0">
                  <a:pos x="641" y="392"/>
                </a:cxn>
                <a:cxn ang="0">
                  <a:pos x="635" y="425"/>
                </a:cxn>
                <a:cxn ang="0">
                  <a:pos x="632" y="466"/>
                </a:cxn>
                <a:cxn ang="0">
                  <a:pos x="634" y="507"/>
                </a:cxn>
                <a:cxn ang="0">
                  <a:pos x="636" y="552"/>
                </a:cxn>
                <a:cxn ang="0">
                  <a:pos x="641" y="597"/>
                </a:cxn>
                <a:cxn ang="0">
                  <a:pos x="644" y="641"/>
                </a:cxn>
                <a:cxn ang="0">
                  <a:pos x="647" y="687"/>
                </a:cxn>
                <a:cxn ang="0">
                  <a:pos x="644" y="732"/>
                </a:cxn>
                <a:cxn ang="0">
                  <a:pos x="636" y="772"/>
                </a:cxn>
                <a:cxn ang="0">
                  <a:pos x="626" y="803"/>
                </a:cxn>
                <a:cxn ang="0">
                  <a:pos x="617" y="825"/>
                </a:cxn>
                <a:cxn ang="0">
                  <a:pos x="617" y="813"/>
                </a:cxn>
                <a:cxn ang="0">
                  <a:pos x="617" y="764"/>
                </a:cxn>
                <a:cxn ang="0">
                  <a:pos x="616" y="692"/>
                </a:cxn>
                <a:cxn ang="0">
                  <a:pos x="612" y="615"/>
                </a:cxn>
                <a:cxn ang="0">
                  <a:pos x="601" y="545"/>
                </a:cxn>
                <a:cxn ang="0">
                  <a:pos x="585" y="487"/>
                </a:cxn>
                <a:cxn ang="0">
                  <a:pos x="566" y="434"/>
                </a:cxn>
                <a:cxn ang="0">
                  <a:pos x="544" y="387"/>
                </a:cxn>
                <a:cxn ang="0">
                  <a:pos x="518" y="337"/>
                </a:cxn>
                <a:cxn ang="0">
                  <a:pos x="487" y="286"/>
                </a:cxn>
                <a:cxn ang="0">
                  <a:pos x="450" y="234"/>
                </a:cxn>
                <a:cxn ang="0">
                  <a:pos x="406" y="191"/>
                </a:cxn>
                <a:cxn ang="0">
                  <a:pos x="359" y="150"/>
                </a:cxn>
                <a:cxn ang="0">
                  <a:pos x="315" y="120"/>
                </a:cxn>
                <a:cxn ang="0">
                  <a:pos x="276" y="96"/>
                </a:cxn>
                <a:cxn ang="0">
                  <a:pos x="236" y="77"/>
                </a:cxn>
                <a:cxn ang="0">
                  <a:pos x="195" y="59"/>
                </a:cxn>
                <a:cxn ang="0">
                  <a:pos x="155" y="44"/>
                </a:cxn>
                <a:cxn ang="0">
                  <a:pos x="119" y="31"/>
                </a:cxn>
                <a:cxn ang="0">
                  <a:pos x="88" y="24"/>
                </a:cxn>
                <a:cxn ang="0">
                  <a:pos x="60" y="21"/>
                </a:cxn>
                <a:cxn ang="0">
                  <a:pos x="32" y="21"/>
                </a:cxn>
                <a:cxn ang="0">
                  <a:pos x="10" y="21"/>
                </a:cxn>
                <a:cxn ang="0">
                  <a:pos x="0" y="21"/>
                </a:cxn>
              </a:cxnLst>
              <a:rect l="0" t="0" r="r" b="b"/>
              <a:pathLst>
                <a:path w="670" h="828">
                  <a:moveTo>
                    <a:pt x="0" y="21"/>
                  </a:moveTo>
                  <a:lnTo>
                    <a:pt x="1" y="19"/>
                  </a:lnTo>
                  <a:lnTo>
                    <a:pt x="10" y="18"/>
                  </a:lnTo>
                  <a:lnTo>
                    <a:pt x="16" y="15"/>
                  </a:lnTo>
                  <a:lnTo>
                    <a:pt x="23" y="15"/>
                  </a:lnTo>
                  <a:lnTo>
                    <a:pt x="32" y="13"/>
                  </a:lnTo>
                  <a:lnTo>
                    <a:pt x="42" y="11"/>
                  </a:lnTo>
                  <a:lnTo>
                    <a:pt x="51" y="10"/>
                  </a:lnTo>
                  <a:lnTo>
                    <a:pt x="62" y="8"/>
                  </a:lnTo>
                  <a:lnTo>
                    <a:pt x="75" y="6"/>
                  </a:lnTo>
                  <a:lnTo>
                    <a:pt x="86" y="5"/>
                  </a:lnTo>
                  <a:lnTo>
                    <a:pt x="98" y="3"/>
                  </a:lnTo>
                  <a:lnTo>
                    <a:pt x="111" y="1"/>
                  </a:lnTo>
                  <a:lnTo>
                    <a:pt x="125" y="1"/>
                  </a:lnTo>
                  <a:lnTo>
                    <a:pt x="139" y="1"/>
                  </a:lnTo>
                  <a:lnTo>
                    <a:pt x="151" y="0"/>
                  </a:lnTo>
                  <a:lnTo>
                    <a:pt x="164" y="0"/>
                  </a:lnTo>
                  <a:lnTo>
                    <a:pt x="177" y="0"/>
                  </a:lnTo>
                  <a:lnTo>
                    <a:pt x="191" y="0"/>
                  </a:lnTo>
                  <a:lnTo>
                    <a:pt x="204" y="0"/>
                  </a:lnTo>
                  <a:lnTo>
                    <a:pt x="217" y="0"/>
                  </a:lnTo>
                  <a:lnTo>
                    <a:pt x="230" y="1"/>
                  </a:lnTo>
                  <a:lnTo>
                    <a:pt x="243" y="5"/>
                  </a:lnTo>
                  <a:lnTo>
                    <a:pt x="255" y="6"/>
                  </a:lnTo>
                  <a:lnTo>
                    <a:pt x="268" y="10"/>
                  </a:lnTo>
                  <a:lnTo>
                    <a:pt x="282" y="13"/>
                  </a:lnTo>
                  <a:lnTo>
                    <a:pt x="295" y="16"/>
                  </a:lnTo>
                  <a:lnTo>
                    <a:pt x="308" y="19"/>
                  </a:lnTo>
                  <a:lnTo>
                    <a:pt x="321" y="26"/>
                  </a:lnTo>
                  <a:lnTo>
                    <a:pt x="333" y="29"/>
                  </a:lnTo>
                  <a:lnTo>
                    <a:pt x="346" y="36"/>
                  </a:lnTo>
                  <a:lnTo>
                    <a:pt x="359" y="41"/>
                  </a:lnTo>
                  <a:lnTo>
                    <a:pt x="372" y="48"/>
                  </a:lnTo>
                  <a:lnTo>
                    <a:pt x="386" y="56"/>
                  </a:lnTo>
                  <a:lnTo>
                    <a:pt x="400" y="62"/>
                  </a:lnTo>
                  <a:lnTo>
                    <a:pt x="414" y="69"/>
                  </a:lnTo>
                  <a:lnTo>
                    <a:pt x="427" y="79"/>
                  </a:lnTo>
                  <a:lnTo>
                    <a:pt x="441" y="87"/>
                  </a:lnTo>
                  <a:lnTo>
                    <a:pt x="456" y="97"/>
                  </a:lnTo>
                  <a:lnTo>
                    <a:pt x="469" y="107"/>
                  </a:lnTo>
                  <a:lnTo>
                    <a:pt x="484" y="117"/>
                  </a:lnTo>
                  <a:lnTo>
                    <a:pt x="499" y="127"/>
                  </a:lnTo>
                  <a:lnTo>
                    <a:pt x="512" y="139"/>
                  </a:lnTo>
                  <a:lnTo>
                    <a:pt x="525" y="148"/>
                  </a:lnTo>
                  <a:lnTo>
                    <a:pt x="538" y="162"/>
                  </a:lnTo>
                  <a:lnTo>
                    <a:pt x="550" y="172"/>
                  </a:lnTo>
                  <a:lnTo>
                    <a:pt x="563" y="186"/>
                  </a:lnTo>
                  <a:lnTo>
                    <a:pt x="575" y="198"/>
                  </a:lnTo>
                  <a:lnTo>
                    <a:pt x="585" y="211"/>
                  </a:lnTo>
                  <a:lnTo>
                    <a:pt x="595" y="223"/>
                  </a:lnTo>
                  <a:lnTo>
                    <a:pt x="607" y="238"/>
                  </a:lnTo>
                  <a:lnTo>
                    <a:pt x="616" y="249"/>
                  </a:lnTo>
                  <a:lnTo>
                    <a:pt x="625" y="261"/>
                  </a:lnTo>
                  <a:lnTo>
                    <a:pt x="632" y="272"/>
                  </a:lnTo>
                  <a:lnTo>
                    <a:pt x="641" y="286"/>
                  </a:lnTo>
                  <a:lnTo>
                    <a:pt x="647" y="294"/>
                  </a:lnTo>
                  <a:lnTo>
                    <a:pt x="653" y="304"/>
                  </a:lnTo>
                  <a:lnTo>
                    <a:pt x="657" y="312"/>
                  </a:lnTo>
                  <a:lnTo>
                    <a:pt x="661" y="319"/>
                  </a:lnTo>
                  <a:lnTo>
                    <a:pt x="663" y="325"/>
                  </a:lnTo>
                  <a:lnTo>
                    <a:pt x="667" y="330"/>
                  </a:lnTo>
                  <a:lnTo>
                    <a:pt x="669" y="332"/>
                  </a:lnTo>
                  <a:lnTo>
                    <a:pt x="670" y="334"/>
                  </a:lnTo>
                  <a:lnTo>
                    <a:pt x="666" y="337"/>
                  </a:lnTo>
                  <a:lnTo>
                    <a:pt x="660" y="345"/>
                  </a:lnTo>
                  <a:lnTo>
                    <a:pt x="654" y="352"/>
                  </a:lnTo>
                  <a:lnTo>
                    <a:pt x="650" y="360"/>
                  </a:lnTo>
                  <a:lnTo>
                    <a:pt x="647" y="365"/>
                  </a:lnTo>
                  <a:lnTo>
                    <a:pt x="647" y="370"/>
                  </a:lnTo>
                  <a:lnTo>
                    <a:pt x="644" y="377"/>
                  </a:lnTo>
                  <a:lnTo>
                    <a:pt x="644" y="385"/>
                  </a:lnTo>
                  <a:lnTo>
                    <a:pt x="641" y="392"/>
                  </a:lnTo>
                  <a:lnTo>
                    <a:pt x="639" y="398"/>
                  </a:lnTo>
                  <a:lnTo>
                    <a:pt x="638" y="406"/>
                  </a:lnTo>
                  <a:lnTo>
                    <a:pt x="636" y="416"/>
                  </a:lnTo>
                  <a:lnTo>
                    <a:pt x="635" y="425"/>
                  </a:lnTo>
                  <a:lnTo>
                    <a:pt x="635" y="434"/>
                  </a:lnTo>
                  <a:lnTo>
                    <a:pt x="634" y="444"/>
                  </a:lnTo>
                  <a:lnTo>
                    <a:pt x="634" y="454"/>
                  </a:lnTo>
                  <a:lnTo>
                    <a:pt x="632" y="466"/>
                  </a:lnTo>
                  <a:lnTo>
                    <a:pt x="632" y="476"/>
                  </a:lnTo>
                  <a:lnTo>
                    <a:pt x="632" y="486"/>
                  </a:lnTo>
                  <a:lnTo>
                    <a:pt x="634" y="497"/>
                  </a:lnTo>
                  <a:lnTo>
                    <a:pt x="634" y="507"/>
                  </a:lnTo>
                  <a:lnTo>
                    <a:pt x="634" y="519"/>
                  </a:lnTo>
                  <a:lnTo>
                    <a:pt x="635" y="530"/>
                  </a:lnTo>
                  <a:lnTo>
                    <a:pt x="636" y="542"/>
                  </a:lnTo>
                  <a:lnTo>
                    <a:pt x="636" y="552"/>
                  </a:lnTo>
                  <a:lnTo>
                    <a:pt x="638" y="563"/>
                  </a:lnTo>
                  <a:lnTo>
                    <a:pt x="638" y="575"/>
                  </a:lnTo>
                  <a:lnTo>
                    <a:pt x="639" y="587"/>
                  </a:lnTo>
                  <a:lnTo>
                    <a:pt x="641" y="597"/>
                  </a:lnTo>
                  <a:lnTo>
                    <a:pt x="641" y="608"/>
                  </a:lnTo>
                  <a:lnTo>
                    <a:pt x="642" y="620"/>
                  </a:lnTo>
                  <a:lnTo>
                    <a:pt x="644" y="631"/>
                  </a:lnTo>
                  <a:lnTo>
                    <a:pt x="644" y="641"/>
                  </a:lnTo>
                  <a:lnTo>
                    <a:pt x="645" y="653"/>
                  </a:lnTo>
                  <a:lnTo>
                    <a:pt x="645" y="664"/>
                  </a:lnTo>
                  <a:lnTo>
                    <a:pt x="647" y="678"/>
                  </a:lnTo>
                  <a:lnTo>
                    <a:pt x="647" y="687"/>
                  </a:lnTo>
                  <a:lnTo>
                    <a:pt x="647" y="699"/>
                  </a:lnTo>
                  <a:lnTo>
                    <a:pt x="647" y="711"/>
                  </a:lnTo>
                  <a:lnTo>
                    <a:pt x="647" y="722"/>
                  </a:lnTo>
                  <a:lnTo>
                    <a:pt x="644" y="732"/>
                  </a:lnTo>
                  <a:lnTo>
                    <a:pt x="642" y="744"/>
                  </a:lnTo>
                  <a:lnTo>
                    <a:pt x="641" y="754"/>
                  </a:lnTo>
                  <a:lnTo>
                    <a:pt x="639" y="764"/>
                  </a:lnTo>
                  <a:lnTo>
                    <a:pt x="636" y="772"/>
                  </a:lnTo>
                  <a:lnTo>
                    <a:pt x="635" y="780"/>
                  </a:lnTo>
                  <a:lnTo>
                    <a:pt x="631" y="788"/>
                  </a:lnTo>
                  <a:lnTo>
                    <a:pt x="629" y="797"/>
                  </a:lnTo>
                  <a:lnTo>
                    <a:pt x="626" y="803"/>
                  </a:lnTo>
                  <a:lnTo>
                    <a:pt x="625" y="810"/>
                  </a:lnTo>
                  <a:lnTo>
                    <a:pt x="622" y="813"/>
                  </a:lnTo>
                  <a:lnTo>
                    <a:pt x="620" y="818"/>
                  </a:lnTo>
                  <a:lnTo>
                    <a:pt x="617" y="825"/>
                  </a:lnTo>
                  <a:lnTo>
                    <a:pt x="617" y="828"/>
                  </a:lnTo>
                  <a:lnTo>
                    <a:pt x="617" y="825"/>
                  </a:lnTo>
                  <a:lnTo>
                    <a:pt x="617" y="821"/>
                  </a:lnTo>
                  <a:lnTo>
                    <a:pt x="617" y="813"/>
                  </a:lnTo>
                  <a:lnTo>
                    <a:pt x="617" y="805"/>
                  </a:lnTo>
                  <a:lnTo>
                    <a:pt x="617" y="792"/>
                  </a:lnTo>
                  <a:lnTo>
                    <a:pt x="617" y="778"/>
                  </a:lnTo>
                  <a:lnTo>
                    <a:pt x="617" y="764"/>
                  </a:lnTo>
                  <a:lnTo>
                    <a:pt x="619" y="749"/>
                  </a:lnTo>
                  <a:lnTo>
                    <a:pt x="617" y="730"/>
                  </a:lnTo>
                  <a:lnTo>
                    <a:pt x="617" y="712"/>
                  </a:lnTo>
                  <a:lnTo>
                    <a:pt x="616" y="692"/>
                  </a:lnTo>
                  <a:lnTo>
                    <a:pt x="616" y="674"/>
                  </a:lnTo>
                  <a:lnTo>
                    <a:pt x="614" y="654"/>
                  </a:lnTo>
                  <a:lnTo>
                    <a:pt x="614" y="635"/>
                  </a:lnTo>
                  <a:lnTo>
                    <a:pt x="612" y="615"/>
                  </a:lnTo>
                  <a:lnTo>
                    <a:pt x="612" y="598"/>
                  </a:lnTo>
                  <a:lnTo>
                    <a:pt x="609" y="580"/>
                  </a:lnTo>
                  <a:lnTo>
                    <a:pt x="606" y="563"/>
                  </a:lnTo>
                  <a:lnTo>
                    <a:pt x="601" y="545"/>
                  </a:lnTo>
                  <a:lnTo>
                    <a:pt x="598" y="530"/>
                  </a:lnTo>
                  <a:lnTo>
                    <a:pt x="594" y="516"/>
                  </a:lnTo>
                  <a:lnTo>
                    <a:pt x="590" y="502"/>
                  </a:lnTo>
                  <a:lnTo>
                    <a:pt x="585" y="487"/>
                  </a:lnTo>
                  <a:lnTo>
                    <a:pt x="582" y="474"/>
                  </a:lnTo>
                  <a:lnTo>
                    <a:pt x="576" y="461"/>
                  </a:lnTo>
                  <a:lnTo>
                    <a:pt x="570" y="448"/>
                  </a:lnTo>
                  <a:lnTo>
                    <a:pt x="566" y="434"/>
                  </a:lnTo>
                  <a:lnTo>
                    <a:pt x="560" y="423"/>
                  </a:lnTo>
                  <a:lnTo>
                    <a:pt x="554" y="410"/>
                  </a:lnTo>
                  <a:lnTo>
                    <a:pt x="550" y="400"/>
                  </a:lnTo>
                  <a:lnTo>
                    <a:pt x="544" y="387"/>
                  </a:lnTo>
                  <a:lnTo>
                    <a:pt x="538" y="375"/>
                  </a:lnTo>
                  <a:lnTo>
                    <a:pt x="531" y="362"/>
                  </a:lnTo>
                  <a:lnTo>
                    <a:pt x="525" y="349"/>
                  </a:lnTo>
                  <a:lnTo>
                    <a:pt x="518" y="337"/>
                  </a:lnTo>
                  <a:lnTo>
                    <a:pt x="512" y="324"/>
                  </a:lnTo>
                  <a:lnTo>
                    <a:pt x="503" y="310"/>
                  </a:lnTo>
                  <a:lnTo>
                    <a:pt x="496" y="297"/>
                  </a:lnTo>
                  <a:lnTo>
                    <a:pt x="487" y="286"/>
                  </a:lnTo>
                  <a:lnTo>
                    <a:pt x="480" y="272"/>
                  </a:lnTo>
                  <a:lnTo>
                    <a:pt x="469" y="259"/>
                  </a:lnTo>
                  <a:lnTo>
                    <a:pt x="459" y="248"/>
                  </a:lnTo>
                  <a:lnTo>
                    <a:pt x="450" y="234"/>
                  </a:lnTo>
                  <a:lnTo>
                    <a:pt x="440" y="223"/>
                  </a:lnTo>
                  <a:lnTo>
                    <a:pt x="428" y="213"/>
                  </a:lnTo>
                  <a:lnTo>
                    <a:pt x="418" y="201"/>
                  </a:lnTo>
                  <a:lnTo>
                    <a:pt x="406" y="191"/>
                  </a:lnTo>
                  <a:lnTo>
                    <a:pt x="394" y="180"/>
                  </a:lnTo>
                  <a:lnTo>
                    <a:pt x="381" y="168"/>
                  </a:lnTo>
                  <a:lnTo>
                    <a:pt x="370" y="160"/>
                  </a:lnTo>
                  <a:lnTo>
                    <a:pt x="359" y="150"/>
                  </a:lnTo>
                  <a:lnTo>
                    <a:pt x="348" y="143"/>
                  </a:lnTo>
                  <a:lnTo>
                    <a:pt x="337" y="134"/>
                  </a:lnTo>
                  <a:lnTo>
                    <a:pt x="327" y="127"/>
                  </a:lnTo>
                  <a:lnTo>
                    <a:pt x="315" y="120"/>
                  </a:lnTo>
                  <a:lnTo>
                    <a:pt x="306" y="114"/>
                  </a:lnTo>
                  <a:lnTo>
                    <a:pt x="295" y="107"/>
                  </a:lnTo>
                  <a:lnTo>
                    <a:pt x="284" y="102"/>
                  </a:lnTo>
                  <a:lnTo>
                    <a:pt x="276" y="96"/>
                  </a:lnTo>
                  <a:lnTo>
                    <a:pt x="265" y="92"/>
                  </a:lnTo>
                  <a:lnTo>
                    <a:pt x="255" y="86"/>
                  </a:lnTo>
                  <a:lnTo>
                    <a:pt x="246" y="82"/>
                  </a:lnTo>
                  <a:lnTo>
                    <a:pt x="236" y="77"/>
                  </a:lnTo>
                  <a:lnTo>
                    <a:pt x="227" y="74"/>
                  </a:lnTo>
                  <a:lnTo>
                    <a:pt x="216" y="67"/>
                  </a:lnTo>
                  <a:lnTo>
                    <a:pt x="205" y="62"/>
                  </a:lnTo>
                  <a:lnTo>
                    <a:pt x="195" y="59"/>
                  </a:lnTo>
                  <a:lnTo>
                    <a:pt x="185" y="56"/>
                  </a:lnTo>
                  <a:lnTo>
                    <a:pt x="174" y="51"/>
                  </a:lnTo>
                  <a:lnTo>
                    <a:pt x="166" y="48"/>
                  </a:lnTo>
                  <a:lnTo>
                    <a:pt x="155" y="44"/>
                  </a:lnTo>
                  <a:lnTo>
                    <a:pt x="147" y="41"/>
                  </a:lnTo>
                  <a:lnTo>
                    <a:pt x="136" y="36"/>
                  </a:lnTo>
                  <a:lnTo>
                    <a:pt x="128" y="33"/>
                  </a:lnTo>
                  <a:lnTo>
                    <a:pt x="119" y="31"/>
                  </a:lnTo>
                  <a:lnTo>
                    <a:pt x="111" y="29"/>
                  </a:lnTo>
                  <a:lnTo>
                    <a:pt x="103" y="26"/>
                  </a:lnTo>
                  <a:lnTo>
                    <a:pt x="95" y="26"/>
                  </a:lnTo>
                  <a:lnTo>
                    <a:pt x="88" y="24"/>
                  </a:lnTo>
                  <a:lnTo>
                    <a:pt x="82" y="24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1"/>
                  </a:lnTo>
                  <a:lnTo>
                    <a:pt x="54" y="21"/>
                  </a:lnTo>
                  <a:lnTo>
                    <a:pt x="45" y="21"/>
                  </a:lnTo>
                  <a:lnTo>
                    <a:pt x="38" y="21"/>
                  </a:lnTo>
                  <a:lnTo>
                    <a:pt x="32" y="21"/>
                  </a:lnTo>
                  <a:lnTo>
                    <a:pt x="26" y="21"/>
                  </a:lnTo>
                  <a:lnTo>
                    <a:pt x="20" y="21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7" name="Freeform 35"/>
            <p:cNvSpPr>
              <a:spLocks/>
            </p:cNvSpPr>
            <p:nvPr/>
          </p:nvSpPr>
          <p:spPr bwMode="auto">
            <a:xfrm>
              <a:off x="3506" y="3363"/>
              <a:ext cx="311" cy="729"/>
            </a:xfrm>
            <a:custGeom>
              <a:avLst/>
              <a:gdLst/>
              <a:ahLst/>
              <a:cxnLst>
                <a:cxn ang="0">
                  <a:pos x="109" y="158"/>
                </a:cxn>
                <a:cxn ang="0">
                  <a:pos x="93" y="144"/>
                </a:cxn>
                <a:cxn ang="0">
                  <a:pos x="77" y="140"/>
                </a:cxn>
                <a:cxn ang="0">
                  <a:pos x="68" y="147"/>
                </a:cxn>
                <a:cxn ang="0">
                  <a:pos x="59" y="160"/>
                </a:cxn>
                <a:cxn ang="0">
                  <a:pos x="53" y="175"/>
                </a:cxn>
                <a:cxn ang="0">
                  <a:pos x="50" y="187"/>
                </a:cxn>
                <a:cxn ang="0">
                  <a:pos x="49" y="201"/>
                </a:cxn>
                <a:cxn ang="0">
                  <a:pos x="47" y="216"/>
                </a:cxn>
                <a:cxn ang="0">
                  <a:pos x="46" y="231"/>
                </a:cxn>
                <a:cxn ang="0">
                  <a:pos x="47" y="249"/>
                </a:cxn>
                <a:cxn ang="0">
                  <a:pos x="49" y="269"/>
                </a:cxn>
                <a:cxn ang="0">
                  <a:pos x="52" y="289"/>
                </a:cxn>
                <a:cxn ang="0">
                  <a:pos x="57" y="311"/>
                </a:cxn>
                <a:cxn ang="0">
                  <a:pos x="65" y="335"/>
                </a:cxn>
                <a:cxn ang="0">
                  <a:pos x="74" y="360"/>
                </a:cxn>
                <a:cxn ang="0">
                  <a:pos x="84" y="385"/>
                </a:cxn>
                <a:cxn ang="0">
                  <a:pos x="97" y="410"/>
                </a:cxn>
                <a:cxn ang="0">
                  <a:pos x="110" y="436"/>
                </a:cxn>
                <a:cxn ang="0">
                  <a:pos x="123" y="461"/>
                </a:cxn>
                <a:cxn ang="0">
                  <a:pos x="138" y="487"/>
                </a:cxn>
                <a:cxn ang="0">
                  <a:pos x="151" y="514"/>
                </a:cxn>
                <a:cxn ang="0">
                  <a:pos x="165" y="539"/>
                </a:cxn>
                <a:cxn ang="0">
                  <a:pos x="178" y="563"/>
                </a:cxn>
                <a:cxn ang="0">
                  <a:pos x="187" y="588"/>
                </a:cxn>
                <a:cxn ang="0">
                  <a:pos x="195" y="611"/>
                </a:cxn>
                <a:cxn ang="0">
                  <a:pos x="203" y="631"/>
                </a:cxn>
                <a:cxn ang="0">
                  <a:pos x="209" y="648"/>
                </a:cxn>
                <a:cxn ang="0">
                  <a:pos x="213" y="663"/>
                </a:cxn>
                <a:cxn ang="0">
                  <a:pos x="216" y="676"/>
                </a:cxn>
                <a:cxn ang="0">
                  <a:pos x="219" y="678"/>
                </a:cxn>
                <a:cxn ang="0">
                  <a:pos x="228" y="674"/>
                </a:cxn>
                <a:cxn ang="0">
                  <a:pos x="239" y="671"/>
                </a:cxn>
                <a:cxn ang="0">
                  <a:pos x="250" y="666"/>
                </a:cxn>
                <a:cxn ang="0">
                  <a:pos x="261" y="663"/>
                </a:cxn>
                <a:cxn ang="0">
                  <a:pos x="275" y="661"/>
                </a:cxn>
                <a:cxn ang="0">
                  <a:pos x="288" y="659"/>
                </a:cxn>
                <a:cxn ang="0">
                  <a:pos x="301" y="659"/>
                </a:cxn>
                <a:cxn ang="0">
                  <a:pos x="310" y="659"/>
                </a:cxn>
                <a:cxn ang="0">
                  <a:pos x="310" y="666"/>
                </a:cxn>
                <a:cxn ang="0">
                  <a:pos x="301" y="678"/>
                </a:cxn>
                <a:cxn ang="0">
                  <a:pos x="289" y="691"/>
                </a:cxn>
                <a:cxn ang="0">
                  <a:pos x="280" y="699"/>
                </a:cxn>
                <a:cxn ang="0">
                  <a:pos x="269" y="707"/>
                </a:cxn>
                <a:cxn ang="0">
                  <a:pos x="257" y="714"/>
                </a:cxn>
                <a:cxn ang="0">
                  <a:pos x="244" y="721"/>
                </a:cxn>
                <a:cxn ang="0">
                  <a:pos x="229" y="726"/>
                </a:cxn>
                <a:cxn ang="0">
                  <a:pos x="216" y="727"/>
                </a:cxn>
                <a:cxn ang="0">
                  <a:pos x="204" y="729"/>
                </a:cxn>
                <a:cxn ang="0">
                  <a:pos x="194" y="727"/>
                </a:cxn>
                <a:cxn ang="0">
                  <a:pos x="184" y="726"/>
                </a:cxn>
                <a:cxn ang="0">
                  <a:pos x="176" y="721"/>
                </a:cxn>
                <a:cxn ang="0">
                  <a:pos x="169" y="712"/>
                </a:cxn>
                <a:cxn ang="0">
                  <a:pos x="35" y="383"/>
                </a:cxn>
                <a:cxn ang="0">
                  <a:pos x="53" y="0"/>
                </a:cxn>
                <a:cxn ang="0">
                  <a:pos x="112" y="162"/>
                </a:cxn>
              </a:cxnLst>
              <a:rect l="0" t="0" r="r" b="b"/>
              <a:pathLst>
                <a:path w="311" h="729">
                  <a:moveTo>
                    <a:pt x="112" y="162"/>
                  </a:moveTo>
                  <a:lnTo>
                    <a:pt x="109" y="158"/>
                  </a:lnTo>
                  <a:lnTo>
                    <a:pt x="101" y="152"/>
                  </a:lnTo>
                  <a:lnTo>
                    <a:pt x="93" y="144"/>
                  </a:lnTo>
                  <a:lnTo>
                    <a:pt x="82" y="140"/>
                  </a:lnTo>
                  <a:lnTo>
                    <a:pt x="77" y="140"/>
                  </a:lnTo>
                  <a:lnTo>
                    <a:pt x="72" y="144"/>
                  </a:lnTo>
                  <a:lnTo>
                    <a:pt x="68" y="147"/>
                  </a:lnTo>
                  <a:lnTo>
                    <a:pt x="63" y="153"/>
                  </a:lnTo>
                  <a:lnTo>
                    <a:pt x="59" y="160"/>
                  </a:lnTo>
                  <a:lnTo>
                    <a:pt x="55" y="170"/>
                  </a:lnTo>
                  <a:lnTo>
                    <a:pt x="53" y="175"/>
                  </a:lnTo>
                  <a:lnTo>
                    <a:pt x="52" y="180"/>
                  </a:lnTo>
                  <a:lnTo>
                    <a:pt x="50" y="187"/>
                  </a:lnTo>
                  <a:lnTo>
                    <a:pt x="50" y="195"/>
                  </a:lnTo>
                  <a:lnTo>
                    <a:pt x="49" y="201"/>
                  </a:lnTo>
                  <a:lnTo>
                    <a:pt x="47" y="208"/>
                  </a:lnTo>
                  <a:lnTo>
                    <a:pt x="47" y="216"/>
                  </a:lnTo>
                  <a:lnTo>
                    <a:pt x="47" y="223"/>
                  </a:lnTo>
                  <a:lnTo>
                    <a:pt x="46" y="231"/>
                  </a:lnTo>
                  <a:lnTo>
                    <a:pt x="46" y="241"/>
                  </a:lnTo>
                  <a:lnTo>
                    <a:pt x="47" y="249"/>
                  </a:lnTo>
                  <a:lnTo>
                    <a:pt x="49" y="259"/>
                  </a:lnTo>
                  <a:lnTo>
                    <a:pt x="49" y="269"/>
                  </a:lnTo>
                  <a:lnTo>
                    <a:pt x="50" y="279"/>
                  </a:lnTo>
                  <a:lnTo>
                    <a:pt x="52" y="289"/>
                  </a:lnTo>
                  <a:lnTo>
                    <a:pt x="55" y="301"/>
                  </a:lnTo>
                  <a:lnTo>
                    <a:pt x="57" y="311"/>
                  </a:lnTo>
                  <a:lnTo>
                    <a:pt x="60" y="324"/>
                  </a:lnTo>
                  <a:lnTo>
                    <a:pt x="65" y="335"/>
                  </a:lnTo>
                  <a:lnTo>
                    <a:pt x="69" y="349"/>
                  </a:lnTo>
                  <a:lnTo>
                    <a:pt x="74" y="360"/>
                  </a:lnTo>
                  <a:lnTo>
                    <a:pt x="78" y="373"/>
                  </a:lnTo>
                  <a:lnTo>
                    <a:pt x="84" y="385"/>
                  </a:lnTo>
                  <a:lnTo>
                    <a:pt x="90" y="398"/>
                  </a:lnTo>
                  <a:lnTo>
                    <a:pt x="97" y="410"/>
                  </a:lnTo>
                  <a:lnTo>
                    <a:pt x="103" y="423"/>
                  </a:lnTo>
                  <a:lnTo>
                    <a:pt x="110" y="436"/>
                  </a:lnTo>
                  <a:lnTo>
                    <a:pt x="118" y="449"/>
                  </a:lnTo>
                  <a:lnTo>
                    <a:pt x="123" y="461"/>
                  </a:lnTo>
                  <a:lnTo>
                    <a:pt x="132" y="476"/>
                  </a:lnTo>
                  <a:lnTo>
                    <a:pt x="138" y="487"/>
                  </a:lnTo>
                  <a:lnTo>
                    <a:pt x="145" y="502"/>
                  </a:lnTo>
                  <a:lnTo>
                    <a:pt x="151" y="514"/>
                  </a:lnTo>
                  <a:lnTo>
                    <a:pt x="159" y="527"/>
                  </a:lnTo>
                  <a:lnTo>
                    <a:pt x="165" y="539"/>
                  </a:lnTo>
                  <a:lnTo>
                    <a:pt x="172" y="554"/>
                  </a:lnTo>
                  <a:lnTo>
                    <a:pt x="178" y="563"/>
                  </a:lnTo>
                  <a:lnTo>
                    <a:pt x="182" y="577"/>
                  </a:lnTo>
                  <a:lnTo>
                    <a:pt x="187" y="588"/>
                  </a:lnTo>
                  <a:lnTo>
                    <a:pt x="191" y="600"/>
                  </a:lnTo>
                  <a:lnTo>
                    <a:pt x="195" y="611"/>
                  </a:lnTo>
                  <a:lnTo>
                    <a:pt x="200" y="621"/>
                  </a:lnTo>
                  <a:lnTo>
                    <a:pt x="203" y="631"/>
                  </a:lnTo>
                  <a:lnTo>
                    <a:pt x="207" y="641"/>
                  </a:lnTo>
                  <a:lnTo>
                    <a:pt x="209" y="648"/>
                  </a:lnTo>
                  <a:lnTo>
                    <a:pt x="210" y="656"/>
                  </a:lnTo>
                  <a:lnTo>
                    <a:pt x="213" y="663"/>
                  </a:lnTo>
                  <a:lnTo>
                    <a:pt x="214" y="669"/>
                  </a:lnTo>
                  <a:lnTo>
                    <a:pt x="216" y="676"/>
                  </a:lnTo>
                  <a:lnTo>
                    <a:pt x="217" y="679"/>
                  </a:lnTo>
                  <a:lnTo>
                    <a:pt x="219" y="678"/>
                  </a:lnTo>
                  <a:lnTo>
                    <a:pt x="225" y="676"/>
                  </a:lnTo>
                  <a:lnTo>
                    <a:pt x="228" y="674"/>
                  </a:lnTo>
                  <a:lnTo>
                    <a:pt x="232" y="673"/>
                  </a:lnTo>
                  <a:lnTo>
                    <a:pt x="239" y="671"/>
                  </a:lnTo>
                  <a:lnTo>
                    <a:pt x="245" y="669"/>
                  </a:lnTo>
                  <a:lnTo>
                    <a:pt x="250" y="666"/>
                  </a:lnTo>
                  <a:lnTo>
                    <a:pt x="255" y="666"/>
                  </a:lnTo>
                  <a:lnTo>
                    <a:pt x="261" y="663"/>
                  </a:lnTo>
                  <a:lnTo>
                    <a:pt x="269" y="663"/>
                  </a:lnTo>
                  <a:lnTo>
                    <a:pt x="275" y="661"/>
                  </a:lnTo>
                  <a:lnTo>
                    <a:pt x="282" y="659"/>
                  </a:lnTo>
                  <a:lnTo>
                    <a:pt x="288" y="659"/>
                  </a:lnTo>
                  <a:lnTo>
                    <a:pt x="294" y="659"/>
                  </a:lnTo>
                  <a:lnTo>
                    <a:pt x="301" y="659"/>
                  </a:lnTo>
                  <a:lnTo>
                    <a:pt x="307" y="659"/>
                  </a:lnTo>
                  <a:lnTo>
                    <a:pt x="310" y="659"/>
                  </a:lnTo>
                  <a:lnTo>
                    <a:pt x="311" y="663"/>
                  </a:lnTo>
                  <a:lnTo>
                    <a:pt x="310" y="666"/>
                  </a:lnTo>
                  <a:lnTo>
                    <a:pt x="307" y="671"/>
                  </a:lnTo>
                  <a:lnTo>
                    <a:pt x="301" y="678"/>
                  </a:lnTo>
                  <a:lnTo>
                    <a:pt x="294" y="687"/>
                  </a:lnTo>
                  <a:lnTo>
                    <a:pt x="289" y="691"/>
                  </a:lnTo>
                  <a:lnTo>
                    <a:pt x="285" y="696"/>
                  </a:lnTo>
                  <a:lnTo>
                    <a:pt x="280" y="699"/>
                  </a:lnTo>
                  <a:lnTo>
                    <a:pt x="275" y="704"/>
                  </a:lnTo>
                  <a:lnTo>
                    <a:pt x="269" y="707"/>
                  </a:lnTo>
                  <a:lnTo>
                    <a:pt x="263" y="711"/>
                  </a:lnTo>
                  <a:lnTo>
                    <a:pt x="257" y="714"/>
                  </a:lnTo>
                  <a:lnTo>
                    <a:pt x="251" y="717"/>
                  </a:lnTo>
                  <a:lnTo>
                    <a:pt x="244" y="721"/>
                  </a:lnTo>
                  <a:lnTo>
                    <a:pt x="236" y="722"/>
                  </a:lnTo>
                  <a:lnTo>
                    <a:pt x="229" y="726"/>
                  </a:lnTo>
                  <a:lnTo>
                    <a:pt x="223" y="727"/>
                  </a:lnTo>
                  <a:lnTo>
                    <a:pt x="216" y="727"/>
                  </a:lnTo>
                  <a:lnTo>
                    <a:pt x="210" y="729"/>
                  </a:lnTo>
                  <a:lnTo>
                    <a:pt x="204" y="729"/>
                  </a:lnTo>
                  <a:lnTo>
                    <a:pt x="200" y="729"/>
                  </a:lnTo>
                  <a:lnTo>
                    <a:pt x="194" y="727"/>
                  </a:lnTo>
                  <a:lnTo>
                    <a:pt x="188" y="726"/>
                  </a:lnTo>
                  <a:lnTo>
                    <a:pt x="184" y="726"/>
                  </a:lnTo>
                  <a:lnTo>
                    <a:pt x="181" y="724"/>
                  </a:lnTo>
                  <a:lnTo>
                    <a:pt x="176" y="721"/>
                  </a:lnTo>
                  <a:lnTo>
                    <a:pt x="173" y="717"/>
                  </a:lnTo>
                  <a:lnTo>
                    <a:pt x="169" y="712"/>
                  </a:lnTo>
                  <a:lnTo>
                    <a:pt x="169" y="711"/>
                  </a:lnTo>
                  <a:lnTo>
                    <a:pt x="35" y="383"/>
                  </a:lnTo>
                  <a:lnTo>
                    <a:pt x="0" y="168"/>
                  </a:lnTo>
                  <a:lnTo>
                    <a:pt x="53" y="0"/>
                  </a:lnTo>
                  <a:lnTo>
                    <a:pt x="112" y="117"/>
                  </a:lnTo>
                  <a:lnTo>
                    <a:pt x="112" y="162"/>
                  </a:lnTo>
                  <a:lnTo>
                    <a:pt x="112" y="162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8" name="Freeform 36"/>
            <p:cNvSpPr>
              <a:spLocks/>
            </p:cNvSpPr>
            <p:nvPr/>
          </p:nvSpPr>
          <p:spPr bwMode="auto">
            <a:xfrm>
              <a:off x="3233" y="2827"/>
              <a:ext cx="198" cy="26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91"/>
                </a:cxn>
                <a:cxn ang="0">
                  <a:pos x="17" y="111"/>
                </a:cxn>
                <a:cxn ang="0">
                  <a:pos x="31" y="184"/>
                </a:cxn>
                <a:cxn ang="0">
                  <a:pos x="72" y="207"/>
                </a:cxn>
                <a:cxn ang="0">
                  <a:pos x="86" y="269"/>
                </a:cxn>
                <a:cxn ang="0">
                  <a:pos x="198" y="256"/>
                </a:cxn>
                <a:cxn ang="0">
                  <a:pos x="197" y="255"/>
                </a:cxn>
                <a:cxn ang="0">
                  <a:pos x="193" y="251"/>
                </a:cxn>
                <a:cxn ang="0">
                  <a:pos x="191" y="246"/>
                </a:cxn>
                <a:cxn ang="0">
                  <a:pos x="188" y="240"/>
                </a:cxn>
                <a:cxn ang="0">
                  <a:pos x="188" y="233"/>
                </a:cxn>
                <a:cxn ang="0">
                  <a:pos x="187" y="228"/>
                </a:cxn>
                <a:cxn ang="0">
                  <a:pos x="187" y="222"/>
                </a:cxn>
                <a:cxn ang="0">
                  <a:pos x="187" y="215"/>
                </a:cxn>
                <a:cxn ang="0">
                  <a:pos x="187" y="205"/>
                </a:cxn>
                <a:cxn ang="0">
                  <a:pos x="187" y="195"/>
                </a:cxn>
                <a:cxn ang="0">
                  <a:pos x="187" y="185"/>
                </a:cxn>
                <a:cxn ang="0">
                  <a:pos x="188" y="177"/>
                </a:cxn>
                <a:cxn ang="0">
                  <a:pos x="188" y="165"/>
                </a:cxn>
                <a:cxn ang="0">
                  <a:pos x="188" y="155"/>
                </a:cxn>
                <a:cxn ang="0">
                  <a:pos x="190" y="144"/>
                </a:cxn>
                <a:cxn ang="0">
                  <a:pos x="191" y="136"/>
                </a:cxn>
                <a:cxn ang="0">
                  <a:pos x="191" y="126"/>
                </a:cxn>
                <a:cxn ang="0">
                  <a:pos x="191" y="116"/>
                </a:cxn>
                <a:cxn ang="0">
                  <a:pos x="193" y="107"/>
                </a:cxn>
                <a:cxn ang="0">
                  <a:pos x="194" y="101"/>
                </a:cxn>
                <a:cxn ang="0">
                  <a:pos x="194" y="94"/>
                </a:cxn>
                <a:cxn ang="0">
                  <a:pos x="196" y="91"/>
                </a:cxn>
                <a:cxn ang="0">
                  <a:pos x="196" y="88"/>
                </a:cxn>
                <a:cxn ang="0">
                  <a:pos x="196" y="8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98" h="269">
                  <a:moveTo>
                    <a:pt x="14" y="0"/>
                  </a:moveTo>
                  <a:lnTo>
                    <a:pt x="0" y="91"/>
                  </a:lnTo>
                  <a:lnTo>
                    <a:pt x="17" y="111"/>
                  </a:lnTo>
                  <a:lnTo>
                    <a:pt x="31" y="184"/>
                  </a:lnTo>
                  <a:lnTo>
                    <a:pt x="72" y="207"/>
                  </a:lnTo>
                  <a:lnTo>
                    <a:pt x="86" y="269"/>
                  </a:lnTo>
                  <a:lnTo>
                    <a:pt x="198" y="256"/>
                  </a:lnTo>
                  <a:lnTo>
                    <a:pt x="197" y="255"/>
                  </a:lnTo>
                  <a:lnTo>
                    <a:pt x="193" y="251"/>
                  </a:lnTo>
                  <a:lnTo>
                    <a:pt x="191" y="246"/>
                  </a:lnTo>
                  <a:lnTo>
                    <a:pt x="188" y="240"/>
                  </a:lnTo>
                  <a:lnTo>
                    <a:pt x="188" y="233"/>
                  </a:lnTo>
                  <a:lnTo>
                    <a:pt x="187" y="228"/>
                  </a:lnTo>
                  <a:lnTo>
                    <a:pt x="187" y="222"/>
                  </a:lnTo>
                  <a:lnTo>
                    <a:pt x="187" y="215"/>
                  </a:lnTo>
                  <a:lnTo>
                    <a:pt x="187" y="205"/>
                  </a:lnTo>
                  <a:lnTo>
                    <a:pt x="187" y="195"/>
                  </a:lnTo>
                  <a:lnTo>
                    <a:pt x="187" y="185"/>
                  </a:lnTo>
                  <a:lnTo>
                    <a:pt x="188" y="177"/>
                  </a:lnTo>
                  <a:lnTo>
                    <a:pt x="188" y="165"/>
                  </a:lnTo>
                  <a:lnTo>
                    <a:pt x="188" y="155"/>
                  </a:lnTo>
                  <a:lnTo>
                    <a:pt x="190" y="144"/>
                  </a:lnTo>
                  <a:lnTo>
                    <a:pt x="191" y="136"/>
                  </a:lnTo>
                  <a:lnTo>
                    <a:pt x="191" y="126"/>
                  </a:lnTo>
                  <a:lnTo>
                    <a:pt x="191" y="116"/>
                  </a:lnTo>
                  <a:lnTo>
                    <a:pt x="193" y="107"/>
                  </a:lnTo>
                  <a:lnTo>
                    <a:pt x="194" y="101"/>
                  </a:lnTo>
                  <a:lnTo>
                    <a:pt x="194" y="94"/>
                  </a:lnTo>
                  <a:lnTo>
                    <a:pt x="196" y="91"/>
                  </a:lnTo>
                  <a:lnTo>
                    <a:pt x="196" y="88"/>
                  </a:lnTo>
                  <a:lnTo>
                    <a:pt x="196" y="8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9" name="Freeform 37"/>
            <p:cNvSpPr>
              <a:spLocks/>
            </p:cNvSpPr>
            <p:nvPr/>
          </p:nvSpPr>
          <p:spPr bwMode="auto">
            <a:xfrm>
              <a:off x="3229" y="2754"/>
              <a:ext cx="229" cy="255"/>
            </a:xfrm>
            <a:custGeom>
              <a:avLst/>
              <a:gdLst/>
              <a:ahLst/>
              <a:cxnLst>
                <a:cxn ang="0">
                  <a:pos x="15" y="32"/>
                </a:cxn>
                <a:cxn ang="0">
                  <a:pos x="24" y="22"/>
                </a:cxn>
                <a:cxn ang="0">
                  <a:pos x="37" y="12"/>
                </a:cxn>
                <a:cxn ang="0">
                  <a:pos x="48" y="5"/>
                </a:cxn>
                <a:cxn ang="0">
                  <a:pos x="60" y="0"/>
                </a:cxn>
                <a:cxn ang="0">
                  <a:pos x="75" y="0"/>
                </a:cxn>
                <a:cxn ang="0">
                  <a:pos x="91" y="0"/>
                </a:cxn>
                <a:cxn ang="0">
                  <a:pos x="107" y="5"/>
                </a:cxn>
                <a:cxn ang="0">
                  <a:pos x="123" y="12"/>
                </a:cxn>
                <a:cxn ang="0">
                  <a:pos x="138" y="20"/>
                </a:cxn>
                <a:cxn ang="0">
                  <a:pos x="153" y="28"/>
                </a:cxn>
                <a:cxn ang="0">
                  <a:pos x="163" y="37"/>
                </a:cxn>
                <a:cxn ang="0">
                  <a:pos x="176" y="45"/>
                </a:cxn>
                <a:cxn ang="0">
                  <a:pos x="183" y="48"/>
                </a:cxn>
                <a:cxn ang="0">
                  <a:pos x="195" y="55"/>
                </a:cxn>
                <a:cxn ang="0">
                  <a:pos x="208" y="63"/>
                </a:cxn>
                <a:cxn ang="0">
                  <a:pos x="222" y="75"/>
                </a:cxn>
                <a:cxn ang="0">
                  <a:pos x="227" y="90"/>
                </a:cxn>
                <a:cxn ang="0">
                  <a:pos x="229" y="108"/>
                </a:cxn>
                <a:cxn ang="0">
                  <a:pos x="227" y="129"/>
                </a:cxn>
                <a:cxn ang="0">
                  <a:pos x="224" y="142"/>
                </a:cxn>
                <a:cxn ang="0">
                  <a:pos x="224" y="156"/>
                </a:cxn>
                <a:cxn ang="0">
                  <a:pos x="222" y="169"/>
                </a:cxn>
                <a:cxn ang="0">
                  <a:pos x="220" y="184"/>
                </a:cxn>
                <a:cxn ang="0">
                  <a:pos x="217" y="197"/>
                </a:cxn>
                <a:cxn ang="0">
                  <a:pos x="216" y="212"/>
                </a:cxn>
                <a:cxn ang="0">
                  <a:pos x="210" y="225"/>
                </a:cxn>
                <a:cxn ang="0">
                  <a:pos x="205" y="235"/>
                </a:cxn>
                <a:cxn ang="0">
                  <a:pos x="191" y="252"/>
                </a:cxn>
                <a:cxn ang="0">
                  <a:pos x="179" y="253"/>
                </a:cxn>
                <a:cxn ang="0">
                  <a:pos x="170" y="255"/>
                </a:cxn>
                <a:cxn ang="0">
                  <a:pos x="157" y="253"/>
                </a:cxn>
                <a:cxn ang="0">
                  <a:pos x="147" y="252"/>
                </a:cxn>
                <a:cxn ang="0">
                  <a:pos x="129" y="247"/>
                </a:cxn>
                <a:cxn ang="0">
                  <a:pos x="122" y="243"/>
                </a:cxn>
                <a:cxn ang="0">
                  <a:pos x="82" y="136"/>
                </a:cxn>
                <a:cxn ang="0">
                  <a:pos x="70" y="118"/>
                </a:cxn>
                <a:cxn ang="0">
                  <a:pos x="62" y="116"/>
                </a:cxn>
                <a:cxn ang="0">
                  <a:pos x="57" y="128"/>
                </a:cxn>
                <a:cxn ang="0">
                  <a:pos x="54" y="141"/>
                </a:cxn>
                <a:cxn ang="0">
                  <a:pos x="53" y="151"/>
                </a:cxn>
                <a:cxn ang="0">
                  <a:pos x="51" y="149"/>
                </a:cxn>
                <a:cxn ang="0">
                  <a:pos x="43" y="137"/>
                </a:cxn>
                <a:cxn ang="0">
                  <a:pos x="34" y="126"/>
                </a:cxn>
                <a:cxn ang="0">
                  <a:pos x="26" y="114"/>
                </a:cxn>
                <a:cxn ang="0">
                  <a:pos x="18" y="99"/>
                </a:cxn>
                <a:cxn ang="0">
                  <a:pos x="10" y="86"/>
                </a:cxn>
                <a:cxn ang="0">
                  <a:pos x="4" y="73"/>
                </a:cxn>
                <a:cxn ang="0">
                  <a:pos x="0" y="56"/>
                </a:cxn>
                <a:cxn ang="0">
                  <a:pos x="2" y="43"/>
                </a:cxn>
                <a:cxn ang="0">
                  <a:pos x="12" y="35"/>
                </a:cxn>
                <a:cxn ang="0">
                  <a:pos x="15" y="33"/>
                </a:cxn>
              </a:cxnLst>
              <a:rect l="0" t="0" r="r" b="b"/>
              <a:pathLst>
                <a:path w="229" h="255">
                  <a:moveTo>
                    <a:pt x="15" y="33"/>
                  </a:moveTo>
                  <a:lnTo>
                    <a:pt x="15" y="32"/>
                  </a:lnTo>
                  <a:lnTo>
                    <a:pt x="19" y="27"/>
                  </a:lnTo>
                  <a:lnTo>
                    <a:pt x="24" y="22"/>
                  </a:lnTo>
                  <a:lnTo>
                    <a:pt x="34" y="15"/>
                  </a:lnTo>
                  <a:lnTo>
                    <a:pt x="37" y="12"/>
                  </a:lnTo>
                  <a:lnTo>
                    <a:pt x="43" y="9"/>
                  </a:lnTo>
                  <a:lnTo>
                    <a:pt x="48" y="5"/>
                  </a:lnTo>
                  <a:lnTo>
                    <a:pt x="54" y="4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8" y="4"/>
                  </a:lnTo>
                  <a:lnTo>
                    <a:pt x="107" y="5"/>
                  </a:lnTo>
                  <a:lnTo>
                    <a:pt x="114" y="9"/>
                  </a:lnTo>
                  <a:lnTo>
                    <a:pt x="123" y="12"/>
                  </a:lnTo>
                  <a:lnTo>
                    <a:pt x="131" y="15"/>
                  </a:lnTo>
                  <a:lnTo>
                    <a:pt x="138" y="20"/>
                  </a:lnTo>
                  <a:lnTo>
                    <a:pt x="147" y="25"/>
                  </a:lnTo>
                  <a:lnTo>
                    <a:pt x="153" y="28"/>
                  </a:lnTo>
                  <a:lnTo>
                    <a:pt x="158" y="33"/>
                  </a:lnTo>
                  <a:lnTo>
                    <a:pt x="163" y="37"/>
                  </a:lnTo>
                  <a:lnTo>
                    <a:pt x="169" y="40"/>
                  </a:lnTo>
                  <a:lnTo>
                    <a:pt x="176" y="45"/>
                  </a:lnTo>
                  <a:lnTo>
                    <a:pt x="179" y="48"/>
                  </a:lnTo>
                  <a:lnTo>
                    <a:pt x="183" y="48"/>
                  </a:lnTo>
                  <a:lnTo>
                    <a:pt x="188" y="51"/>
                  </a:lnTo>
                  <a:lnTo>
                    <a:pt x="195" y="55"/>
                  </a:lnTo>
                  <a:lnTo>
                    <a:pt x="201" y="58"/>
                  </a:lnTo>
                  <a:lnTo>
                    <a:pt x="208" y="63"/>
                  </a:lnTo>
                  <a:lnTo>
                    <a:pt x="216" y="68"/>
                  </a:lnTo>
                  <a:lnTo>
                    <a:pt x="222" y="75"/>
                  </a:lnTo>
                  <a:lnTo>
                    <a:pt x="224" y="81"/>
                  </a:lnTo>
                  <a:lnTo>
                    <a:pt x="227" y="90"/>
                  </a:lnTo>
                  <a:lnTo>
                    <a:pt x="227" y="98"/>
                  </a:lnTo>
                  <a:lnTo>
                    <a:pt x="229" y="108"/>
                  </a:lnTo>
                  <a:lnTo>
                    <a:pt x="227" y="118"/>
                  </a:lnTo>
                  <a:lnTo>
                    <a:pt x="227" y="129"/>
                  </a:lnTo>
                  <a:lnTo>
                    <a:pt x="226" y="136"/>
                  </a:lnTo>
                  <a:lnTo>
                    <a:pt x="224" y="142"/>
                  </a:lnTo>
                  <a:lnTo>
                    <a:pt x="224" y="149"/>
                  </a:lnTo>
                  <a:lnTo>
                    <a:pt x="224" y="156"/>
                  </a:lnTo>
                  <a:lnTo>
                    <a:pt x="222" y="162"/>
                  </a:lnTo>
                  <a:lnTo>
                    <a:pt x="222" y="169"/>
                  </a:lnTo>
                  <a:lnTo>
                    <a:pt x="220" y="177"/>
                  </a:lnTo>
                  <a:lnTo>
                    <a:pt x="220" y="184"/>
                  </a:lnTo>
                  <a:lnTo>
                    <a:pt x="219" y="190"/>
                  </a:lnTo>
                  <a:lnTo>
                    <a:pt x="217" y="197"/>
                  </a:lnTo>
                  <a:lnTo>
                    <a:pt x="216" y="204"/>
                  </a:lnTo>
                  <a:lnTo>
                    <a:pt x="216" y="212"/>
                  </a:lnTo>
                  <a:lnTo>
                    <a:pt x="211" y="217"/>
                  </a:lnTo>
                  <a:lnTo>
                    <a:pt x="210" y="225"/>
                  </a:lnTo>
                  <a:lnTo>
                    <a:pt x="207" y="230"/>
                  </a:lnTo>
                  <a:lnTo>
                    <a:pt x="205" y="235"/>
                  </a:lnTo>
                  <a:lnTo>
                    <a:pt x="198" y="245"/>
                  </a:lnTo>
                  <a:lnTo>
                    <a:pt x="191" y="252"/>
                  </a:lnTo>
                  <a:lnTo>
                    <a:pt x="185" y="253"/>
                  </a:lnTo>
                  <a:lnTo>
                    <a:pt x="179" y="253"/>
                  </a:lnTo>
                  <a:lnTo>
                    <a:pt x="175" y="253"/>
                  </a:lnTo>
                  <a:lnTo>
                    <a:pt x="170" y="255"/>
                  </a:lnTo>
                  <a:lnTo>
                    <a:pt x="163" y="253"/>
                  </a:lnTo>
                  <a:lnTo>
                    <a:pt x="157" y="253"/>
                  </a:lnTo>
                  <a:lnTo>
                    <a:pt x="153" y="252"/>
                  </a:lnTo>
                  <a:lnTo>
                    <a:pt x="147" y="252"/>
                  </a:lnTo>
                  <a:lnTo>
                    <a:pt x="136" y="248"/>
                  </a:lnTo>
                  <a:lnTo>
                    <a:pt x="129" y="247"/>
                  </a:lnTo>
                  <a:lnTo>
                    <a:pt x="123" y="243"/>
                  </a:lnTo>
                  <a:lnTo>
                    <a:pt x="122" y="243"/>
                  </a:lnTo>
                  <a:lnTo>
                    <a:pt x="84" y="142"/>
                  </a:lnTo>
                  <a:lnTo>
                    <a:pt x="82" y="136"/>
                  </a:lnTo>
                  <a:lnTo>
                    <a:pt x="76" y="128"/>
                  </a:lnTo>
                  <a:lnTo>
                    <a:pt x="70" y="118"/>
                  </a:lnTo>
                  <a:lnTo>
                    <a:pt x="65" y="114"/>
                  </a:lnTo>
                  <a:lnTo>
                    <a:pt x="62" y="116"/>
                  </a:lnTo>
                  <a:lnTo>
                    <a:pt x="60" y="121"/>
                  </a:lnTo>
                  <a:lnTo>
                    <a:pt x="57" y="128"/>
                  </a:lnTo>
                  <a:lnTo>
                    <a:pt x="57" y="134"/>
                  </a:lnTo>
                  <a:lnTo>
                    <a:pt x="54" y="141"/>
                  </a:lnTo>
                  <a:lnTo>
                    <a:pt x="53" y="147"/>
                  </a:lnTo>
                  <a:lnTo>
                    <a:pt x="53" y="151"/>
                  </a:lnTo>
                  <a:lnTo>
                    <a:pt x="53" y="152"/>
                  </a:lnTo>
                  <a:lnTo>
                    <a:pt x="51" y="149"/>
                  </a:lnTo>
                  <a:lnTo>
                    <a:pt x="47" y="144"/>
                  </a:lnTo>
                  <a:lnTo>
                    <a:pt x="43" y="137"/>
                  </a:lnTo>
                  <a:lnTo>
                    <a:pt x="38" y="133"/>
                  </a:lnTo>
                  <a:lnTo>
                    <a:pt x="34" y="126"/>
                  </a:lnTo>
                  <a:lnTo>
                    <a:pt x="31" y="121"/>
                  </a:lnTo>
                  <a:lnTo>
                    <a:pt x="26" y="114"/>
                  </a:lnTo>
                  <a:lnTo>
                    <a:pt x="22" y="106"/>
                  </a:lnTo>
                  <a:lnTo>
                    <a:pt x="18" y="99"/>
                  </a:lnTo>
                  <a:lnTo>
                    <a:pt x="15" y="93"/>
                  </a:lnTo>
                  <a:lnTo>
                    <a:pt x="10" y="86"/>
                  </a:lnTo>
                  <a:lnTo>
                    <a:pt x="7" y="80"/>
                  </a:lnTo>
                  <a:lnTo>
                    <a:pt x="4" y="73"/>
                  </a:lnTo>
                  <a:lnTo>
                    <a:pt x="3" y="68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4" y="40"/>
                  </a:lnTo>
                  <a:lnTo>
                    <a:pt x="12" y="35"/>
                  </a:lnTo>
                  <a:lnTo>
                    <a:pt x="15" y="33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525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70" name="Freeform 38"/>
            <p:cNvSpPr>
              <a:spLocks/>
            </p:cNvSpPr>
            <p:nvPr/>
          </p:nvSpPr>
          <p:spPr bwMode="auto">
            <a:xfrm>
              <a:off x="2751" y="3290"/>
              <a:ext cx="172" cy="121"/>
            </a:xfrm>
            <a:custGeom>
              <a:avLst/>
              <a:gdLst/>
              <a:ahLst/>
              <a:cxnLst>
                <a:cxn ang="0">
                  <a:pos x="26" y="21"/>
                </a:cxn>
                <a:cxn ang="0">
                  <a:pos x="48" y="28"/>
                </a:cxn>
                <a:cxn ang="0">
                  <a:pos x="42" y="0"/>
                </a:cxn>
                <a:cxn ang="0">
                  <a:pos x="57" y="0"/>
                </a:cxn>
                <a:cxn ang="0">
                  <a:pos x="59" y="0"/>
                </a:cxn>
                <a:cxn ang="0">
                  <a:pos x="63" y="5"/>
                </a:cxn>
                <a:cxn ang="0">
                  <a:pos x="70" y="10"/>
                </a:cxn>
                <a:cxn ang="0">
                  <a:pos x="79" y="18"/>
                </a:cxn>
                <a:cxn ang="0">
                  <a:pos x="88" y="21"/>
                </a:cxn>
                <a:cxn ang="0">
                  <a:pos x="95" y="26"/>
                </a:cxn>
                <a:cxn ang="0">
                  <a:pos x="103" y="31"/>
                </a:cxn>
                <a:cxn ang="0">
                  <a:pos x="111" y="38"/>
                </a:cxn>
                <a:cxn ang="0">
                  <a:pos x="116" y="46"/>
                </a:cxn>
                <a:cxn ang="0">
                  <a:pos x="120" y="54"/>
                </a:cxn>
                <a:cxn ang="0">
                  <a:pos x="123" y="59"/>
                </a:cxn>
                <a:cxn ang="0">
                  <a:pos x="126" y="63"/>
                </a:cxn>
                <a:cxn ang="0">
                  <a:pos x="172" y="76"/>
                </a:cxn>
                <a:cxn ang="0">
                  <a:pos x="172" y="121"/>
                </a:cxn>
                <a:cxn ang="0">
                  <a:pos x="111" y="96"/>
                </a:cxn>
                <a:cxn ang="0">
                  <a:pos x="50" y="84"/>
                </a:cxn>
                <a:cxn ang="0">
                  <a:pos x="0" y="21"/>
                </a:cxn>
                <a:cxn ang="0">
                  <a:pos x="0" y="5"/>
                </a:cxn>
                <a:cxn ang="0">
                  <a:pos x="26" y="21"/>
                </a:cxn>
                <a:cxn ang="0">
                  <a:pos x="26" y="21"/>
                </a:cxn>
              </a:cxnLst>
              <a:rect l="0" t="0" r="r" b="b"/>
              <a:pathLst>
                <a:path w="172" h="121">
                  <a:moveTo>
                    <a:pt x="26" y="21"/>
                  </a:moveTo>
                  <a:lnTo>
                    <a:pt x="48" y="28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3" y="5"/>
                  </a:lnTo>
                  <a:lnTo>
                    <a:pt x="70" y="10"/>
                  </a:lnTo>
                  <a:lnTo>
                    <a:pt x="79" y="18"/>
                  </a:lnTo>
                  <a:lnTo>
                    <a:pt x="88" y="21"/>
                  </a:lnTo>
                  <a:lnTo>
                    <a:pt x="95" y="26"/>
                  </a:lnTo>
                  <a:lnTo>
                    <a:pt x="103" y="31"/>
                  </a:lnTo>
                  <a:lnTo>
                    <a:pt x="111" y="38"/>
                  </a:lnTo>
                  <a:lnTo>
                    <a:pt x="116" y="46"/>
                  </a:lnTo>
                  <a:lnTo>
                    <a:pt x="120" y="54"/>
                  </a:lnTo>
                  <a:lnTo>
                    <a:pt x="123" y="59"/>
                  </a:lnTo>
                  <a:lnTo>
                    <a:pt x="126" y="63"/>
                  </a:lnTo>
                  <a:lnTo>
                    <a:pt x="172" y="76"/>
                  </a:lnTo>
                  <a:lnTo>
                    <a:pt x="172" y="121"/>
                  </a:lnTo>
                  <a:lnTo>
                    <a:pt x="111" y="96"/>
                  </a:lnTo>
                  <a:lnTo>
                    <a:pt x="50" y="84"/>
                  </a:lnTo>
                  <a:lnTo>
                    <a:pt x="0" y="21"/>
                  </a:lnTo>
                  <a:lnTo>
                    <a:pt x="0" y="5"/>
                  </a:lnTo>
                  <a:lnTo>
                    <a:pt x="26" y="21"/>
                  </a:lnTo>
                  <a:lnTo>
                    <a:pt x="26" y="21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71" name="Freeform 39"/>
            <p:cNvSpPr>
              <a:spLocks/>
            </p:cNvSpPr>
            <p:nvPr/>
          </p:nvSpPr>
          <p:spPr bwMode="auto">
            <a:xfrm>
              <a:off x="3154" y="3821"/>
              <a:ext cx="382" cy="444"/>
            </a:xfrm>
            <a:custGeom>
              <a:avLst/>
              <a:gdLst/>
              <a:ahLst/>
              <a:cxnLst>
                <a:cxn ang="0">
                  <a:pos x="24" y="148"/>
                </a:cxn>
                <a:cxn ang="0">
                  <a:pos x="30" y="216"/>
                </a:cxn>
                <a:cxn ang="0">
                  <a:pos x="38" y="282"/>
                </a:cxn>
                <a:cxn ang="0">
                  <a:pos x="44" y="286"/>
                </a:cxn>
                <a:cxn ang="0">
                  <a:pos x="47" y="241"/>
                </a:cxn>
                <a:cxn ang="0">
                  <a:pos x="49" y="196"/>
                </a:cxn>
                <a:cxn ang="0">
                  <a:pos x="57" y="198"/>
                </a:cxn>
                <a:cxn ang="0">
                  <a:pos x="66" y="236"/>
                </a:cxn>
                <a:cxn ang="0">
                  <a:pos x="78" y="266"/>
                </a:cxn>
                <a:cxn ang="0">
                  <a:pos x="97" y="251"/>
                </a:cxn>
                <a:cxn ang="0">
                  <a:pos x="109" y="218"/>
                </a:cxn>
                <a:cxn ang="0">
                  <a:pos x="119" y="196"/>
                </a:cxn>
                <a:cxn ang="0">
                  <a:pos x="144" y="160"/>
                </a:cxn>
                <a:cxn ang="0">
                  <a:pos x="176" y="120"/>
                </a:cxn>
                <a:cxn ang="0">
                  <a:pos x="210" y="69"/>
                </a:cxn>
                <a:cxn ang="0">
                  <a:pos x="242" y="23"/>
                </a:cxn>
                <a:cxn ang="0">
                  <a:pos x="261" y="1"/>
                </a:cxn>
                <a:cxn ang="0">
                  <a:pos x="280" y="38"/>
                </a:cxn>
                <a:cxn ang="0">
                  <a:pos x="301" y="87"/>
                </a:cxn>
                <a:cxn ang="0">
                  <a:pos x="321" y="144"/>
                </a:cxn>
                <a:cxn ang="0">
                  <a:pos x="342" y="195"/>
                </a:cxn>
                <a:cxn ang="0">
                  <a:pos x="363" y="239"/>
                </a:cxn>
                <a:cxn ang="0">
                  <a:pos x="376" y="277"/>
                </a:cxn>
                <a:cxn ang="0">
                  <a:pos x="382" y="320"/>
                </a:cxn>
                <a:cxn ang="0">
                  <a:pos x="370" y="332"/>
                </a:cxn>
                <a:cxn ang="0">
                  <a:pos x="351" y="301"/>
                </a:cxn>
                <a:cxn ang="0">
                  <a:pos x="342" y="307"/>
                </a:cxn>
                <a:cxn ang="0">
                  <a:pos x="345" y="355"/>
                </a:cxn>
                <a:cxn ang="0">
                  <a:pos x="348" y="380"/>
                </a:cxn>
                <a:cxn ang="0">
                  <a:pos x="276" y="390"/>
                </a:cxn>
                <a:cxn ang="0">
                  <a:pos x="289" y="291"/>
                </a:cxn>
                <a:cxn ang="0">
                  <a:pos x="280" y="258"/>
                </a:cxn>
                <a:cxn ang="0">
                  <a:pos x="270" y="213"/>
                </a:cxn>
                <a:cxn ang="0">
                  <a:pos x="258" y="160"/>
                </a:cxn>
                <a:cxn ang="0">
                  <a:pos x="250" y="114"/>
                </a:cxn>
                <a:cxn ang="0">
                  <a:pos x="244" y="79"/>
                </a:cxn>
                <a:cxn ang="0">
                  <a:pos x="235" y="94"/>
                </a:cxn>
                <a:cxn ang="0">
                  <a:pos x="220" y="127"/>
                </a:cxn>
                <a:cxn ang="0">
                  <a:pos x="198" y="167"/>
                </a:cxn>
                <a:cxn ang="0">
                  <a:pos x="170" y="200"/>
                </a:cxn>
                <a:cxn ang="0">
                  <a:pos x="138" y="234"/>
                </a:cxn>
                <a:cxn ang="0">
                  <a:pos x="129" y="249"/>
                </a:cxn>
                <a:cxn ang="0">
                  <a:pos x="121" y="292"/>
                </a:cxn>
                <a:cxn ang="0">
                  <a:pos x="112" y="335"/>
                </a:cxn>
                <a:cxn ang="0">
                  <a:pos x="103" y="382"/>
                </a:cxn>
                <a:cxn ang="0">
                  <a:pos x="93" y="418"/>
                </a:cxn>
                <a:cxn ang="0">
                  <a:pos x="0" y="425"/>
                </a:cxn>
                <a:cxn ang="0">
                  <a:pos x="9" y="365"/>
                </a:cxn>
                <a:cxn ang="0">
                  <a:pos x="12" y="325"/>
                </a:cxn>
                <a:cxn ang="0">
                  <a:pos x="13" y="272"/>
                </a:cxn>
                <a:cxn ang="0">
                  <a:pos x="12" y="213"/>
                </a:cxn>
                <a:cxn ang="0">
                  <a:pos x="9" y="162"/>
                </a:cxn>
                <a:cxn ang="0">
                  <a:pos x="5" y="124"/>
                </a:cxn>
              </a:cxnLst>
              <a:rect l="0" t="0" r="r" b="b"/>
              <a:pathLst>
                <a:path w="382" h="444">
                  <a:moveTo>
                    <a:pt x="21" y="125"/>
                  </a:moveTo>
                  <a:lnTo>
                    <a:pt x="21" y="127"/>
                  </a:lnTo>
                  <a:lnTo>
                    <a:pt x="21" y="132"/>
                  </a:lnTo>
                  <a:lnTo>
                    <a:pt x="21" y="139"/>
                  </a:lnTo>
                  <a:lnTo>
                    <a:pt x="24" y="148"/>
                  </a:lnTo>
                  <a:lnTo>
                    <a:pt x="24" y="160"/>
                  </a:lnTo>
                  <a:lnTo>
                    <a:pt x="25" y="173"/>
                  </a:lnTo>
                  <a:lnTo>
                    <a:pt x="27" y="187"/>
                  </a:lnTo>
                  <a:lnTo>
                    <a:pt x="28" y="203"/>
                  </a:lnTo>
                  <a:lnTo>
                    <a:pt x="30" y="216"/>
                  </a:lnTo>
                  <a:lnTo>
                    <a:pt x="31" y="231"/>
                  </a:lnTo>
                  <a:lnTo>
                    <a:pt x="33" y="244"/>
                  </a:lnTo>
                  <a:lnTo>
                    <a:pt x="34" y="259"/>
                  </a:lnTo>
                  <a:lnTo>
                    <a:pt x="35" y="271"/>
                  </a:lnTo>
                  <a:lnTo>
                    <a:pt x="38" y="282"/>
                  </a:lnTo>
                  <a:lnTo>
                    <a:pt x="40" y="289"/>
                  </a:lnTo>
                  <a:lnTo>
                    <a:pt x="41" y="296"/>
                  </a:lnTo>
                  <a:lnTo>
                    <a:pt x="43" y="296"/>
                  </a:lnTo>
                  <a:lnTo>
                    <a:pt x="43" y="291"/>
                  </a:lnTo>
                  <a:lnTo>
                    <a:pt x="44" y="286"/>
                  </a:lnTo>
                  <a:lnTo>
                    <a:pt x="44" y="277"/>
                  </a:lnTo>
                  <a:lnTo>
                    <a:pt x="44" y="271"/>
                  </a:lnTo>
                  <a:lnTo>
                    <a:pt x="46" y="261"/>
                  </a:lnTo>
                  <a:lnTo>
                    <a:pt x="47" y="253"/>
                  </a:lnTo>
                  <a:lnTo>
                    <a:pt x="47" y="241"/>
                  </a:lnTo>
                  <a:lnTo>
                    <a:pt x="47" y="229"/>
                  </a:lnTo>
                  <a:lnTo>
                    <a:pt x="47" y="220"/>
                  </a:lnTo>
                  <a:lnTo>
                    <a:pt x="47" y="211"/>
                  </a:lnTo>
                  <a:lnTo>
                    <a:pt x="47" y="201"/>
                  </a:lnTo>
                  <a:lnTo>
                    <a:pt x="49" y="196"/>
                  </a:lnTo>
                  <a:lnTo>
                    <a:pt x="50" y="190"/>
                  </a:lnTo>
                  <a:lnTo>
                    <a:pt x="52" y="188"/>
                  </a:lnTo>
                  <a:lnTo>
                    <a:pt x="55" y="187"/>
                  </a:lnTo>
                  <a:lnTo>
                    <a:pt x="57" y="195"/>
                  </a:lnTo>
                  <a:lnTo>
                    <a:pt x="57" y="198"/>
                  </a:lnTo>
                  <a:lnTo>
                    <a:pt x="60" y="205"/>
                  </a:lnTo>
                  <a:lnTo>
                    <a:pt x="60" y="213"/>
                  </a:lnTo>
                  <a:lnTo>
                    <a:pt x="63" y="221"/>
                  </a:lnTo>
                  <a:lnTo>
                    <a:pt x="63" y="228"/>
                  </a:lnTo>
                  <a:lnTo>
                    <a:pt x="66" y="236"/>
                  </a:lnTo>
                  <a:lnTo>
                    <a:pt x="68" y="243"/>
                  </a:lnTo>
                  <a:lnTo>
                    <a:pt x="71" y="251"/>
                  </a:lnTo>
                  <a:lnTo>
                    <a:pt x="74" y="256"/>
                  </a:lnTo>
                  <a:lnTo>
                    <a:pt x="75" y="263"/>
                  </a:lnTo>
                  <a:lnTo>
                    <a:pt x="78" y="266"/>
                  </a:lnTo>
                  <a:lnTo>
                    <a:pt x="81" y="269"/>
                  </a:lnTo>
                  <a:lnTo>
                    <a:pt x="87" y="268"/>
                  </a:lnTo>
                  <a:lnTo>
                    <a:pt x="93" y="261"/>
                  </a:lnTo>
                  <a:lnTo>
                    <a:pt x="94" y="256"/>
                  </a:lnTo>
                  <a:lnTo>
                    <a:pt x="97" y="251"/>
                  </a:lnTo>
                  <a:lnTo>
                    <a:pt x="100" y="244"/>
                  </a:lnTo>
                  <a:lnTo>
                    <a:pt x="103" y="238"/>
                  </a:lnTo>
                  <a:lnTo>
                    <a:pt x="104" y="231"/>
                  </a:lnTo>
                  <a:lnTo>
                    <a:pt x="106" y="225"/>
                  </a:lnTo>
                  <a:lnTo>
                    <a:pt x="109" y="218"/>
                  </a:lnTo>
                  <a:lnTo>
                    <a:pt x="110" y="213"/>
                  </a:lnTo>
                  <a:lnTo>
                    <a:pt x="112" y="205"/>
                  </a:lnTo>
                  <a:lnTo>
                    <a:pt x="115" y="203"/>
                  </a:lnTo>
                  <a:lnTo>
                    <a:pt x="115" y="201"/>
                  </a:lnTo>
                  <a:lnTo>
                    <a:pt x="119" y="196"/>
                  </a:lnTo>
                  <a:lnTo>
                    <a:pt x="123" y="190"/>
                  </a:lnTo>
                  <a:lnTo>
                    <a:pt x="132" y="180"/>
                  </a:lnTo>
                  <a:lnTo>
                    <a:pt x="135" y="173"/>
                  </a:lnTo>
                  <a:lnTo>
                    <a:pt x="140" y="167"/>
                  </a:lnTo>
                  <a:lnTo>
                    <a:pt x="144" y="160"/>
                  </a:lnTo>
                  <a:lnTo>
                    <a:pt x="151" y="153"/>
                  </a:lnTo>
                  <a:lnTo>
                    <a:pt x="156" y="145"/>
                  </a:lnTo>
                  <a:lnTo>
                    <a:pt x="162" y="137"/>
                  </a:lnTo>
                  <a:lnTo>
                    <a:pt x="169" y="129"/>
                  </a:lnTo>
                  <a:lnTo>
                    <a:pt x="176" y="120"/>
                  </a:lnTo>
                  <a:lnTo>
                    <a:pt x="182" y="109"/>
                  </a:lnTo>
                  <a:lnTo>
                    <a:pt x="189" y="99"/>
                  </a:lnTo>
                  <a:lnTo>
                    <a:pt x="197" y="89"/>
                  </a:lnTo>
                  <a:lnTo>
                    <a:pt x="204" y="79"/>
                  </a:lnTo>
                  <a:lnTo>
                    <a:pt x="210" y="69"/>
                  </a:lnTo>
                  <a:lnTo>
                    <a:pt x="217" y="59"/>
                  </a:lnTo>
                  <a:lnTo>
                    <a:pt x="225" y="48"/>
                  </a:lnTo>
                  <a:lnTo>
                    <a:pt x="232" y="39"/>
                  </a:lnTo>
                  <a:lnTo>
                    <a:pt x="236" y="29"/>
                  </a:lnTo>
                  <a:lnTo>
                    <a:pt x="242" y="23"/>
                  </a:lnTo>
                  <a:lnTo>
                    <a:pt x="247" y="15"/>
                  </a:lnTo>
                  <a:lnTo>
                    <a:pt x="251" y="10"/>
                  </a:lnTo>
                  <a:lnTo>
                    <a:pt x="258" y="1"/>
                  </a:lnTo>
                  <a:lnTo>
                    <a:pt x="261" y="0"/>
                  </a:lnTo>
                  <a:lnTo>
                    <a:pt x="261" y="1"/>
                  </a:lnTo>
                  <a:lnTo>
                    <a:pt x="266" y="10"/>
                  </a:lnTo>
                  <a:lnTo>
                    <a:pt x="267" y="15"/>
                  </a:lnTo>
                  <a:lnTo>
                    <a:pt x="270" y="21"/>
                  </a:lnTo>
                  <a:lnTo>
                    <a:pt x="275" y="29"/>
                  </a:lnTo>
                  <a:lnTo>
                    <a:pt x="280" y="38"/>
                  </a:lnTo>
                  <a:lnTo>
                    <a:pt x="283" y="46"/>
                  </a:lnTo>
                  <a:lnTo>
                    <a:pt x="288" y="56"/>
                  </a:lnTo>
                  <a:lnTo>
                    <a:pt x="292" y="66"/>
                  </a:lnTo>
                  <a:lnTo>
                    <a:pt x="297" y="77"/>
                  </a:lnTo>
                  <a:lnTo>
                    <a:pt x="301" y="87"/>
                  </a:lnTo>
                  <a:lnTo>
                    <a:pt x="305" y="99"/>
                  </a:lnTo>
                  <a:lnTo>
                    <a:pt x="310" y="110"/>
                  </a:lnTo>
                  <a:lnTo>
                    <a:pt x="314" y="124"/>
                  </a:lnTo>
                  <a:lnTo>
                    <a:pt x="317" y="134"/>
                  </a:lnTo>
                  <a:lnTo>
                    <a:pt x="321" y="144"/>
                  </a:lnTo>
                  <a:lnTo>
                    <a:pt x="326" y="153"/>
                  </a:lnTo>
                  <a:lnTo>
                    <a:pt x="330" y="165"/>
                  </a:lnTo>
                  <a:lnTo>
                    <a:pt x="333" y="175"/>
                  </a:lnTo>
                  <a:lnTo>
                    <a:pt x="339" y="185"/>
                  </a:lnTo>
                  <a:lnTo>
                    <a:pt x="342" y="195"/>
                  </a:lnTo>
                  <a:lnTo>
                    <a:pt x="348" y="205"/>
                  </a:lnTo>
                  <a:lnTo>
                    <a:pt x="351" y="213"/>
                  </a:lnTo>
                  <a:lnTo>
                    <a:pt x="355" y="221"/>
                  </a:lnTo>
                  <a:lnTo>
                    <a:pt x="358" y="229"/>
                  </a:lnTo>
                  <a:lnTo>
                    <a:pt x="363" y="239"/>
                  </a:lnTo>
                  <a:lnTo>
                    <a:pt x="365" y="248"/>
                  </a:lnTo>
                  <a:lnTo>
                    <a:pt x="368" y="256"/>
                  </a:lnTo>
                  <a:lnTo>
                    <a:pt x="371" y="264"/>
                  </a:lnTo>
                  <a:lnTo>
                    <a:pt x="374" y="271"/>
                  </a:lnTo>
                  <a:lnTo>
                    <a:pt x="376" y="277"/>
                  </a:lnTo>
                  <a:lnTo>
                    <a:pt x="377" y="286"/>
                  </a:lnTo>
                  <a:lnTo>
                    <a:pt x="379" y="292"/>
                  </a:lnTo>
                  <a:lnTo>
                    <a:pt x="380" y="299"/>
                  </a:lnTo>
                  <a:lnTo>
                    <a:pt x="380" y="311"/>
                  </a:lnTo>
                  <a:lnTo>
                    <a:pt x="382" y="320"/>
                  </a:lnTo>
                  <a:lnTo>
                    <a:pt x="380" y="327"/>
                  </a:lnTo>
                  <a:lnTo>
                    <a:pt x="380" y="334"/>
                  </a:lnTo>
                  <a:lnTo>
                    <a:pt x="377" y="335"/>
                  </a:lnTo>
                  <a:lnTo>
                    <a:pt x="374" y="335"/>
                  </a:lnTo>
                  <a:lnTo>
                    <a:pt x="370" y="332"/>
                  </a:lnTo>
                  <a:lnTo>
                    <a:pt x="367" y="325"/>
                  </a:lnTo>
                  <a:lnTo>
                    <a:pt x="361" y="319"/>
                  </a:lnTo>
                  <a:lnTo>
                    <a:pt x="358" y="312"/>
                  </a:lnTo>
                  <a:lnTo>
                    <a:pt x="354" y="306"/>
                  </a:lnTo>
                  <a:lnTo>
                    <a:pt x="351" y="301"/>
                  </a:lnTo>
                  <a:lnTo>
                    <a:pt x="346" y="296"/>
                  </a:lnTo>
                  <a:lnTo>
                    <a:pt x="345" y="296"/>
                  </a:lnTo>
                  <a:lnTo>
                    <a:pt x="342" y="296"/>
                  </a:lnTo>
                  <a:lnTo>
                    <a:pt x="342" y="301"/>
                  </a:lnTo>
                  <a:lnTo>
                    <a:pt x="342" y="307"/>
                  </a:lnTo>
                  <a:lnTo>
                    <a:pt x="342" y="317"/>
                  </a:lnTo>
                  <a:lnTo>
                    <a:pt x="342" y="325"/>
                  </a:lnTo>
                  <a:lnTo>
                    <a:pt x="343" y="337"/>
                  </a:lnTo>
                  <a:lnTo>
                    <a:pt x="343" y="345"/>
                  </a:lnTo>
                  <a:lnTo>
                    <a:pt x="345" y="355"/>
                  </a:lnTo>
                  <a:lnTo>
                    <a:pt x="345" y="362"/>
                  </a:lnTo>
                  <a:lnTo>
                    <a:pt x="346" y="367"/>
                  </a:lnTo>
                  <a:lnTo>
                    <a:pt x="346" y="370"/>
                  </a:lnTo>
                  <a:lnTo>
                    <a:pt x="348" y="375"/>
                  </a:lnTo>
                  <a:lnTo>
                    <a:pt x="348" y="380"/>
                  </a:lnTo>
                  <a:lnTo>
                    <a:pt x="348" y="380"/>
                  </a:lnTo>
                  <a:lnTo>
                    <a:pt x="314" y="375"/>
                  </a:lnTo>
                  <a:lnTo>
                    <a:pt x="342" y="387"/>
                  </a:lnTo>
                  <a:lnTo>
                    <a:pt x="342" y="403"/>
                  </a:lnTo>
                  <a:lnTo>
                    <a:pt x="276" y="390"/>
                  </a:lnTo>
                  <a:lnTo>
                    <a:pt x="280" y="362"/>
                  </a:lnTo>
                  <a:lnTo>
                    <a:pt x="291" y="362"/>
                  </a:lnTo>
                  <a:lnTo>
                    <a:pt x="292" y="301"/>
                  </a:lnTo>
                  <a:lnTo>
                    <a:pt x="291" y="297"/>
                  </a:lnTo>
                  <a:lnTo>
                    <a:pt x="289" y="291"/>
                  </a:lnTo>
                  <a:lnTo>
                    <a:pt x="286" y="286"/>
                  </a:lnTo>
                  <a:lnTo>
                    <a:pt x="286" y="281"/>
                  </a:lnTo>
                  <a:lnTo>
                    <a:pt x="283" y="274"/>
                  </a:lnTo>
                  <a:lnTo>
                    <a:pt x="283" y="268"/>
                  </a:lnTo>
                  <a:lnTo>
                    <a:pt x="280" y="258"/>
                  </a:lnTo>
                  <a:lnTo>
                    <a:pt x="277" y="249"/>
                  </a:lnTo>
                  <a:lnTo>
                    <a:pt x="276" y="241"/>
                  </a:lnTo>
                  <a:lnTo>
                    <a:pt x="275" y="233"/>
                  </a:lnTo>
                  <a:lnTo>
                    <a:pt x="272" y="223"/>
                  </a:lnTo>
                  <a:lnTo>
                    <a:pt x="270" y="213"/>
                  </a:lnTo>
                  <a:lnTo>
                    <a:pt x="267" y="201"/>
                  </a:lnTo>
                  <a:lnTo>
                    <a:pt x="266" y="191"/>
                  </a:lnTo>
                  <a:lnTo>
                    <a:pt x="263" y="180"/>
                  </a:lnTo>
                  <a:lnTo>
                    <a:pt x="261" y="170"/>
                  </a:lnTo>
                  <a:lnTo>
                    <a:pt x="258" y="160"/>
                  </a:lnTo>
                  <a:lnTo>
                    <a:pt x="257" y="150"/>
                  </a:lnTo>
                  <a:lnTo>
                    <a:pt x="254" y="139"/>
                  </a:lnTo>
                  <a:lnTo>
                    <a:pt x="253" y="129"/>
                  </a:lnTo>
                  <a:lnTo>
                    <a:pt x="251" y="120"/>
                  </a:lnTo>
                  <a:lnTo>
                    <a:pt x="250" y="114"/>
                  </a:lnTo>
                  <a:lnTo>
                    <a:pt x="248" y="104"/>
                  </a:lnTo>
                  <a:lnTo>
                    <a:pt x="247" y="97"/>
                  </a:lnTo>
                  <a:lnTo>
                    <a:pt x="245" y="91"/>
                  </a:lnTo>
                  <a:lnTo>
                    <a:pt x="245" y="86"/>
                  </a:lnTo>
                  <a:lnTo>
                    <a:pt x="244" y="79"/>
                  </a:lnTo>
                  <a:lnTo>
                    <a:pt x="244" y="76"/>
                  </a:lnTo>
                  <a:lnTo>
                    <a:pt x="242" y="77"/>
                  </a:lnTo>
                  <a:lnTo>
                    <a:pt x="239" y="84"/>
                  </a:lnTo>
                  <a:lnTo>
                    <a:pt x="238" y="87"/>
                  </a:lnTo>
                  <a:lnTo>
                    <a:pt x="235" y="94"/>
                  </a:lnTo>
                  <a:lnTo>
                    <a:pt x="233" y="99"/>
                  </a:lnTo>
                  <a:lnTo>
                    <a:pt x="232" y="105"/>
                  </a:lnTo>
                  <a:lnTo>
                    <a:pt x="228" y="112"/>
                  </a:lnTo>
                  <a:lnTo>
                    <a:pt x="225" y="119"/>
                  </a:lnTo>
                  <a:lnTo>
                    <a:pt x="220" y="127"/>
                  </a:lnTo>
                  <a:lnTo>
                    <a:pt x="216" y="135"/>
                  </a:lnTo>
                  <a:lnTo>
                    <a:pt x="211" y="142"/>
                  </a:lnTo>
                  <a:lnTo>
                    <a:pt x="207" y="150"/>
                  </a:lnTo>
                  <a:lnTo>
                    <a:pt x="203" y="157"/>
                  </a:lnTo>
                  <a:lnTo>
                    <a:pt x="198" y="167"/>
                  </a:lnTo>
                  <a:lnTo>
                    <a:pt x="192" y="173"/>
                  </a:lnTo>
                  <a:lnTo>
                    <a:pt x="187" y="180"/>
                  </a:lnTo>
                  <a:lnTo>
                    <a:pt x="181" y="187"/>
                  </a:lnTo>
                  <a:lnTo>
                    <a:pt x="176" y="195"/>
                  </a:lnTo>
                  <a:lnTo>
                    <a:pt x="170" y="200"/>
                  </a:lnTo>
                  <a:lnTo>
                    <a:pt x="165" y="206"/>
                  </a:lnTo>
                  <a:lnTo>
                    <a:pt x="159" y="213"/>
                  </a:lnTo>
                  <a:lnTo>
                    <a:pt x="154" y="218"/>
                  </a:lnTo>
                  <a:lnTo>
                    <a:pt x="144" y="226"/>
                  </a:lnTo>
                  <a:lnTo>
                    <a:pt x="138" y="234"/>
                  </a:lnTo>
                  <a:lnTo>
                    <a:pt x="132" y="238"/>
                  </a:lnTo>
                  <a:lnTo>
                    <a:pt x="132" y="241"/>
                  </a:lnTo>
                  <a:lnTo>
                    <a:pt x="131" y="241"/>
                  </a:lnTo>
                  <a:lnTo>
                    <a:pt x="131" y="244"/>
                  </a:lnTo>
                  <a:lnTo>
                    <a:pt x="129" y="249"/>
                  </a:lnTo>
                  <a:lnTo>
                    <a:pt x="128" y="258"/>
                  </a:lnTo>
                  <a:lnTo>
                    <a:pt x="125" y="268"/>
                  </a:lnTo>
                  <a:lnTo>
                    <a:pt x="123" y="277"/>
                  </a:lnTo>
                  <a:lnTo>
                    <a:pt x="122" y="286"/>
                  </a:lnTo>
                  <a:lnTo>
                    <a:pt x="121" y="292"/>
                  </a:lnTo>
                  <a:lnTo>
                    <a:pt x="119" y="301"/>
                  </a:lnTo>
                  <a:lnTo>
                    <a:pt x="118" y="309"/>
                  </a:lnTo>
                  <a:lnTo>
                    <a:pt x="115" y="317"/>
                  </a:lnTo>
                  <a:lnTo>
                    <a:pt x="113" y="325"/>
                  </a:lnTo>
                  <a:lnTo>
                    <a:pt x="112" y="335"/>
                  </a:lnTo>
                  <a:lnTo>
                    <a:pt x="109" y="345"/>
                  </a:lnTo>
                  <a:lnTo>
                    <a:pt x="107" y="355"/>
                  </a:lnTo>
                  <a:lnTo>
                    <a:pt x="106" y="363"/>
                  </a:lnTo>
                  <a:lnTo>
                    <a:pt x="103" y="373"/>
                  </a:lnTo>
                  <a:lnTo>
                    <a:pt x="103" y="382"/>
                  </a:lnTo>
                  <a:lnTo>
                    <a:pt x="99" y="388"/>
                  </a:lnTo>
                  <a:lnTo>
                    <a:pt x="99" y="396"/>
                  </a:lnTo>
                  <a:lnTo>
                    <a:pt x="96" y="403"/>
                  </a:lnTo>
                  <a:lnTo>
                    <a:pt x="96" y="410"/>
                  </a:lnTo>
                  <a:lnTo>
                    <a:pt x="93" y="418"/>
                  </a:lnTo>
                  <a:lnTo>
                    <a:pt x="93" y="421"/>
                  </a:lnTo>
                  <a:lnTo>
                    <a:pt x="103" y="428"/>
                  </a:lnTo>
                  <a:lnTo>
                    <a:pt x="99" y="441"/>
                  </a:lnTo>
                  <a:lnTo>
                    <a:pt x="79" y="444"/>
                  </a:lnTo>
                  <a:lnTo>
                    <a:pt x="0" y="425"/>
                  </a:lnTo>
                  <a:lnTo>
                    <a:pt x="5" y="403"/>
                  </a:lnTo>
                  <a:lnTo>
                    <a:pt x="56" y="408"/>
                  </a:lnTo>
                  <a:lnTo>
                    <a:pt x="9" y="377"/>
                  </a:lnTo>
                  <a:lnTo>
                    <a:pt x="9" y="373"/>
                  </a:lnTo>
                  <a:lnTo>
                    <a:pt x="9" y="365"/>
                  </a:lnTo>
                  <a:lnTo>
                    <a:pt x="9" y="358"/>
                  </a:lnTo>
                  <a:lnTo>
                    <a:pt x="11" y="352"/>
                  </a:lnTo>
                  <a:lnTo>
                    <a:pt x="11" y="344"/>
                  </a:lnTo>
                  <a:lnTo>
                    <a:pt x="12" y="337"/>
                  </a:lnTo>
                  <a:lnTo>
                    <a:pt x="12" y="325"/>
                  </a:lnTo>
                  <a:lnTo>
                    <a:pt x="12" y="317"/>
                  </a:lnTo>
                  <a:lnTo>
                    <a:pt x="12" y="307"/>
                  </a:lnTo>
                  <a:lnTo>
                    <a:pt x="12" y="296"/>
                  </a:lnTo>
                  <a:lnTo>
                    <a:pt x="12" y="284"/>
                  </a:lnTo>
                  <a:lnTo>
                    <a:pt x="13" y="272"/>
                  </a:lnTo>
                  <a:lnTo>
                    <a:pt x="13" y="261"/>
                  </a:lnTo>
                  <a:lnTo>
                    <a:pt x="15" y="249"/>
                  </a:lnTo>
                  <a:lnTo>
                    <a:pt x="13" y="238"/>
                  </a:lnTo>
                  <a:lnTo>
                    <a:pt x="13" y="226"/>
                  </a:lnTo>
                  <a:lnTo>
                    <a:pt x="12" y="213"/>
                  </a:lnTo>
                  <a:lnTo>
                    <a:pt x="12" y="201"/>
                  </a:lnTo>
                  <a:lnTo>
                    <a:pt x="12" y="190"/>
                  </a:lnTo>
                  <a:lnTo>
                    <a:pt x="11" y="180"/>
                  </a:lnTo>
                  <a:lnTo>
                    <a:pt x="9" y="170"/>
                  </a:lnTo>
                  <a:lnTo>
                    <a:pt x="9" y="162"/>
                  </a:lnTo>
                  <a:lnTo>
                    <a:pt x="9" y="152"/>
                  </a:lnTo>
                  <a:lnTo>
                    <a:pt x="8" y="145"/>
                  </a:lnTo>
                  <a:lnTo>
                    <a:pt x="6" y="137"/>
                  </a:lnTo>
                  <a:lnTo>
                    <a:pt x="6" y="132"/>
                  </a:lnTo>
                  <a:lnTo>
                    <a:pt x="5" y="124"/>
                  </a:lnTo>
                  <a:lnTo>
                    <a:pt x="5" y="122"/>
                  </a:lnTo>
                  <a:lnTo>
                    <a:pt x="21" y="125"/>
                  </a:lnTo>
                  <a:lnTo>
                    <a:pt x="21" y="125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72" name="Freeform 40"/>
            <p:cNvSpPr>
              <a:spLocks/>
            </p:cNvSpPr>
            <p:nvPr/>
          </p:nvSpPr>
          <p:spPr bwMode="auto">
            <a:xfrm>
              <a:off x="2389" y="4087"/>
              <a:ext cx="371" cy="170"/>
            </a:xfrm>
            <a:custGeom>
              <a:avLst/>
              <a:gdLst/>
              <a:ahLst/>
              <a:cxnLst>
                <a:cxn ang="0">
                  <a:pos x="22" y="41"/>
                </a:cxn>
                <a:cxn ang="0">
                  <a:pos x="35" y="41"/>
                </a:cxn>
                <a:cxn ang="0">
                  <a:pos x="50" y="45"/>
                </a:cxn>
                <a:cxn ang="0">
                  <a:pos x="67" y="45"/>
                </a:cxn>
                <a:cxn ang="0">
                  <a:pos x="86" y="45"/>
                </a:cxn>
                <a:cxn ang="0">
                  <a:pos x="107" y="45"/>
                </a:cxn>
                <a:cxn ang="0">
                  <a:pos x="127" y="45"/>
                </a:cxn>
                <a:cxn ang="0">
                  <a:pos x="146" y="41"/>
                </a:cxn>
                <a:cxn ang="0">
                  <a:pos x="165" y="38"/>
                </a:cxn>
                <a:cxn ang="0">
                  <a:pos x="182" y="33"/>
                </a:cxn>
                <a:cxn ang="0">
                  <a:pos x="196" y="26"/>
                </a:cxn>
                <a:cxn ang="0">
                  <a:pos x="209" y="21"/>
                </a:cxn>
                <a:cxn ang="0">
                  <a:pos x="218" y="16"/>
                </a:cxn>
                <a:cxn ang="0">
                  <a:pos x="228" y="11"/>
                </a:cxn>
                <a:cxn ang="0">
                  <a:pos x="363" y="0"/>
                </a:cxn>
                <a:cxn ang="0">
                  <a:pos x="365" y="6"/>
                </a:cxn>
                <a:cxn ang="0">
                  <a:pos x="366" y="20"/>
                </a:cxn>
                <a:cxn ang="0">
                  <a:pos x="368" y="38"/>
                </a:cxn>
                <a:cxn ang="0">
                  <a:pos x="369" y="56"/>
                </a:cxn>
                <a:cxn ang="0">
                  <a:pos x="369" y="78"/>
                </a:cxn>
                <a:cxn ang="0">
                  <a:pos x="369" y="99"/>
                </a:cxn>
                <a:cxn ang="0">
                  <a:pos x="366" y="117"/>
                </a:cxn>
                <a:cxn ang="0">
                  <a:pos x="362" y="134"/>
                </a:cxn>
                <a:cxn ang="0">
                  <a:pos x="356" y="145"/>
                </a:cxn>
                <a:cxn ang="0">
                  <a:pos x="343" y="159"/>
                </a:cxn>
                <a:cxn ang="0">
                  <a:pos x="324" y="165"/>
                </a:cxn>
                <a:cxn ang="0">
                  <a:pos x="312" y="169"/>
                </a:cxn>
                <a:cxn ang="0">
                  <a:pos x="309" y="169"/>
                </a:cxn>
                <a:cxn ang="0">
                  <a:pos x="300" y="165"/>
                </a:cxn>
                <a:cxn ang="0">
                  <a:pos x="286" y="162"/>
                </a:cxn>
                <a:cxn ang="0">
                  <a:pos x="265" y="159"/>
                </a:cxn>
                <a:cxn ang="0">
                  <a:pos x="242" y="155"/>
                </a:cxn>
                <a:cxn ang="0">
                  <a:pos x="214" y="152"/>
                </a:cxn>
                <a:cxn ang="0">
                  <a:pos x="186" y="149"/>
                </a:cxn>
                <a:cxn ang="0">
                  <a:pos x="158" y="147"/>
                </a:cxn>
                <a:cxn ang="0">
                  <a:pos x="132" y="147"/>
                </a:cxn>
                <a:cxn ang="0">
                  <a:pos x="107" y="147"/>
                </a:cxn>
                <a:cxn ang="0">
                  <a:pos x="85" y="147"/>
                </a:cxn>
                <a:cxn ang="0">
                  <a:pos x="64" y="149"/>
                </a:cxn>
                <a:cxn ang="0">
                  <a:pos x="48" y="150"/>
                </a:cxn>
                <a:cxn ang="0">
                  <a:pos x="36" y="152"/>
                </a:cxn>
                <a:cxn ang="0">
                  <a:pos x="26" y="155"/>
                </a:cxn>
                <a:cxn ang="0">
                  <a:pos x="0" y="126"/>
                </a:cxn>
                <a:cxn ang="0">
                  <a:pos x="20" y="41"/>
                </a:cxn>
              </a:cxnLst>
              <a:rect l="0" t="0" r="r" b="b"/>
              <a:pathLst>
                <a:path w="371" h="170">
                  <a:moveTo>
                    <a:pt x="20" y="41"/>
                  </a:moveTo>
                  <a:lnTo>
                    <a:pt x="22" y="41"/>
                  </a:lnTo>
                  <a:lnTo>
                    <a:pt x="29" y="41"/>
                  </a:lnTo>
                  <a:lnTo>
                    <a:pt x="35" y="41"/>
                  </a:lnTo>
                  <a:lnTo>
                    <a:pt x="42" y="43"/>
                  </a:lnTo>
                  <a:lnTo>
                    <a:pt x="50" y="45"/>
                  </a:lnTo>
                  <a:lnTo>
                    <a:pt x="58" y="45"/>
                  </a:lnTo>
                  <a:lnTo>
                    <a:pt x="67" y="45"/>
                  </a:lnTo>
                  <a:lnTo>
                    <a:pt x="76" y="45"/>
                  </a:lnTo>
                  <a:lnTo>
                    <a:pt x="86" y="45"/>
                  </a:lnTo>
                  <a:lnTo>
                    <a:pt x="98" y="46"/>
                  </a:lnTo>
                  <a:lnTo>
                    <a:pt x="107" y="45"/>
                  </a:lnTo>
                  <a:lnTo>
                    <a:pt x="117" y="45"/>
                  </a:lnTo>
                  <a:lnTo>
                    <a:pt x="127" y="45"/>
                  </a:lnTo>
                  <a:lnTo>
                    <a:pt x="139" y="45"/>
                  </a:lnTo>
                  <a:lnTo>
                    <a:pt x="146" y="41"/>
                  </a:lnTo>
                  <a:lnTo>
                    <a:pt x="155" y="40"/>
                  </a:lnTo>
                  <a:lnTo>
                    <a:pt x="165" y="38"/>
                  </a:lnTo>
                  <a:lnTo>
                    <a:pt x="174" y="36"/>
                  </a:lnTo>
                  <a:lnTo>
                    <a:pt x="182" y="33"/>
                  </a:lnTo>
                  <a:lnTo>
                    <a:pt x="189" y="30"/>
                  </a:lnTo>
                  <a:lnTo>
                    <a:pt x="196" y="26"/>
                  </a:lnTo>
                  <a:lnTo>
                    <a:pt x="204" y="25"/>
                  </a:lnTo>
                  <a:lnTo>
                    <a:pt x="209" y="21"/>
                  </a:lnTo>
                  <a:lnTo>
                    <a:pt x="214" y="20"/>
                  </a:lnTo>
                  <a:lnTo>
                    <a:pt x="218" y="16"/>
                  </a:lnTo>
                  <a:lnTo>
                    <a:pt x="223" y="15"/>
                  </a:lnTo>
                  <a:lnTo>
                    <a:pt x="228" y="11"/>
                  </a:lnTo>
                  <a:lnTo>
                    <a:pt x="231" y="11"/>
                  </a:lnTo>
                  <a:lnTo>
                    <a:pt x="363" y="0"/>
                  </a:lnTo>
                  <a:lnTo>
                    <a:pt x="363" y="3"/>
                  </a:lnTo>
                  <a:lnTo>
                    <a:pt x="365" y="6"/>
                  </a:lnTo>
                  <a:lnTo>
                    <a:pt x="366" y="13"/>
                  </a:lnTo>
                  <a:lnTo>
                    <a:pt x="366" y="20"/>
                  </a:lnTo>
                  <a:lnTo>
                    <a:pt x="368" y="28"/>
                  </a:lnTo>
                  <a:lnTo>
                    <a:pt x="368" y="38"/>
                  </a:lnTo>
                  <a:lnTo>
                    <a:pt x="369" y="48"/>
                  </a:lnTo>
                  <a:lnTo>
                    <a:pt x="369" y="56"/>
                  </a:lnTo>
                  <a:lnTo>
                    <a:pt x="369" y="68"/>
                  </a:lnTo>
                  <a:lnTo>
                    <a:pt x="369" y="78"/>
                  </a:lnTo>
                  <a:lnTo>
                    <a:pt x="371" y="89"/>
                  </a:lnTo>
                  <a:lnTo>
                    <a:pt x="369" y="99"/>
                  </a:lnTo>
                  <a:lnTo>
                    <a:pt x="369" y="109"/>
                  </a:lnTo>
                  <a:lnTo>
                    <a:pt x="366" y="117"/>
                  </a:lnTo>
                  <a:lnTo>
                    <a:pt x="366" y="129"/>
                  </a:lnTo>
                  <a:lnTo>
                    <a:pt x="362" y="134"/>
                  </a:lnTo>
                  <a:lnTo>
                    <a:pt x="359" y="140"/>
                  </a:lnTo>
                  <a:lnTo>
                    <a:pt x="356" y="145"/>
                  </a:lnTo>
                  <a:lnTo>
                    <a:pt x="352" y="152"/>
                  </a:lnTo>
                  <a:lnTo>
                    <a:pt x="343" y="159"/>
                  </a:lnTo>
                  <a:lnTo>
                    <a:pt x="333" y="164"/>
                  </a:lnTo>
                  <a:lnTo>
                    <a:pt x="324" y="165"/>
                  </a:lnTo>
                  <a:lnTo>
                    <a:pt x="316" y="169"/>
                  </a:lnTo>
                  <a:lnTo>
                    <a:pt x="312" y="169"/>
                  </a:lnTo>
                  <a:lnTo>
                    <a:pt x="311" y="170"/>
                  </a:lnTo>
                  <a:lnTo>
                    <a:pt x="309" y="169"/>
                  </a:lnTo>
                  <a:lnTo>
                    <a:pt x="306" y="167"/>
                  </a:lnTo>
                  <a:lnTo>
                    <a:pt x="300" y="165"/>
                  </a:lnTo>
                  <a:lnTo>
                    <a:pt x="294" y="165"/>
                  </a:lnTo>
                  <a:lnTo>
                    <a:pt x="286" y="162"/>
                  </a:lnTo>
                  <a:lnTo>
                    <a:pt x="277" y="162"/>
                  </a:lnTo>
                  <a:lnTo>
                    <a:pt x="265" y="159"/>
                  </a:lnTo>
                  <a:lnTo>
                    <a:pt x="255" y="159"/>
                  </a:lnTo>
                  <a:lnTo>
                    <a:pt x="242" y="155"/>
                  </a:lnTo>
                  <a:lnTo>
                    <a:pt x="228" y="154"/>
                  </a:lnTo>
                  <a:lnTo>
                    <a:pt x="214" y="152"/>
                  </a:lnTo>
                  <a:lnTo>
                    <a:pt x="201" y="152"/>
                  </a:lnTo>
                  <a:lnTo>
                    <a:pt x="186" y="149"/>
                  </a:lnTo>
                  <a:lnTo>
                    <a:pt x="171" y="147"/>
                  </a:lnTo>
                  <a:lnTo>
                    <a:pt x="158" y="147"/>
                  </a:lnTo>
                  <a:lnTo>
                    <a:pt x="145" y="147"/>
                  </a:lnTo>
                  <a:lnTo>
                    <a:pt x="132" y="147"/>
                  </a:lnTo>
                  <a:lnTo>
                    <a:pt x="118" y="147"/>
                  </a:lnTo>
                  <a:lnTo>
                    <a:pt x="107" y="147"/>
                  </a:lnTo>
                  <a:lnTo>
                    <a:pt x="95" y="147"/>
                  </a:lnTo>
                  <a:lnTo>
                    <a:pt x="85" y="147"/>
                  </a:lnTo>
                  <a:lnTo>
                    <a:pt x="74" y="147"/>
                  </a:lnTo>
                  <a:lnTo>
                    <a:pt x="64" y="149"/>
                  </a:lnTo>
                  <a:lnTo>
                    <a:pt x="58" y="150"/>
                  </a:lnTo>
                  <a:lnTo>
                    <a:pt x="48" y="150"/>
                  </a:lnTo>
                  <a:lnTo>
                    <a:pt x="42" y="152"/>
                  </a:lnTo>
                  <a:lnTo>
                    <a:pt x="36" y="152"/>
                  </a:lnTo>
                  <a:lnTo>
                    <a:pt x="32" y="155"/>
                  </a:lnTo>
                  <a:lnTo>
                    <a:pt x="26" y="155"/>
                  </a:lnTo>
                  <a:lnTo>
                    <a:pt x="25" y="157"/>
                  </a:lnTo>
                  <a:lnTo>
                    <a:pt x="0" y="126"/>
                  </a:lnTo>
                  <a:lnTo>
                    <a:pt x="20" y="41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73" name="Freeform 41"/>
            <p:cNvSpPr>
              <a:spLocks/>
            </p:cNvSpPr>
            <p:nvPr/>
          </p:nvSpPr>
          <p:spPr bwMode="auto">
            <a:xfrm>
              <a:off x="2461" y="3867"/>
              <a:ext cx="557" cy="377"/>
            </a:xfrm>
            <a:custGeom>
              <a:avLst/>
              <a:gdLst/>
              <a:ahLst/>
              <a:cxnLst>
                <a:cxn ang="0">
                  <a:pos x="51" y="7"/>
                </a:cxn>
                <a:cxn ang="0">
                  <a:pos x="42" y="21"/>
                </a:cxn>
                <a:cxn ang="0">
                  <a:pos x="30" y="41"/>
                </a:cxn>
                <a:cxn ang="0">
                  <a:pos x="19" y="63"/>
                </a:cxn>
                <a:cxn ang="0">
                  <a:pos x="8" y="88"/>
                </a:cxn>
                <a:cxn ang="0">
                  <a:pos x="2" y="107"/>
                </a:cxn>
                <a:cxn ang="0">
                  <a:pos x="0" y="139"/>
                </a:cxn>
                <a:cxn ang="0">
                  <a:pos x="5" y="167"/>
                </a:cxn>
                <a:cxn ang="0">
                  <a:pos x="26" y="190"/>
                </a:cxn>
                <a:cxn ang="0">
                  <a:pos x="45" y="207"/>
                </a:cxn>
                <a:cxn ang="0">
                  <a:pos x="57" y="213"/>
                </a:cxn>
                <a:cxn ang="0">
                  <a:pos x="68" y="225"/>
                </a:cxn>
                <a:cxn ang="0">
                  <a:pos x="86" y="241"/>
                </a:cxn>
                <a:cxn ang="0">
                  <a:pos x="105" y="258"/>
                </a:cxn>
                <a:cxn ang="0">
                  <a:pos x="130" y="283"/>
                </a:cxn>
                <a:cxn ang="0">
                  <a:pos x="151" y="291"/>
                </a:cxn>
                <a:cxn ang="0">
                  <a:pos x="171" y="291"/>
                </a:cxn>
                <a:cxn ang="0">
                  <a:pos x="196" y="288"/>
                </a:cxn>
                <a:cxn ang="0">
                  <a:pos x="225" y="283"/>
                </a:cxn>
                <a:cxn ang="0">
                  <a:pos x="261" y="276"/>
                </a:cxn>
                <a:cxn ang="0">
                  <a:pos x="297" y="268"/>
                </a:cxn>
                <a:cxn ang="0">
                  <a:pos x="331" y="260"/>
                </a:cxn>
                <a:cxn ang="0">
                  <a:pos x="359" y="250"/>
                </a:cxn>
                <a:cxn ang="0">
                  <a:pos x="378" y="245"/>
                </a:cxn>
                <a:cxn ang="0">
                  <a:pos x="387" y="243"/>
                </a:cxn>
                <a:cxn ang="0">
                  <a:pos x="388" y="256"/>
                </a:cxn>
                <a:cxn ang="0">
                  <a:pos x="390" y="276"/>
                </a:cxn>
                <a:cxn ang="0">
                  <a:pos x="391" y="294"/>
                </a:cxn>
                <a:cxn ang="0">
                  <a:pos x="391" y="312"/>
                </a:cxn>
                <a:cxn ang="0">
                  <a:pos x="391" y="334"/>
                </a:cxn>
                <a:cxn ang="0">
                  <a:pos x="393" y="359"/>
                </a:cxn>
                <a:cxn ang="0">
                  <a:pos x="394" y="377"/>
                </a:cxn>
                <a:cxn ang="0">
                  <a:pos x="522" y="337"/>
                </a:cxn>
                <a:cxn ang="0">
                  <a:pos x="519" y="312"/>
                </a:cxn>
                <a:cxn ang="0">
                  <a:pos x="520" y="289"/>
                </a:cxn>
                <a:cxn ang="0">
                  <a:pos x="525" y="255"/>
                </a:cxn>
                <a:cxn ang="0">
                  <a:pos x="533" y="217"/>
                </a:cxn>
                <a:cxn ang="0">
                  <a:pos x="542" y="180"/>
                </a:cxn>
                <a:cxn ang="0">
                  <a:pos x="550" y="154"/>
                </a:cxn>
                <a:cxn ang="0">
                  <a:pos x="552" y="137"/>
                </a:cxn>
                <a:cxn ang="0">
                  <a:pos x="555" y="131"/>
                </a:cxn>
                <a:cxn ang="0">
                  <a:pos x="554" y="107"/>
                </a:cxn>
                <a:cxn ang="0">
                  <a:pos x="542" y="94"/>
                </a:cxn>
                <a:cxn ang="0">
                  <a:pos x="520" y="86"/>
                </a:cxn>
                <a:cxn ang="0">
                  <a:pos x="491" y="86"/>
                </a:cxn>
                <a:cxn ang="0">
                  <a:pos x="456" y="86"/>
                </a:cxn>
                <a:cxn ang="0">
                  <a:pos x="423" y="89"/>
                </a:cxn>
                <a:cxn ang="0">
                  <a:pos x="400" y="91"/>
                </a:cxn>
                <a:cxn ang="0">
                  <a:pos x="391" y="93"/>
                </a:cxn>
                <a:cxn ang="0">
                  <a:pos x="275" y="101"/>
                </a:cxn>
                <a:cxn ang="0">
                  <a:pos x="255" y="104"/>
                </a:cxn>
                <a:cxn ang="0">
                  <a:pos x="230" y="111"/>
                </a:cxn>
                <a:cxn ang="0">
                  <a:pos x="200" y="114"/>
                </a:cxn>
                <a:cxn ang="0">
                  <a:pos x="174" y="112"/>
                </a:cxn>
                <a:cxn ang="0">
                  <a:pos x="145" y="102"/>
                </a:cxn>
                <a:cxn ang="0">
                  <a:pos x="120" y="89"/>
                </a:cxn>
                <a:cxn ang="0">
                  <a:pos x="99" y="71"/>
                </a:cxn>
                <a:cxn ang="0">
                  <a:pos x="83" y="53"/>
                </a:cxn>
                <a:cxn ang="0">
                  <a:pos x="61" y="21"/>
                </a:cxn>
                <a:cxn ang="0">
                  <a:pos x="55" y="5"/>
                </a:cxn>
                <a:cxn ang="0">
                  <a:pos x="57" y="0"/>
                </a:cxn>
              </a:cxnLst>
              <a:rect l="0" t="0" r="r" b="b"/>
              <a:pathLst>
                <a:path w="557" h="377">
                  <a:moveTo>
                    <a:pt x="57" y="0"/>
                  </a:moveTo>
                  <a:lnTo>
                    <a:pt x="54" y="2"/>
                  </a:lnTo>
                  <a:lnTo>
                    <a:pt x="51" y="7"/>
                  </a:lnTo>
                  <a:lnTo>
                    <a:pt x="48" y="10"/>
                  </a:lnTo>
                  <a:lnTo>
                    <a:pt x="45" y="17"/>
                  </a:lnTo>
                  <a:lnTo>
                    <a:pt x="42" y="21"/>
                  </a:lnTo>
                  <a:lnTo>
                    <a:pt x="38" y="28"/>
                  </a:lnTo>
                  <a:lnTo>
                    <a:pt x="33" y="35"/>
                  </a:lnTo>
                  <a:lnTo>
                    <a:pt x="30" y="41"/>
                  </a:lnTo>
                  <a:lnTo>
                    <a:pt x="26" y="50"/>
                  </a:lnTo>
                  <a:lnTo>
                    <a:pt x="22" y="56"/>
                  </a:lnTo>
                  <a:lnTo>
                    <a:pt x="19" y="63"/>
                  </a:lnTo>
                  <a:lnTo>
                    <a:pt x="16" y="71"/>
                  </a:lnTo>
                  <a:lnTo>
                    <a:pt x="13" y="79"/>
                  </a:lnTo>
                  <a:lnTo>
                    <a:pt x="8" y="88"/>
                  </a:lnTo>
                  <a:lnTo>
                    <a:pt x="5" y="94"/>
                  </a:lnTo>
                  <a:lnTo>
                    <a:pt x="4" y="101"/>
                  </a:lnTo>
                  <a:lnTo>
                    <a:pt x="2" y="107"/>
                  </a:lnTo>
                  <a:lnTo>
                    <a:pt x="1" y="114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0" y="149"/>
                  </a:lnTo>
                  <a:lnTo>
                    <a:pt x="2" y="159"/>
                  </a:lnTo>
                  <a:lnTo>
                    <a:pt x="5" y="167"/>
                  </a:lnTo>
                  <a:lnTo>
                    <a:pt x="11" y="177"/>
                  </a:lnTo>
                  <a:lnTo>
                    <a:pt x="17" y="183"/>
                  </a:lnTo>
                  <a:lnTo>
                    <a:pt x="26" y="190"/>
                  </a:lnTo>
                  <a:lnTo>
                    <a:pt x="32" y="195"/>
                  </a:lnTo>
                  <a:lnTo>
                    <a:pt x="41" y="203"/>
                  </a:lnTo>
                  <a:lnTo>
                    <a:pt x="45" y="207"/>
                  </a:lnTo>
                  <a:lnTo>
                    <a:pt x="51" y="210"/>
                  </a:lnTo>
                  <a:lnTo>
                    <a:pt x="55" y="213"/>
                  </a:lnTo>
                  <a:lnTo>
                    <a:pt x="57" y="213"/>
                  </a:lnTo>
                  <a:lnTo>
                    <a:pt x="60" y="215"/>
                  </a:lnTo>
                  <a:lnTo>
                    <a:pt x="66" y="222"/>
                  </a:lnTo>
                  <a:lnTo>
                    <a:pt x="68" y="225"/>
                  </a:lnTo>
                  <a:lnTo>
                    <a:pt x="74" y="230"/>
                  </a:lnTo>
                  <a:lnTo>
                    <a:pt x="80" y="235"/>
                  </a:lnTo>
                  <a:lnTo>
                    <a:pt x="86" y="241"/>
                  </a:lnTo>
                  <a:lnTo>
                    <a:pt x="93" y="246"/>
                  </a:lnTo>
                  <a:lnTo>
                    <a:pt x="99" y="253"/>
                  </a:lnTo>
                  <a:lnTo>
                    <a:pt x="105" y="258"/>
                  </a:lnTo>
                  <a:lnTo>
                    <a:pt x="111" y="265"/>
                  </a:lnTo>
                  <a:lnTo>
                    <a:pt x="121" y="274"/>
                  </a:lnTo>
                  <a:lnTo>
                    <a:pt x="130" y="283"/>
                  </a:lnTo>
                  <a:lnTo>
                    <a:pt x="136" y="288"/>
                  </a:lnTo>
                  <a:lnTo>
                    <a:pt x="146" y="291"/>
                  </a:lnTo>
                  <a:lnTo>
                    <a:pt x="151" y="291"/>
                  </a:lnTo>
                  <a:lnTo>
                    <a:pt x="158" y="291"/>
                  </a:lnTo>
                  <a:lnTo>
                    <a:pt x="164" y="291"/>
                  </a:lnTo>
                  <a:lnTo>
                    <a:pt x="171" y="291"/>
                  </a:lnTo>
                  <a:lnTo>
                    <a:pt x="178" y="289"/>
                  </a:lnTo>
                  <a:lnTo>
                    <a:pt x="187" y="288"/>
                  </a:lnTo>
                  <a:lnTo>
                    <a:pt x="196" y="288"/>
                  </a:lnTo>
                  <a:lnTo>
                    <a:pt x="206" y="286"/>
                  </a:lnTo>
                  <a:lnTo>
                    <a:pt x="215" y="283"/>
                  </a:lnTo>
                  <a:lnTo>
                    <a:pt x="225" y="283"/>
                  </a:lnTo>
                  <a:lnTo>
                    <a:pt x="239" y="281"/>
                  </a:lnTo>
                  <a:lnTo>
                    <a:pt x="250" y="279"/>
                  </a:lnTo>
                  <a:lnTo>
                    <a:pt x="261" y="276"/>
                  </a:lnTo>
                  <a:lnTo>
                    <a:pt x="274" y="274"/>
                  </a:lnTo>
                  <a:lnTo>
                    <a:pt x="286" y="271"/>
                  </a:lnTo>
                  <a:lnTo>
                    <a:pt x="297" y="268"/>
                  </a:lnTo>
                  <a:lnTo>
                    <a:pt x="309" y="265"/>
                  </a:lnTo>
                  <a:lnTo>
                    <a:pt x="321" y="263"/>
                  </a:lnTo>
                  <a:lnTo>
                    <a:pt x="331" y="260"/>
                  </a:lnTo>
                  <a:lnTo>
                    <a:pt x="343" y="258"/>
                  </a:lnTo>
                  <a:lnTo>
                    <a:pt x="350" y="255"/>
                  </a:lnTo>
                  <a:lnTo>
                    <a:pt x="359" y="250"/>
                  </a:lnTo>
                  <a:lnTo>
                    <a:pt x="366" y="248"/>
                  </a:lnTo>
                  <a:lnTo>
                    <a:pt x="374" y="246"/>
                  </a:lnTo>
                  <a:lnTo>
                    <a:pt x="378" y="245"/>
                  </a:lnTo>
                  <a:lnTo>
                    <a:pt x="382" y="243"/>
                  </a:lnTo>
                  <a:lnTo>
                    <a:pt x="384" y="243"/>
                  </a:lnTo>
                  <a:lnTo>
                    <a:pt x="387" y="243"/>
                  </a:lnTo>
                  <a:lnTo>
                    <a:pt x="387" y="246"/>
                  </a:lnTo>
                  <a:lnTo>
                    <a:pt x="388" y="250"/>
                  </a:lnTo>
                  <a:lnTo>
                    <a:pt x="388" y="256"/>
                  </a:lnTo>
                  <a:lnTo>
                    <a:pt x="388" y="261"/>
                  </a:lnTo>
                  <a:lnTo>
                    <a:pt x="390" y="271"/>
                  </a:lnTo>
                  <a:lnTo>
                    <a:pt x="390" y="276"/>
                  </a:lnTo>
                  <a:lnTo>
                    <a:pt x="391" y="281"/>
                  </a:lnTo>
                  <a:lnTo>
                    <a:pt x="391" y="288"/>
                  </a:lnTo>
                  <a:lnTo>
                    <a:pt x="391" y="294"/>
                  </a:lnTo>
                  <a:lnTo>
                    <a:pt x="391" y="299"/>
                  </a:lnTo>
                  <a:lnTo>
                    <a:pt x="391" y="306"/>
                  </a:lnTo>
                  <a:lnTo>
                    <a:pt x="391" y="312"/>
                  </a:lnTo>
                  <a:lnTo>
                    <a:pt x="391" y="321"/>
                  </a:lnTo>
                  <a:lnTo>
                    <a:pt x="391" y="327"/>
                  </a:lnTo>
                  <a:lnTo>
                    <a:pt x="391" y="334"/>
                  </a:lnTo>
                  <a:lnTo>
                    <a:pt x="391" y="342"/>
                  </a:lnTo>
                  <a:lnTo>
                    <a:pt x="393" y="349"/>
                  </a:lnTo>
                  <a:lnTo>
                    <a:pt x="393" y="359"/>
                  </a:lnTo>
                  <a:lnTo>
                    <a:pt x="393" y="367"/>
                  </a:lnTo>
                  <a:lnTo>
                    <a:pt x="393" y="374"/>
                  </a:lnTo>
                  <a:lnTo>
                    <a:pt x="394" y="377"/>
                  </a:lnTo>
                  <a:lnTo>
                    <a:pt x="528" y="349"/>
                  </a:lnTo>
                  <a:lnTo>
                    <a:pt x="525" y="346"/>
                  </a:lnTo>
                  <a:lnTo>
                    <a:pt x="522" y="337"/>
                  </a:lnTo>
                  <a:lnTo>
                    <a:pt x="519" y="331"/>
                  </a:lnTo>
                  <a:lnTo>
                    <a:pt x="519" y="321"/>
                  </a:lnTo>
                  <a:lnTo>
                    <a:pt x="519" y="312"/>
                  </a:lnTo>
                  <a:lnTo>
                    <a:pt x="519" y="306"/>
                  </a:lnTo>
                  <a:lnTo>
                    <a:pt x="519" y="298"/>
                  </a:lnTo>
                  <a:lnTo>
                    <a:pt x="520" y="289"/>
                  </a:lnTo>
                  <a:lnTo>
                    <a:pt x="520" y="278"/>
                  </a:lnTo>
                  <a:lnTo>
                    <a:pt x="523" y="266"/>
                  </a:lnTo>
                  <a:lnTo>
                    <a:pt x="525" y="255"/>
                  </a:lnTo>
                  <a:lnTo>
                    <a:pt x="528" y="243"/>
                  </a:lnTo>
                  <a:lnTo>
                    <a:pt x="530" y="228"/>
                  </a:lnTo>
                  <a:lnTo>
                    <a:pt x="533" y="217"/>
                  </a:lnTo>
                  <a:lnTo>
                    <a:pt x="536" y="203"/>
                  </a:lnTo>
                  <a:lnTo>
                    <a:pt x="539" y="193"/>
                  </a:lnTo>
                  <a:lnTo>
                    <a:pt x="542" y="180"/>
                  </a:lnTo>
                  <a:lnTo>
                    <a:pt x="544" y="170"/>
                  </a:lnTo>
                  <a:lnTo>
                    <a:pt x="547" y="160"/>
                  </a:lnTo>
                  <a:lnTo>
                    <a:pt x="550" y="154"/>
                  </a:lnTo>
                  <a:lnTo>
                    <a:pt x="550" y="145"/>
                  </a:lnTo>
                  <a:lnTo>
                    <a:pt x="552" y="141"/>
                  </a:lnTo>
                  <a:lnTo>
                    <a:pt x="552" y="137"/>
                  </a:lnTo>
                  <a:lnTo>
                    <a:pt x="554" y="137"/>
                  </a:lnTo>
                  <a:lnTo>
                    <a:pt x="554" y="136"/>
                  </a:lnTo>
                  <a:lnTo>
                    <a:pt x="555" y="131"/>
                  </a:lnTo>
                  <a:lnTo>
                    <a:pt x="555" y="124"/>
                  </a:lnTo>
                  <a:lnTo>
                    <a:pt x="557" y="117"/>
                  </a:lnTo>
                  <a:lnTo>
                    <a:pt x="554" y="107"/>
                  </a:lnTo>
                  <a:lnTo>
                    <a:pt x="550" y="101"/>
                  </a:lnTo>
                  <a:lnTo>
                    <a:pt x="547" y="98"/>
                  </a:lnTo>
                  <a:lnTo>
                    <a:pt x="542" y="94"/>
                  </a:lnTo>
                  <a:lnTo>
                    <a:pt x="536" y="91"/>
                  </a:lnTo>
                  <a:lnTo>
                    <a:pt x="530" y="89"/>
                  </a:lnTo>
                  <a:lnTo>
                    <a:pt x="520" y="86"/>
                  </a:lnTo>
                  <a:lnTo>
                    <a:pt x="511" y="86"/>
                  </a:lnTo>
                  <a:lnTo>
                    <a:pt x="501" y="86"/>
                  </a:lnTo>
                  <a:lnTo>
                    <a:pt x="491" y="86"/>
                  </a:lnTo>
                  <a:lnTo>
                    <a:pt x="478" y="86"/>
                  </a:lnTo>
                  <a:lnTo>
                    <a:pt x="467" y="86"/>
                  </a:lnTo>
                  <a:lnTo>
                    <a:pt x="456" y="86"/>
                  </a:lnTo>
                  <a:lnTo>
                    <a:pt x="445" y="88"/>
                  </a:lnTo>
                  <a:lnTo>
                    <a:pt x="432" y="88"/>
                  </a:lnTo>
                  <a:lnTo>
                    <a:pt x="423" y="89"/>
                  </a:lnTo>
                  <a:lnTo>
                    <a:pt x="413" y="89"/>
                  </a:lnTo>
                  <a:lnTo>
                    <a:pt x="407" y="91"/>
                  </a:lnTo>
                  <a:lnTo>
                    <a:pt x="400" y="91"/>
                  </a:lnTo>
                  <a:lnTo>
                    <a:pt x="396" y="93"/>
                  </a:lnTo>
                  <a:lnTo>
                    <a:pt x="391" y="93"/>
                  </a:lnTo>
                  <a:lnTo>
                    <a:pt x="391" y="93"/>
                  </a:lnTo>
                  <a:lnTo>
                    <a:pt x="287" y="96"/>
                  </a:lnTo>
                  <a:lnTo>
                    <a:pt x="284" y="96"/>
                  </a:lnTo>
                  <a:lnTo>
                    <a:pt x="275" y="101"/>
                  </a:lnTo>
                  <a:lnTo>
                    <a:pt x="269" y="101"/>
                  </a:lnTo>
                  <a:lnTo>
                    <a:pt x="264" y="104"/>
                  </a:lnTo>
                  <a:lnTo>
                    <a:pt x="255" y="104"/>
                  </a:lnTo>
                  <a:lnTo>
                    <a:pt x="249" y="107"/>
                  </a:lnTo>
                  <a:lnTo>
                    <a:pt x="239" y="109"/>
                  </a:lnTo>
                  <a:lnTo>
                    <a:pt x="230" y="111"/>
                  </a:lnTo>
                  <a:lnTo>
                    <a:pt x="220" y="111"/>
                  </a:lnTo>
                  <a:lnTo>
                    <a:pt x="211" y="114"/>
                  </a:lnTo>
                  <a:lnTo>
                    <a:pt x="200" y="114"/>
                  </a:lnTo>
                  <a:lnTo>
                    <a:pt x="192" y="114"/>
                  </a:lnTo>
                  <a:lnTo>
                    <a:pt x="183" y="112"/>
                  </a:lnTo>
                  <a:lnTo>
                    <a:pt x="174" y="112"/>
                  </a:lnTo>
                  <a:lnTo>
                    <a:pt x="164" y="109"/>
                  </a:lnTo>
                  <a:lnTo>
                    <a:pt x="154" y="107"/>
                  </a:lnTo>
                  <a:lnTo>
                    <a:pt x="145" y="102"/>
                  </a:lnTo>
                  <a:lnTo>
                    <a:pt x="136" y="99"/>
                  </a:lnTo>
                  <a:lnTo>
                    <a:pt x="127" y="93"/>
                  </a:lnTo>
                  <a:lnTo>
                    <a:pt x="120" y="89"/>
                  </a:lnTo>
                  <a:lnTo>
                    <a:pt x="112" y="83"/>
                  </a:lnTo>
                  <a:lnTo>
                    <a:pt x="107" y="78"/>
                  </a:lnTo>
                  <a:lnTo>
                    <a:pt x="99" y="71"/>
                  </a:lnTo>
                  <a:lnTo>
                    <a:pt x="93" y="66"/>
                  </a:lnTo>
                  <a:lnTo>
                    <a:pt x="88" y="59"/>
                  </a:lnTo>
                  <a:lnTo>
                    <a:pt x="83" y="53"/>
                  </a:lnTo>
                  <a:lnTo>
                    <a:pt x="73" y="41"/>
                  </a:lnTo>
                  <a:lnTo>
                    <a:pt x="68" y="30"/>
                  </a:lnTo>
                  <a:lnTo>
                    <a:pt x="61" y="21"/>
                  </a:lnTo>
                  <a:lnTo>
                    <a:pt x="58" y="15"/>
                  </a:lnTo>
                  <a:lnTo>
                    <a:pt x="55" y="8"/>
                  </a:lnTo>
                  <a:lnTo>
                    <a:pt x="55" y="5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74" name="Freeform 42"/>
            <p:cNvSpPr>
              <a:spLocks/>
            </p:cNvSpPr>
            <p:nvPr/>
          </p:nvSpPr>
          <p:spPr bwMode="auto">
            <a:xfrm>
              <a:off x="2842" y="4046"/>
              <a:ext cx="91" cy="198"/>
            </a:xfrm>
            <a:custGeom>
              <a:avLst/>
              <a:gdLst/>
              <a:ahLst/>
              <a:cxnLst>
                <a:cxn ang="0">
                  <a:pos x="6" y="64"/>
                </a:cxn>
                <a:cxn ang="0">
                  <a:pos x="88" y="0"/>
                </a:cxn>
                <a:cxn ang="0">
                  <a:pos x="86" y="1"/>
                </a:cxn>
                <a:cxn ang="0">
                  <a:pos x="83" y="8"/>
                </a:cxn>
                <a:cxn ang="0">
                  <a:pos x="81" y="11"/>
                </a:cxn>
                <a:cxn ang="0">
                  <a:pos x="78" y="16"/>
                </a:cxn>
                <a:cxn ang="0">
                  <a:pos x="75" y="24"/>
                </a:cxn>
                <a:cxn ang="0">
                  <a:pos x="72" y="31"/>
                </a:cxn>
                <a:cxn ang="0">
                  <a:pos x="69" y="38"/>
                </a:cxn>
                <a:cxn ang="0">
                  <a:pos x="66" y="44"/>
                </a:cxn>
                <a:cxn ang="0">
                  <a:pos x="63" y="51"/>
                </a:cxn>
                <a:cxn ang="0">
                  <a:pos x="61" y="59"/>
                </a:cxn>
                <a:cxn ang="0">
                  <a:pos x="59" y="66"/>
                </a:cxn>
                <a:cxn ang="0">
                  <a:pos x="57" y="72"/>
                </a:cxn>
                <a:cxn ang="0">
                  <a:pos x="56" y="79"/>
                </a:cxn>
                <a:cxn ang="0">
                  <a:pos x="56" y="87"/>
                </a:cxn>
                <a:cxn ang="0">
                  <a:pos x="56" y="99"/>
                </a:cxn>
                <a:cxn ang="0">
                  <a:pos x="59" y="109"/>
                </a:cxn>
                <a:cxn ang="0">
                  <a:pos x="61" y="119"/>
                </a:cxn>
                <a:cxn ang="0">
                  <a:pos x="67" y="127"/>
                </a:cxn>
                <a:cxn ang="0">
                  <a:pos x="72" y="132"/>
                </a:cxn>
                <a:cxn ang="0">
                  <a:pos x="78" y="137"/>
                </a:cxn>
                <a:cxn ang="0">
                  <a:pos x="81" y="142"/>
                </a:cxn>
                <a:cxn ang="0">
                  <a:pos x="81" y="145"/>
                </a:cxn>
                <a:cxn ang="0">
                  <a:pos x="78" y="148"/>
                </a:cxn>
                <a:cxn ang="0">
                  <a:pos x="75" y="152"/>
                </a:cxn>
                <a:cxn ang="0">
                  <a:pos x="69" y="153"/>
                </a:cxn>
                <a:cxn ang="0">
                  <a:pos x="64" y="157"/>
                </a:cxn>
                <a:cxn ang="0">
                  <a:pos x="59" y="158"/>
                </a:cxn>
                <a:cxn ang="0">
                  <a:pos x="53" y="158"/>
                </a:cxn>
                <a:cxn ang="0">
                  <a:pos x="48" y="160"/>
                </a:cxn>
                <a:cxn ang="0">
                  <a:pos x="48" y="162"/>
                </a:cxn>
                <a:cxn ang="0">
                  <a:pos x="91" y="163"/>
                </a:cxn>
                <a:cxn ang="0">
                  <a:pos x="91" y="181"/>
                </a:cxn>
                <a:cxn ang="0">
                  <a:pos x="13" y="198"/>
                </a:cxn>
                <a:cxn ang="0">
                  <a:pos x="0" y="170"/>
                </a:cxn>
                <a:cxn ang="0">
                  <a:pos x="13" y="163"/>
                </a:cxn>
                <a:cxn ang="0">
                  <a:pos x="12" y="162"/>
                </a:cxn>
                <a:cxn ang="0">
                  <a:pos x="12" y="158"/>
                </a:cxn>
                <a:cxn ang="0">
                  <a:pos x="12" y="153"/>
                </a:cxn>
                <a:cxn ang="0">
                  <a:pos x="12" y="148"/>
                </a:cxn>
                <a:cxn ang="0">
                  <a:pos x="10" y="140"/>
                </a:cxn>
                <a:cxn ang="0">
                  <a:pos x="10" y="132"/>
                </a:cxn>
                <a:cxn ang="0">
                  <a:pos x="10" y="124"/>
                </a:cxn>
                <a:cxn ang="0">
                  <a:pos x="10" y="115"/>
                </a:cxn>
                <a:cxn ang="0">
                  <a:pos x="10" y="104"/>
                </a:cxn>
                <a:cxn ang="0">
                  <a:pos x="9" y="95"/>
                </a:cxn>
                <a:cxn ang="0">
                  <a:pos x="7" y="86"/>
                </a:cxn>
                <a:cxn ang="0">
                  <a:pos x="7" y="79"/>
                </a:cxn>
                <a:cxn ang="0">
                  <a:pos x="7" y="72"/>
                </a:cxn>
                <a:cxn ang="0">
                  <a:pos x="6" y="67"/>
                </a:cxn>
                <a:cxn ang="0">
                  <a:pos x="6" y="64"/>
                </a:cxn>
                <a:cxn ang="0">
                  <a:pos x="6" y="64"/>
                </a:cxn>
              </a:cxnLst>
              <a:rect l="0" t="0" r="r" b="b"/>
              <a:pathLst>
                <a:path w="91" h="198">
                  <a:moveTo>
                    <a:pt x="6" y="64"/>
                  </a:moveTo>
                  <a:lnTo>
                    <a:pt x="88" y="0"/>
                  </a:lnTo>
                  <a:lnTo>
                    <a:pt x="86" y="1"/>
                  </a:lnTo>
                  <a:lnTo>
                    <a:pt x="83" y="8"/>
                  </a:lnTo>
                  <a:lnTo>
                    <a:pt x="81" y="11"/>
                  </a:lnTo>
                  <a:lnTo>
                    <a:pt x="78" y="16"/>
                  </a:lnTo>
                  <a:lnTo>
                    <a:pt x="75" y="24"/>
                  </a:lnTo>
                  <a:lnTo>
                    <a:pt x="72" y="31"/>
                  </a:lnTo>
                  <a:lnTo>
                    <a:pt x="69" y="38"/>
                  </a:lnTo>
                  <a:lnTo>
                    <a:pt x="66" y="44"/>
                  </a:lnTo>
                  <a:lnTo>
                    <a:pt x="63" y="51"/>
                  </a:lnTo>
                  <a:lnTo>
                    <a:pt x="61" y="59"/>
                  </a:lnTo>
                  <a:lnTo>
                    <a:pt x="59" y="66"/>
                  </a:lnTo>
                  <a:lnTo>
                    <a:pt x="57" y="72"/>
                  </a:lnTo>
                  <a:lnTo>
                    <a:pt x="56" y="79"/>
                  </a:lnTo>
                  <a:lnTo>
                    <a:pt x="56" y="87"/>
                  </a:lnTo>
                  <a:lnTo>
                    <a:pt x="56" y="99"/>
                  </a:lnTo>
                  <a:lnTo>
                    <a:pt x="59" y="109"/>
                  </a:lnTo>
                  <a:lnTo>
                    <a:pt x="61" y="119"/>
                  </a:lnTo>
                  <a:lnTo>
                    <a:pt x="67" y="127"/>
                  </a:lnTo>
                  <a:lnTo>
                    <a:pt x="72" y="132"/>
                  </a:lnTo>
                  <a:lnTo>
                    <a:pt x="78" y="137"/>
                  </a:lnTo>
                  <a:lnTo>
                    <a:pt x="81" y="142"/>
                  </a:lnTo>
                  <a:lnTo>
                    <a:pt x="81" y="145"/>
                  </a:lnTo>
                  <a:lnTo>
                    <a:pt x="78" y="148"/>
                  </a:lnTo>
                  <a:lnTo>
                    <a:pt x="75" y="152"/>
                  </a:lnTo>
                  <a:lnTo>
                    <a:pt x="69" y="153"/>
                  </a:lnTo>
                  <a:lnTo>
                    <a:pt x="64" y="157"/>
                  </a:lnTo>
                  <a:lnTo>
                    <a:pt x="59" y="158"/>
                  </a:lnTo>
                  <a:lnTo>
                    <a:pt x="53" y="158"/>
                  </a:lnTo>
                  <a:lnTo>
                    <a:pt x="48" y="160"/>
                  </a:lnTo>
                  <a:lnTo>
                    <a:pt x="48" y="162"/>
                  </a:lnTo>
                  <a:lnTo>
                    <a:pt x="91" y="163"/>
                  </a:lnTo>
                  <a:lnTo>
                    <a:pt x="91" y="181"/>
                  </a:lnTo>
                  <a:lnTo>
                    <a:pt x="13" y="198"/>
                  </a:lnTo>
                  <a:lnTo>
                    <a:pt x="0" y="170"/>
                  </a:lnTo>
                  <a:lnTo>
                    <a:pt x="13" y="163"/>
                  </a:lnTo>
                  <a:lnTo>
                    <a:pt x="12" y="162"/>
                  </a:lnTo>
                  <a:lnTo>
                    <a:pt x="12" y="158"/>
                  </a:lnTo>
                  <a:lnTo>
                    <a:pt x="12" y="153"/>
                  </a:lnTo>
                  <a:lnTo>
                    <a:pt x="12" y="148"/>
                  </a:lnTo>
                  <a:lnTo>
                    <a:pt x="10" y="140"/>
                  </a:lnTo>
                  <a:lnTo>
                    <a:pt x="10" y="132"/>
                  </a:lnTo>
                  <a:lnTo>
                    <a:pt x="10" y="124"/>
                  </a:lnTo>
                  <a:lnTo>
                    <a:pt x="10" y="115"/>
                  </a:lnTo>
                  <a:lnTo>
                    <a:pt x="10" y="104"/>
                  </a:lnTo>
                  <a:lnTo>
                    <a:pt x="9" y="95"/>
                  </a:lnTo>
                  <a:lnTo>
                    <a:pt x="7" y="86"/>
                  </a:lnTo>
                  <a:lnTo>
                    <a:pt x="7" y="79"/>
                  </a:lnTo>
                  <a:lnTo>
                    <a:pt x="7" y="72"/>
                  </a:lnTo>
                  <a:lnTo>
                    <a:pt x="6" y="67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75" name="Freeform 43"/>
            <p:cNvSpPr>
              <a:spLocks/>
            </p:cNvSpPr>
            <p:nvPr/>
          </p:nvSpPr>
          <p:spPr bwMode="auto">
            <a:xfrm>
              <a:off x="2393" y="4117"/>
              <a:ext cx="183" cy="84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40" y="0"/>
                </a:cxn>
                <a:cxn ang="0">
                  <a:pos x="40" y="16"/>
                </a:cxn>
                <a:cxn ang="0">
                  <a:pos x="51" y="13"/>
                </a:cxn>
                <a:cxn ang="0">
                  <a:pos x="141" y="23"/>
                </a:cxn>
                <a:cxn ang="0">
                  <a:pos x="138" y="23"/>
                </a:cxn>
                <a:cxn ang="0">
                  <a:pos x="134" y="23"/>
                </a:cxn>
                <a:cxn ang="0">
                  <a:pos x="125" y="24"/>
                </a:cxn>
                <a:cxn ang="0">
                  <a:pos x="117" y="28"/>
                </a:cxn>
                <a:cxn ang="0">
                  <a:pos x="109" y="29"/>
                </a:cxn>
                <a:cxn ang="0">
                  <a:pos x="103" y="33"/>
                </a:cxn>
                <a:cxn ang="0">
                  <a:pos x="100" y="38"/>
                </a:cxn>
                <a:cxn ang="0">
                  <a:pos x="101" y="44"/>
                </a:cxn>
                <a:cxn ang="0">
                  <a:pos x="103" y="46"/>
                </a:cxn>
                <a:cxn ang="0">
                  <a:pos x="106" y="48"/>
                </a:cxn>
                <a:cxn ang="0">
                  <a:pos x="112" y="51"/>
                </a:cxn>
                <a:cxn ang="0">
                  <a:pos x="117" y="54"/>
                </a:cxn>
                <a:cxn ang="0">
                  <a:pos x="123" y="56"/>
                </a:cxn>
                <a:cxn ang="0">
                  <a:pos x="131" y="59"/>
                </a:cxn>
                <a:cxn ang="0">
                  <a:pos x="136" y="61"/>
                </a:cxn>
                <a:cxn ang="0">
                  <a:pos x="145" y="64"/>
                </a:cxn>
                <a:cxn ang="0">
                  <a:pos x="151" y="66"/>
                </a:cxn>
                <a:cxn ang="0">
                  <a:pos x="158" y="67"/>
                </a:cxn>
                <a:cxn ang="0">
                  <a:pos x="164" y="71"/>
                </a:cxn>
                <a:cxn ang="0">
                  <a:pos x="170" y="72"/>
                </a:cxn>
                <a:cxn ang="0">
                  <a:pos x="178" y="74"/>
                </a:cxn>
                <a:cxn ang="0">
                  <a:pos x="183" y="77"/>
                </a:cxn>
                <a:cxn ang="0">
                  <a:pos x="180" y="76"/>
                </a:cxn>
                <a:cxn ang="0">
                  <a:pos x="173" y="76"/>
                </a:cxn>
                <a:cxn ang="0">
                  <a:pos x="167" y="74"/>
                </a:cxn>
                <a:cxn ang="0">
                  <a:pos x="161" y="74"/>
                </a:cxn>
                <a:cxn ang="0">
                  <a:pos x="154" y="72"/>
                </a:cxn>
                <a:cxn ang="0">
                  <a:pos x="147" y="72"/>
                </a:cxn>
                <a:cxn ang="0">
                  <a:pos x="138" y="71"/>
                </a:cxn>
                <a:cxn ang="0">
                  <a:pos x="129" y="71"/>
                </a:cxn>
                <a:cxn ang="0">
                  <a:pos x="122" y="67"/>
                </a:cxn>
                <a:cxn ang="0">
                  <a:pos x="113" y="67"/>
                </a:cxn>
                <a:cxn ang="0">
                  <a:pos x="104" y="66"/>
                </a:cxn>
                <a:cxn ang="0">
                  <a:pos x="97" y="66"/>
                </a:cxn>
                <a:cxn ang="0">
                  <a:pos x="90" y="66"/>
                </a:cxn>
                <a:cxn ang="0">
                  <a:pos x="84" y="66"/>
                </a:cxn>
                <a:cxn ang="0">
                  <a:pos x="75" y="66"/>
                </a:cxn>
                <a:cxn ang="0">
                  <a:pos x="69" y="66"/>
                </a:cxn>
                <a:cxn ang="0">
                  <a:pos x="63" y="67"/>
                </a:cxn>
                <a:cxn ang="0">
                  <a:pos x="59" y="71"/>
                </a:cxn>
                <a:cxn ang="0">
                  <a:pos x="50" y="72"/>
                </a:cxn>
                <a:cxn ang="0">
                  <a:pos x="44" y="76"/>
                </a:cxn>
                <a:cxn ang="0">
                  <a:pos x="35" y="81"/>
                </a:cxn>
                <a:cxn ang="0">
                  <a:pos x="35" y="84"/>
                </a:cxn>
                <a:cxn ang="0">
                  <a:pos x="38" y="33"/>
                </a:cxn>
                <a:cxn ang="0">
                  <a:pos x="22" y="71"/>
                </a:cxn>
                <a:cxn ang="0">
                  <a:pos x="0" y="69"/>
                </a:cxn>
                <a:cxn ang="0">
                  <a:pos x="9" y="6"/>
                </a:cxn>
                <a:cxn ang="0">
                  <a:pos x="9" y="6"/>
                </a:cxn>
              </a:cxnLst>
              <a:rect l="0" t="0" r="r" b="b"/>
              <a:pathLst>
                <a:path w="183" h="84">
                  <a:moveTo>
                    <a:pt x="9" y="6"/>
                  </a:moveTo>
                  <a:lnTo>
                    <a:pt x="40" y="0"/>
                  </a:lnTo>
                  <a:lnTo>
                    <a:pt x="40" y="16"/>
                  </a:lnTo>
                  <a:lnTo>
                    <a:pt x="51" y="13"/>
                  </a:lnTo>
                  <a:lnTo>
                    <a:pt x="141" y="23"/>
                  </a:lnTo>
                  <a:lnTo>
                    <a:pt x="138" y="23"/>
                  </a:lnTo>
                  <a:lnTo>
                    <a:pt x="134" y="23"/>
                  </a:lnTo>
                  <a:lnTo>
                    <a:pt x="125" y="24"/>
                  </a:lnTo>
                  <a:lnTo>
                    <a:pt x="117" y="28"/>
                  </a:lnTo>
                  <a:lnTo>
                    <a:pt x="109" y="29"/>
                  </a:lnTo>
                  <a:lnTo>
                    <a:pt x="103" y="33"/>
                  </a:lnTo>
                  <a:lnTo>
                    <a:pt x="100" y="38"/>
                  </a:lnTo>
                  <a:lnTo>
                    <a:pt x="101" y="44"/>
                  </a:lnTo>
                  <a:lnTo>
                    <a:pt x="103" y="46"/>
                  </a:lnTo>
                  <a:lnTo>
                    <a:pt x="106" y="48"/>
                  </a:lnTo>
                  <a:lnTo>
                    <a:pt x="112" y="51"/>
                  </a:lnTo>
                  <a:lnTo>
                    <a:pt x="117" y="54"/>
                  </a:lnTo>
                  <a:lnTo>
                    <a:pt x="123" y="56"/>
                  </a:lnTo>
                  <a:lnTo>
                    <a:pt x="131" y="59"/>
                  </a:lnTo>
                  <a:lnTo>
                    <a:pt x="136" y="61"/>
                  </a:lnTo>
                  <a:lnTo>
                    <a:pt x="145" y="64"/>
                  </a:lnTo>
                  <a:lnTo>
                    <a:pt x="151" y="66"/>
                  </a:lnTo>
                  <a:lnTo>
                    <a:pt x="158" y="67"/>
                  </a:lnTo>
                  <a:lnTo>
                    <a:pt x="164" y="71"/>
                  </a:lnTo>
                  <a:lnTo>
                    <a:pt x="170" y="72"/>
                  </a:lnTo>
                  <a:lnTo>
                    <a:pt x="178" y="74"/>
                  </a:lnTo>
                  <a:lnTo>
                    <a:pt x="183" y="77"/>
                  </a:lnTo>
                  <a:lnTo>
                    <a:pt x="180" y="76"/>
                  </a:lnTo>
                  <a:lnTo>
                    <a:pt x="173" y="76"/>
                  </a:lnTo>
                  <a:lnTo>
                    <a:pt x="167" y="74"/>
                  </a:lnTo>
                  <a:lnTo>
                    <a:pt x="161" y="74"/>
                  </a:lnTo>
                  <a:lnTo>
                    <a:pt x="154" y="72"/>
                  </a:lnTo>
                  <a:lnTo>
                    <a:pt x="147" y="72"/>
                  </a:lnTo>
                  <a:lnTo>
                    <a:pt x="138" y="71"/>
                  </a:lnTo>
                  <a:lnTo>
                    <a:pt x="129" y="71"/>
                  </a:lnTo>
                  <a:lnTo>
                    <a:pt x="122" y="67"/>
                  </a:lnTo>
                  <a:lnTo>
                    <a:pt x="113" y="67"/>
                  </a:lnTo>
                  <a:lnTo>
                    <a:pt x="104" y="66"/>
                  </a:lnTo>
                  <a:lnTo>
                    <a:pt x="97" y="66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75" y="66"/>
                  </a:lnTo>
                  <a:lnTo>
                    <a:pt x="69" y="66"/>
                  </a:lnTo>
                  <a:lnTo>
                    <a:pt x="63" y="67"/>
                  </a:lnTo>
                  <a:lnTo>
                    <a:pt x="59" y="71"/>
                  </a:lnTo>
                  <a:lnTo>
                    <a:pt x="50" y="72"/>
                  </a:lnTo>
                  <a:lnTo>
                    <a:pt x="44" y="76"/>
                  </a:lnTo>
                  <a:lnTo>
                    <a:pt x="35" y="81"/>
                  </a:lnTo>
                  <a:lnTo>
                    <a:pt x="35" y="84"/>
                  </a:lnTo>
                  <a:lnTo>
                    <a:pt x="38" y="33"/>
                  </a:lnTo>
                  <a:lnTo>
                    <a:pt x="22" y="71"/>
                  </a:lnTo>
                  <a:lnTo>
                    <a:pt x="0" y="69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76" name="Freeform 44"/>
            <p:cNvSpPr>
              <a:spLocks/>
            </p:cNvSpPr>
            <p:nvPr/>
          </p:nvSpPr>
          <p:spPr bwMode="auto">
            <a:xfrm>
              <a:off x="3016" y="3516"/>
              <a:ext cx="190" cy="116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47" y="67"/>
                </a:cxn>
                <a:cxn ang="0">
                  <a:pos x="65" y="15"/>
                </a:cxn>
                <a:cxn ang="0">
                  <a:pos x="107" y="0"/>
                </a:cxn>
                <a:cxn ang="0">
                  <a:pos x="135" y="4"/>
                </a:cxn>
                <a:cxn ang="0">
                  <a:pos x="172" y="4"/>
                </a:cxn>
                <a:cxn ang="0">
                  <a:pos x="190" y="17"/>
                </a:cxn>
                <a:cxn ang="0">
                  <a:pos x="119" y="53"/>
                </a:cxn>
                <a:cxn ang="0">
                  <a:pos x="121" y="85"/>
                </a:cxn>
                <a:cxn ang="0">
                  <a:pos x="143" y="98"/>
                </a:cxn>
                <a:cxn ang="0">
                  <a:pos x="140" y="100"/>
                </a:cxn>
                <a:cxn ang="0">
                  <a:pos x="134" y="106"/>
                </a:cxn>
                <a:cxn ang="0">
                  <a:pos x="128" y="108"/>
                </a:cxn>
                <a:cxn ang="0">
                  <a:pos x="124" y="111"/>
                </a:cxn>
                <a:cxn ang="0">
                  <a:pos x="118" y="113"/>
                </a:cxn>
                <a:cxn ang="0">
                  <a:pos x="113" y="115"/>
                </a:cxn>
                <a:cxn ang="0">
                  <a:pos x="105" y="113"/>
                </a:cxn>
                <a:cxn ang="0">
                  <a:pos x="99" y="113"/>
                </a:cxn>
                <a:cxn ang="0">
                  <a:pos x="91" y="111"/>
                </a:cxn>
                <a:cxn ang="0">
                  <a:pos x="85" y="108"/>
                </a:cxn>
                <a:cxn ang="0">
                  <a:pos x="80" y="106"/>
                </a:cxn>
                <a:cxn ang="0">
                  <a:pos x="75" y="103"/>
                </a:cxn>
                <a:cxn ang="0">
                  <a:pos x="72" y="103"/>
                </a:cxn>
                <a:cxn ang="0">
                  <a:pos x="27" y="116"/>
                </a:cxn>
                <a:cxn ang="0">
                  <a:pos x="0" y="75"/>
                </a:cxn>
                <a:cxn ang="0">
                  <a:pos x="0" y="75"/>
                </a:cxn>
              </a:cxnLst>
              <a:rect l="0" t="0" r="r" b="b"/>
              <a:pathLst>
                <a:path w="190" h="116">
                  <a:moveTo>
                    <a:pt x="0" y="75"/>
                  </a:moveTo>
                  <a:lnTo>
                    <a:pt x="47" y="67"/>
                  </a:lnTo>
                  <a:lnTo>
                    <a:pt x="65" y="15"/>
                  </a:lnTo>
                  <a:lnTo>
                    <a:pt x="107" y="0"/>
                  </a:lnTo>
                  <a:lnTo>
                    <a:pt x="135" y="4"/>
                  </a:lnTo>
                  <a:lnTo>
                    <a:pt x="172" y="4"/>
                  </a:lnTo>
                  <a:lnTo>
                    <a:pt x="190" y="17"/>
                  </a:lnTo>
                  <a:lnTo>
                    <a:pt x="119" y="53"/>
                  </a:lnTo>
                  <a:lnTo>
                    <a:pt x="121" y="85"/>
                  </a:lnTo>
                  <a:lnTo>
                    <a:pt x="143" y="98"/>
                  </a:lnTo>
                  <a:lnTo>
                    <a:pt x="140" y="100"/>
                  </a:lnTo>
                  <a:lnTo>
                    <a:pt x="134" y="106"/>
                  </a:lnTo>
                  <a:lnTo>
                    <a:pt x="128" y="108"/>
                  </a:lnTo>
                  <a:lnTo>
                    <a:pt x="124" y="111"/>
                  </a:lnTo>
                  <a:lnTo>
                    <a:pt x="118" y="113"/>
                  </a:lnTo>
                  <a:lnTo>
                    <a:pt x="113" y="115"/>
                  </a:lnTo>
                  <a:lnTo>
                    <a:pt x="105" y="113"/>
                  </a:lnTo>
                  <a:lnTo>
                    <a:pt x="99" y="113"/>
                  </a:lnTo>
                  <a:lnTo>
                    <a:pt x="91" y="111"/>
                  </a:lnTo>
                  <a:lnTo>
                    <a:pt x="85" y="108"/>
                  </a:lnTo>
                  <a:lnTo>
                    <a:pt x="80" y="106"/>
                  </a:lnTo>
                  <a:lnTo>
                    <a:pt x="75" y="103"/>
                  </a:lnTo>
                  <a:lnTo>
                    <a:pt x="72" y="103"/>
                  </a:lnTo>
                  <a:lnTo>
                    <a:pt x="27" y="116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94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77" name="Freeform 45"/>
            <p:cNvSpPr>
              <a:spLocks/>
            </p:cNvSpPr>
            <p:nvPr/>
          </p:nvSpPr>
          <p:spPr bwMode="auto">
            <a:xfrm>
              <a:off x="3069" y="3791"/>
              <a:ext cx="153" cy="117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7" y="18"/>
                </a:cxn>
                <a:cxn ang="0">
                  <a:pos x="90" y="0"/>
                </a:cxn>
                <a:cxn ang="0">
                  <a:pos x="96" y="11"/>
                </a:cxn>
                <a:cxn ang="0">
                  <a:pos x="75" y="36"/>
                </a:cxn>
                <a:cxn ang="0">
                  <a:pos x="153" y="15"/>
                </a:cxn>
                <a:cxn ang="0">
                  <a:pos x="137" y="51"/>
                </a:cxn>
                <a:cxn ang="0">
                  <a:pos x="110" y="99"/>
                </a:cxn>
                <a:cxn ang="0">
                  <a:pos x="107" y="99"/>
                </a:cxn>
                <a:cxn ang="0">
                  <a:pos x="104" y="97"/>
                </a:cxn>
                <a:cxn ang="0">
                  <a:pos x="98" y="96"/>
                </a:cxn>
                <a:cxn ang="0">
                  <a:pos x="93" y="94"/>
                </a:cxn>
                <a:cxn ang="0">
                  <a:pos x="84" y="93"/>
                </a:cxn>
                <a:cxn ang="0">
                  <a:pos x="75" y="93"/>
                </a:cxn>
                <a:cxn ang="0">
                  <a:pos x="65" y="93"/>
                </a:cxn>
                <a:cxn ang="0">
                  <a:pos x="56" y="93"/>
                </a:cxn>
                <a:cxn ang="0">
                  <a:pos x="46" y="94"/>
                </a:cxn>
                <a:cxn ang="0">
                  <a:pos x="35" y="97"/>
                </a:cxn>
                <a:cxn ang="0">
                  <a:pos x="25" y="102"/>
                </a:cxn>
                <a:cxn ang="0">
                  <a:pos x="16" y="106"/>
                </a:cxn>
                <a:cxn ang="0">
                  <a:pos x="9" y="111"/>
                </a:cxn>
                <a:cxn ang="0">
                  <a:pos x="3" y="114"/>
                </a:cxn>
                <a:cxn ang="0">
                  <a:pos x="0" y="114"/>
                </a:cxn>
                <a:cxn ang="0">
                  <a:pos x="0" y="117"/>
                </a:cxn>
                <a:cxn ang="0">
                  <a:pos x="0" y="86"/>
                </a:cxn>
                <a:cxn ang="0">
                  <a:pos x="0" y="86"/>
                </a:cxn>
              </a:cxnLst>
              <a:rect l="0" t="0" r="r" b="b"/>
              <a:pathLst>
                <a:path w="153" h="117">
                  <a:moveTo>
                    <a:pt x="0" y="86"/>
                  </a:moveTo>
                  <a:lnTo>
                    <a:pt x="37" y="18"/>
                  </a:lnTo>
                  <a:lnTo>
                    <a:pt x="90" y="0"/>
                  </a:lnTo>
                  <a:lnTo>
                    <a:pt x="96" y="11"/>
                  </a:lnTo>
                  <a:lnTo>
                    <a:pt x="75" y="36"/>
                  </a:lnTo>
                  <a:lnTo>
                    <a:pt x="153" y="15"/>
                  </a:lnTo>
                  <a:lnTo>
                    <a:pt x="137" y="51"/>
                  </a:lnTo>
                  <a:lnTo>
                    <a:pt x="110" y="99"/>
                  </a:lnTo>
                  <a:lnTo>
                    <a:pt x="107" y="99"/>
                  </a:lnTo>
                  <a:lnTo>
                    <a:pt x="104" y="97"/>
                  </a:lnTo>
                  <a:lnTo>
                    <a:pt x="98" y="96"/>
                  </a:lnTo>
                  <a:lnTo>
                    <a:pt x="93" y="94"/>
                  </a:lnTo>
                  <a:lnTo>
                    <a:pt x="84" y="93"/>
                  </a:lnTo>
                  <a:lnTo>
                    <a:pt x="75" y="93"/>
                  </a:lnTo>
                  <a:lnTo>
                    <a:pt x="65" y="93"/>
                  </a:lnTo>
                  <a:lnTo>
                    <a:pt x="56" y="93"/>
                  </a:lnTo>
                  <a:lnTo>
                    <a:pt x="46" y="94"/>
                  </a:lnTo>
                  <a:lnTo>
                    <a:pt x="35" y="97"/>
                  </a:lnTo>
                  <a:lnTo>
                    <a:pt x="25" y="102"/>
                  </a:lnTo>
                  <a:lnTo>
                    <a:pt x="16" y="106"/>
                  </a:lnTo>
                  <a:lnTo>
                    <a:pt x="9" y="111"/>
                  </a:lnTo>
                  <a:lnTo>
                    <a:pt x="3" y="114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94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78" name="Freeform 46"/>
            <p:cNvSpPr>
              <a:spLocks/>
            </p:cNvSpPr>
            <p:nvPr/>
          </p:nvSpPr>
          <p:spPr bwMode="auto">
            <a:xfrm>
              <a:off x="2268" y="4113"/>
              <a:ext cx="144" cy="144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118" y="0"/>
                </a:cxn>
                <a:cxn ang="0">
                  <a:pos x="85" y="50"/>
                </a:cxn>
                <a:cxn ang="0">
                  <a:pos x="102" y="66"/>
                </a:cxn>
                <a:cxn ang="0">
                  <a:pos x="99" y="70"/>
                </a:cxn>
                <a:cxn ang="0">
                  <a:pos x="94" y="78"/>
                </a:cxn>
                <a:cxn ang="0">
                  <a:pos x="91" y="81"/>
                </a:cxn>
                <a:cxn ang="0">
                  <a:pos x="85" y="86"/>
                </a:cxn>
                <a:cxn ang="0">
                  <a:pos x="78" y="91"/>
                </a:cxn>
                <a:cxn ang="0">
                  <a:pos x="72" y="98"/>
                </a:cxn>
                <a:cxn ang="0">
                  <a:pos x="66" y="100"/>
                </a:cxn>
                <a:cxn ang="0">
                  <a:pos x="61" y="103"/>
                </a:cxn>
                <a:cxn ang="0">
                  <a:pos x="55" y="104"/>
                </a:cxn>
                <a:cxn ang="0">
                  <a:pos x="50" y="108"/>
                </a:cxn>
                <a:cxn ang="0">
                  <a:pos x="43" y="111"/>
                </a:cxn>
                <a:cxn ang="0">
                  <a:pos x="39" y="113"/>
                </a:cxn>
                <a:cxn ang="0">
                  <a:pos x="33" y="114"/>
                </a:cxn>
                <a:cxn ang="0">
                  <a:pos x="27" y="118"/>
                </a:cxn>
                <a:cxn ang="0">
                  <a:pos x="21" y="118"/>
                </a:cxn>
                <a:cxn ang="0">
                  <a:pos x="17" y="119"/>
                </a:cxn>
                <a:cxn ang="0">
                  <a:pos x="11" y="121"/>
                </a:cxn>
                <a:cxn ang="0">
                  <a:pos x="8" y="123"/>
                </a:cxn>
                <a:cxn ang="0">
                  <a:pos x="2" y="124"/>
                </a:cxn>
                <a:cxn ang="0">
                  <a:pos x="0" y="126"/>
                </a:cxn>
                <a:cxn ang="0">
                  <a:pos x="9" y="144"/>
                </a:cxn>
                <a:cxn ang="0">
                  <a:pos x="9" y="143"/>
                </a:cxn>
                <a:cxn ang="0">
                  <a:pos x="14" y="143"/>
                </a:cxn>
                <a:cxn ang="0">
                  <a:pos x="18" y="143"/>
                </a:cxn>
                <a:cxn ang="0">
                  <a:pos x="24" y="143"/>
                </a:cxn>
                <a:cxn ang="0">
                  <a:pos x="31" y="143"/>
                </a:cxn>
                <a:cxn ang="0">
                  <a:pos x="41" y="143"/>
                </a:cxn>
                <a:cxn ang="0">
                  <a:pos x="46" y="143"/>
                </a:cxn>
                <a:cxn ang="0">
                  <a:pos x="50" y="143"/>
                </a:cxn>
                <a:cxn ang="0">
                  <a:pos x="56" y="143"/>
                </a:cxn>
                <a:cxn ang="0">
                  <a:pos x="63" y="144"/>
                </a:cxn>
                <a:cxn ang="0">
                  <a:pos x="72" y="143"/>
                </a:cxn>
                <a:cxn ang="0">
                  <a:pos x="84" y="143"/>
                </a:cxn>
                <a:cxn ang="0">
                  <a:pos x="88" y="141"/>
                </a:cxn>
                <a:cxn ang="0">
                  <a:pos x="94" y="141"/>
                </a:cxn>
                <a:cxn ang="0">
                  <a:pos x="100" y="139"/>
                </a:cxn>
                <a:cxn ang="0">
                  <a:pos x="106" y="139"/>
                </a:cxn>
                <a:cxn ang="0">
                  <a:pos x="115" y="136"/>
                </a:cxn>
                <a:cxn ang="0">
                  <a:pos x="125" y="131"/>
                </a:cxn>
                <a:cxn ang="0">
                  <a:pos x="132" y="123"/>
                </a:cxn>
                <a:cxn ang="0">
                  <a:pos x="138" y="114"/>
                </a:cxn>
                <a:cxn ang="0">
                  <a:pos x="140" y="106"/>
                </a:cxn>
                <a:cxn ang="0">
                  <a:pos x="141" y="100"/>
                </a:cxn>
                <a:cxn ang="0">
                  <a:pos x="143" y="91"/>
                </a:cxn>
                <a:cxn ang="0">
                  <a:pos x="144" y="83"/>
                </a:cxn>
                <a:cxn ang="0">
                  <a:pos x="144" y="75"/>
                </a:cxn>
                <a:cxn ang="0">
                  <a:pos x="144" y="66"/>
                </a:cxn>
                <a:cxn ang="0">
                  <a:pos x="144" y="58"/>
                </a:cxn>
                <a:cxn ang="0">
                  <a:pos x="144" y="52"/>
                </a:cxn>
                <a:cxn ang="0">
                  <a:pos x="143" y="43"/>
                </a:cxn>
                <a:cxn ang="0">
                  <a:pos x="141" y="37"/>
                </a:cxn>
                <a:cxn ang="0">
                  <a:pos x="141" y="30"/>
                </a:cxn>
                <a:cxn ang="0">
                  <a:pos x="141" y="25"/>
                </a:cxn>
                <a:cxn ang="0">
                  <a:pos x="141" y="17"/>
                </a:cxn>
                <a:cxn ang="0">
                  <a:pos x="141" y="15"/>
                </a:cxn>
                <a:cxn ang="0">
                  <a:pos x="141" y="15"/>
                </a:cxn>
              </a:cxnLst>
              <a:rect l="0" t="0" r="r" b="b"/>
              <a:pathLst>
                <a:path w="144" h="144">
                  <a:moveTo>
                    <a:pt x="141" y="15"/>
                  </a:moveTo>
                  <a:lnTo>
                    <a:pt x="118" y="0"/>
                  </a:lnTo>
                  <a:lnTo>
                    <a:pt x="85" y="50"/>
                  </a:lnTo>
                  <a:lnTo>
                    <a:pt x="102" y="66"/>
                  </a:lnTo>
                  <a:lnTo>
                    <a:pt x="99" y="70"/>
                  </a:lnTo>
                  <a:lnTo>
                    <a:pt x="94" y="78"/>
                  </a:lnTo>
                  <a:lnTo>
                    <a:pt x="91" y="81"/>
                  </a:lnTo>
                  <a:lnTo>
                    <a:pt x="85" y="86"/>
                  </a:lnTo>
                  <a:lnTo>
                    <a:pt x="78" y="91"/>
                  </a:lnTo>
                  <a:lnTo>
                    <a:pt x="72" y="98"/>
                  </a:lnTo>
                  <a:lnTo>
                    <a:pt x="66" y="100"/>
                  </a:lnTo>
                  <a:lnTo>
                    <a:pt x="61" y="103"/>
                  </a:lnTo>
                  <a:lnTo>
                    <a:pt x="55" y="104"/>
                  </a:lnTo>
                  <a:lnTo>
                    <a:pt x="50" y="108"/>
                  </a:lnTo>
                  <a:lnTo>
                    <a:pt x="43" y="111"/>
                  </a:lnTo>
                  <a:lnTo>
                    <a:pt x="39" y="113"/>
                  </a:lnTo>
                  <a:lnTo>
                    <a:pt x="33" y="114"/>
                  </a:lnTo>
                  <a:lnTo>
                    <a:pt x="27" y="118"/>
                  </a:lnTo>
                  <a:lnTo>
                    <a:pt x="21" y="118"/>
                  </a:lnTo>
                  <a:lnTo>
                    <a:pt x="17" y="119"/>
                  </a:lnTo>
                  <a:lnTo>
                    <a:pt x="11" y="121"/>
                  </a:lnTo>
                  <a:lnTo>
                    <a:pt x="8" y="123"/>
                  </a:lnTo>
                  <a:lnTo>
                    <a:pt x="2" y="124"/>
                  </a:lnTo>
                  <a:lnTo>
                    <a:pt x="0" y="126"/>
                  </a:lnTo>
                  <a:lnTo>
                    <a:pt x="9" y="144"/>
                  </a:lnTo>
                  <a:lnTo>
                    <a:pt x="9" y="143"/>
                  </a:lnTo>
                  <a:lnTo>
                    <a:pt x="14" y="143"/>
                  </a:lnTo>
                  <a:lnTo>
                    <a:pt x="18" y="143"/>
                  </a:lnTo>
                  <a:lnTo>
                    <a:pt x="24" y="143"/>
                  </a:lnTo>
                  <a:lnTo>
                    <a:pt x="31" y="143"/>
                  </a:lnTo>
                  <a:lnTo>
                    <a:pt x="41" y="143"/>
                  </a:lnTo>
                  <a:lnTo>
                    <a:pt x="46" y="143"/>
                  </a:lnTo>
                  <a:lnTo>
                    <a:pt x="50" y="143"/>
                  </a:lnTo>
                  <a:lnTo>
                    <a:pt x="56" y="143"/>
                  </a:lnTo>
                  <a:lnTo>
                    <a:pt x="63" y="144"/>
                  </a:lnTo>
                  <a:lnTo>
                    <a:pt x="72" y="143"/>
                  </a:lnTo>
                  <a:lnTo>
                    <a:pt x="84" y="143"/>
                  </a:lnTo>
                  <a:lnTo>
                    <a:pt x="88" y="141"/>
                  </a:lnTo>
                  <a:lnTo>
                    <a:pt x="94" y="141"/>
                  </a:lnTo>
                  <a:lnTo>
                    <a:pt x="100" y="139"/>
                  </a:lnTo>
                  <a:lnTo>
                    <a:pt x="106" y="139"/>
                  </a:lnTo>
                  <a:lnTo>
                    <a:pt x="115" y="136"/>
                  </a:lnTo>
                  <a:lnTo>
                    <a:pt x="125" y="131"/>
                  </a:lnTo>
                  <a:lnTo>
                    <a:pt x="132" y="123"/>
                  </a:lnTo>
                  <a:lnTo>
                    <a:pt x="138" y="114"/>
                  </a:lnTo>
                  <a:lnTo>
                    <a:pt x="140" y="106"/>
                  </a:lnTo>
                  <a:lnTo>
                    <a:pt x="141" y="100"/>
                  </a:lnTo>
                  <a:lnTo>
                    <a:pt x="143" y="91"/>
                  </a:lnTo>
                  <a:lnTo>
                    <a:pt x="144" y="83"/>
                  </a:lnTo>
                  <a:lnTo>
                    <a:pt x="144" y="75"/>
                  </a:lnTo>
                  <a:lnTo>
                    <a:pt x="144" y="66"/>
                  </a:lnTo>
                  <a:lnTo>
                    <a:pt x="144" y="58"/>
                  </a:lnTo>
                  <a:lnTo>
                    <a:pt x="144" y="52"/>
                  </a:lnTo>
                  <a:lnTo>
                    <a:pt x="143" y="43"/>
                  </a:lnTo>
                  <a:lnTo>
                    <a:pt x="141" y="37"/>
                  </a:lnTo>
                  <a:lnTo>
                    <a:pt x="141" y="30"/>
                  </a:lnTo>
                  <a:lnTo>
                    <a:pt x="141" y="25"/>
                  </a:lnTo>
                  <a:lnTo>
                    <a:pt x="141" y="17"/>
                  </a:lnTo>
                  <a:lnTo>
                    <a:pt x="141" y="15"/>
                  </a:lnTo>
                  <a:lnTo>
                    <a:pt x="141" y="1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79" name="Freeform 47"/>
            <p:cNvSpPr>
              <a:spLocks/>
            </p:cNvSpPr>
            <p:nvPr/>
          </p:nvSpPr>
          <p:spPr bwMode="auto">
            <a:xfrm>
              <a:off x="3797" y="2488"/>
              <a:ext cx="96" cy="35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4" y="46"/>
                </a:cxn>
                <a:cxn ang="0">
                  <a:pos x="8" y="58"/>
                </a:cxn>
                <a:cxn ang="0">
                  <a:pos x="13" y="74"/>
                </a:cxn>
                <a:cxn ang="0">
                  <a:pos x="13" y="91"/>
                </a:cxn>
                <a:cxn ang="0">
                  <a:pos x="13" y="108"/>
                </a:cxn>
                <a:cxn ang="0">
                  <a:pos x="13" y="119"/>
                </a:cxn>
                <a:cxn ang="0">
                  <a:pos x="13" y="124"/>
                </a:cxn>
                <a:cxn ang="0">
                  <a:pos x="38" y="149"/>
                </a:cxn>
                <a:cxn ang="0">
                  <a:pos x="39" y="155"/>
                </a:cxn>
                <a:cxn ang="0">
                  <a:pos x="39" y="165"/>
                </a:cxn>
                <a:cxn ang="0">
                  <a:pos x="38" y="177"/>
                </a:cxn>
                <a:cxn ang="0">
                  <a:pos x="35" y="192"/>
                </a:cxn>
                <a:cxn ang="0">
                  <a:pos x="32" y="210"/>
                </a:cxn>
                <a:cxn ang="0">
                  <a:pos x="29" y="230"/>
                </a:cxn>
                <a:cxn ang="0">
                  <a:pos x="26" y="250"/>
                </a:cxn>
                <a:cxn ang="0">
                  <a:pos x="23" y="270"/>
                </a:cxn>
                <a:cxn ang="0">
                  <a:pos x="19" y="284"/>
                </a:cxn>
                <a:cxn ang="0">
                  <a:pos x="17" y="299"/>
                </a:cxn>
                <a:cxn ang="0">
                  <a:pos x="17" y="306"/>
                </a:cxn>
                <a:cxn ang="0">
                  <a:pos x="96" y="352"/>
                </a:cxn>
                <a:cxn ang="0">
                  <a:pos x="96" y="344"/>
                </a:cxn>
                <a:cxn ang="0">
                  <a:pos x="94" y="326"/>
                </a:cxn>
                <a:cxn ang="0">
                  <a:pos x="92" y="311"/>
                </a:cxn>
                <a:cxn ang="0">
                  <a:pos x="91" y="296"/>
                </a:cxn>
                <a:cxn ang="0">
                  <a:pos x="88" y="281"/>
                </a:cxn>
                <a:cxn ang="0">
                  <a:pos x="86" y="265"/>
                </a:cxn>
                <a:cxn ang="0">
                  <a:pos x="83" y="246"/>
                </a:cxn>
                <a:cxn ang="0">
                  <a:pos x="80" y="230"/>
                </a:cxn>
                <a:cxn ang="0">
                  <a:pos x="79" y="213"/>
                </a:cxn>
                <a:cxn ang="0">
                  <a:pos x="77" y="198"/>
                </a:cxn>
                <a:cxn ang="0">
                  <a:pos x="74" y="185"/>
                </a:cxn>
                <a:cxn ang="0">
                  <a:pos x="74" y="175"/>
                </a:cxn>
                <a:cxn ang="0">
                  <a:pos x="73" y="167"/>
                </a:cxn>
                <a:cxn ang="0">
                  <a:pos x="88" y="99"/>
                </a:cxn>
                <a:cxn ang="0">
                  <a:pos x="86" y="93"/>
                </a:cxn>
                <a:cxn ang="0">
                  <a:pos x="85" y="79"/>
                </a:cxn>
                <a:cxn ang="0">
                  <a:pos x="80" y="63"/>
                </a:cxn>
                <a:cxn ang="0">
                  <a:pos x="74" y="45"/>
                </a:cxn>
                <a:cxn ang="0">
                  <a:pos x="66" y="25"/>
                </a:cxn>
                <a:cxn ang="0">
                  <a:pos x="60" y="10"/>
                </a:cxn>
                <a:cxn ang="0">
                  <a:pos x="55" y="3"/>
                </a:cxn>
                <a:cxn ang="0">
                  <a:pos x="52" y="55"/>
                </a:cxn>
                <a:cxn ang="0">
                  <a:pos x="13" y="28"/>
                </a:cxn>
              </a:cxnLst>
              <a:rect l="0" t="0" r="r" b="b"/>
              <a:pathLst>
                <a:path w="96" h="352">
                  <a:moveTo>
                    <a:pt x="13" y="28"/>
                  </a:moveTo>
                  <a:lnTo>
                    <a:pt x="0" y="36"/>
                  </a:lnTo>
                  <a:lnTo>
                    <a:pt x="1" y="38"/>
                  </a:lnTo>
                  <a:lnTo>
                    <a:pt x="4" y="46"/>
                  </a:lnTo>
                  <a:lnTo>
                    <a:pt x="6" y="51"/>
                  </a:lnTo>
                  <a:lnTo>
                    <a:pt x="8" y="58"/>
                  </a:lnTo>
                  <a:lnTo>
                    <a:pt x="10" y="65"/>
                  </a:lnTo>
                  <a:lnTo>
                    <a:pt x="13" y="74"/>
                  </a:lnTo>
                  <a:lnTo>
                    <a:pt x="13" y="83"/>
                  </a:lnTo>
                  <a:lnTo>
                    <a:pt x="13" y="91"/>
                  </a:lnTo>
                  <a:lnTo>
                    <a:pt x="13" y="99"/>
                  </a:lnTo>
                  <a:lnTo>
                    <a:pt x="13" y="108"/>
                  </a:lnTo>
                  <a:lnTo>
                    <a:pt x="13" y="112"/>
                  </a:lnTo>
                  <a:lnTo>
                    <a:pt x="13" y="119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38" y="149"/>
                  </a:lnTo>
                  <a:lnTo>
                    <a:pt x="38" y="149"/>
                  </a:lnTo>
                  <a:lnTo>
                    <a:pt x="39" y="152"/>
                  </a:lnTo>
                  <a:lnTo>
                    <a:pt x="39" y="155"/>
                  </a:lnTo>
                  <a:lnTo>
                    <a:pt x="39" y="162"/>
                  </a:lnTo>
                  <a:lnTo>
                    <a:pt x="39" y="165"/>
                  </a:lnTo>
                  <a:lnTo>
                    <a:pt x="39" y="172"/>
                  </a:lnTo>
                  <a:lnTo>
                    <a:pt x="38" y="177"/>
                  </a:lnTo>
                  <a:lnTo>
                    <a:pt x="38" y="185"/>
                  </a:lnTo>
                  <a:lnTo>
                    <a:pt x="35" y="192"/>
                  </a:lnTo>
                  <a:lnTo>
                    <a:pt x="35" y="200"/>
                  </a:lnTo>
                  <a:lnTo>
                    <a:pt x="32" y="210"/>
                  </a:lnTo>
                  <a:lnTo>
                    <a:pt x="32" y="220"/>
                  </a:lnTo>
                  <a:lnTo>
                    <a:pt x="29" y="230"/>
                  </a:lnTo>
                  <a:lnTo>
                    <a:pt x="29" y="240"/>
                  </a:lnTo>
                  <a:lnTo>
                    <a:pt x="26" y="250"/>
                  </a:lnTo>
                  <a:lnTo>
                    <a:pt x="26" y="260"/>
                  </a:lnTo>
                  <a:lnTo>
                    <a:pt x="23" y="270"/>
                  </a:lnTo>
                  <a:lnTo>
                    <a:pt x="22" y="278"/>
                  </a:lnTo>
                  <a:lnTo>
                    <a:pt x="19" y="284"/>
                  </a:lnTo>
                  <a:lnTo>
                    <a:pt x="19" y="293"/>
                  </a:lnTo>
                  <a:lnTo>
                    <a:pt x="17" y="299"/>
                  </a:lnTo>
                  <a:lnTo>
                    <a:pt x="17" y="303"/>
                  </a:lnTo>
                  <a:lnTo>
                    <a:pt x="17" y="306"/>
                  </a:lnTo>
                  <a:lnTo>
                    <a:pt x="17" y="308"/>
                  </a:lnTo>
                  <a:lnTo>
                    <a:pt x="96" y="352"/>
                  </a:lnTo>
                  <a:lnTo>
                    <a:pt x="96" y="351"/>
                  </a:lnTo>
                  <a:lnTo>
                    <a:pt x="96" y="344"/>
                  </a:lnTo>
                  <a:lnTo>
                    <a:pt x="95" y="336"/>
                  </a:lnTo>
                  <a:lnTo>
                    <a:pt x="94" y="326"/>
                  </a:lnTo>
                  <a:lnTo>
                    <a:pt x="92" y="317"/>
                  </a:lnTo>
                  <a:lnTo>
                    <a:pt x="92" y="311"/>
                  </a:lnTo>
                  <a:lnTo>
                    <a:pt x="91" y="303"/>
                  </a:lnTo>
                  <a:lnTo>
                    <a:pt x="91" y="296"/>
                  </a:lnTo>
                  <a:lnTo>
                    <a:pt x="88" y="289"/>
                  </a:lnTo>
                  <a:lnTo>
                    <a:pt x="88" y="281"/>
                  </a:lnTo>
                  <a:lnTo>
                    <a:pt x="86" y="273"/>
                  </a:lnTo>
                  <a:lnTo>
                    <a:pt x="86" y="265"/>
                  </a:lnTo>
                  <a:lnTo>
                    <a:pt x="85" y="256"/>
                  </a:lnTo>
                  <a:lnTo>
                    <a:pt x="83" y="246"/>
                  </a:lnTo>
                  <a:lnTo>
                    <a:pt x="82" y="236"/>
                  </a:lnTo>
                  <a:lnTo>
                    <a:pt x="80" y="230"/>
                  </a:lnTo>
                  <a:lnTo>
                    <a:pt x="79" y="220"/>
                  </a:lnTo>
                  <a:lnTo>
                    <a:pt x="79" y="213"/>
                  </a:lnTo>
                  <a:lnTo>
                    <a:pt x="77" y="205"/>
                  </a:lnTo>
                  <a:lnTo>
                    <a:pt x="77" y="198"/>
                  </a:lnTo>
                  <a:lnTo>
                    <a:pt x="76" y="192"/>
                  </a:lnTo>
                  <a:lnTo>
                    <a:pt x="74" y="185"/>
                  </a:lnTo>
                  <a:lnTo>
                    <a:pt x="74" y="179"/>
                  </a:lnTo>
                  <a:lnTo>
                    <a:pt x="74" y="175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88" y="103"/>
                  </a:lnTo>
                  <a:lnTo>
                    <a:pt x="88" y="99"/>
                  </a:lnTo>
                  <a:lnTo>
                    <a:pt x="88" y="98"/>
                  </a:lnTo>
                  <a:lnTo>
                    <a:pt x="86" y="93"/>
                  </a:lnTo>
                  <a:lnTo>
                    <a:pt x="86" y="88"/>
                  </a:lnTo>
                  <a:lnTo>
                    <a:pt x="85" y="79"/>
                  </a:lnTo>
                  <a:lnTo>
                    <a:pt x="82" y="73"/>
                  </a:lnTo>
                  <a:lnTo>
                    <a:pt x="80" y="63"/>
                  </a:lnTo>
                  <a:lnTo>
                    <a:pt x="77" y="55"/>
                  </a:lnTo>
                  <a:lnTo>
                    <a:pt x="74" y="45"/>
                  </a:lnTo>
                  <a:lnTo>
                    <a:pt x="70" y="35"/>
                  </a:lnTo>
                  <a:lnTo>
                    <a:pt x="66" y="25"/>
                  </a:lnTo>
                  <a:lnTo>
                    <a:pt x="63" y="18"/>
                  </a:lnTo>
                  <a:lnTo>
                    <a:pt x="60" y="10"/>
                  </a:lnTo>
                  <a:lnTo>
                    <a:pt x="58" y="7"/>
                  </a:lnTo>
                  <a:lnTo>
                    <a:pt x="55" y="3"/>
                  </a:lnTo>
                  <a:lnTo>
                    <a:pt x="44" y="0"/>
                  </a:lnTo>
                  <a:lnTo>
                    <a:pt x="52" y="55"/>
                  </a:lnTo>
                  <a:lnTo>
                    <a:pt x="45" y="69"/>
                  </a:lnTo>
                  <a:lnTo>
                    <a:pt x="13" y="28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80" name="Freeform 48"/>
            <p:cNvSpPr>
              <a:spLocks/>
            </p:cNvSpPr>
            <p:nvPr/>
          </p:nvSpPr>
          <p:spPr bwMode="auto">
            <a:xfrm>
              <a:off x="3905" y="4219"/>
              <a:ext cx="181" cy="48"/>
            </a:xfrm>
            <a:custGeom>
              <a:avLst/>
              <a:gdLst/>
              <a:ahLst/>
              <a:cxnLst>
                <a:cxn ang="0">
                  <a:pos x="74" y="23"/>
                </a:cxn>
                <a:cxn ang="0">
                  <a:pos x="79" y="23"/>
                </a:cxn>
                <a:cxn ang="0">
                  <a:pos x="88" y="22"/>
                </a:cxn>
                <a:cxn ang="0">
                  <a:pos x="98" y="20"/>
                </a:cxn>
                <a:cxn ang="0">
                  <a:pos x="110" y="18"/>
                </a:cxn>
                <a:cxn ang="0">
                  <a:pos x="122" y="17"/>
                </a:cxn>
                <a:cxn ang="0">
                  <a:pos x="134" y="15"/>
                </a:cxn>
                <a:cxn ang="0">
                  <a:pos x="145" y="13"/>
                </a:cxn>
                <a:cxn ang="0">
                  <a:pos x="160" y="8"/>
                </a:cxn>
                <a:cxn ang="0">
                  <a:pos x="167" y="5"/>
                </a:cxn>
                <a:cxn ang="0">
                  <a:pos x="173" y="0"/>
                </a:cxn>
                <a:cxn ang="0">
                  <a:pos x="175" y="8"/>
                </a:cxn>
                <a:cxn ang="0">
                  <a:pos x="178" y="30"/>
                </a:cxn>
                <a:cxn ang="0">
                  <a:pos x="179" y="40"/>
                </a:cxn>
                <a:cxn ang="0">
                  <a:pos x="181" y="45"/>
                </a:cxn>
                <a:cxn ang="0">
                  <a:pos x="173" y="45"/>
                </a:cxn>
                <a:cxn ang="0">
                  <a:pos x="160" y="46"/>
                </a:cxn>
                <a:cxn ang="0">
                  <a:pos x="148" y="46"/>
                </a:cxn>
                <a:cxn ang="0">
                  <a:pos x="137" y="48"/>
                </a:cxn>
                <a:cxn ang="0">
                  <a:pos x="122" y="48"/>
                </a:cxn>
                <a:cxn ang="0">
                  <a:pos x="107" y="48"/>
                </a:cxn>
                <a:cxn ang="0">
                  <a:pos x="90" y="46"/>
                </a:cxn>
                <a:cxn ang="0">
                  <a:pos x="72" y="45"/>
                </a:cxn>
                <a:cxn ang="0">
                  <a:pos x="54" y="41"/>
                </a:cxn>
                <a:cxn ang="0">
                  <a:pos x="38" y="40"/>
                </a:cxn>
                <a:cxn ang="0">
                  <a:pos x="22" y="38"/>
                </a:cxn>
                <a:cxn ang="0">
                  <a:pos x="10" y="37"/>
                </a:cxn>
                <a:cxn ang="0">
                  <a:pos x="0" y="35"/>
                </a:cxn>
                <a:cxn ang="0">
                  <a:pos x="2" y="28"/>
                </a:cxn>
                <a:cxn ang="0">
                  <a:pos x="12" y="15"/>
                </a:cxn>
                <a:cxn ang="0">
                  <a:pos x="22" y="8"/>
                </a:cxn>
                <a:cxn ang="0">
                  <a:pos x="31" y="5"/>
                </a:cxn>
                <a:cxn ang="0">
                  <a:pos x="44" y="2"/>
                </a:cxn>
                <a:cxn ang="0">
                  <a:pos x="59" y="8"/>
                </a:cxn>
              </a:cxnLst>
              <a:rect l="0" t="0" r="r" b="b"/>
              <a:pathLst>
                <a:path w="181" h="48">
                  <a:moveTo>
                    <a:pt x="59" y="8"/>
                  </a:moveTo>
                  <a:lnTo>
                    <a:pt x="74" y="23"/>
                  </a:lnTo>
                  <a:lnTo>
                    <a:pt x="74" y="23"/>
                  </a:lnTo>
                  <a:lnTo>
                    <a:pt x="79" y="23"/>
                  </a:lnTo>
                  <a:lnTo>
                    <a:pt x="82" y="22"/>
                  </a:lnTo>
                  <a:lnTo>
                    <a:pt x="88" y="22"/>
                  </a:lnTo>
                  <a:lnTo>
                    <a:pt x="93" y="20"/>
                  </a:lnTo>
                  <a:lnTo>
                    <a:pt x="98" y="20"/>
                  </a:lnTo>
                  <a:lnTo>
                    <a:pt x="104" y="20"/>
                  </a:lnTo>
                  <a:lnTo>
                    <a:pt x="110" y="18"/>
                  </a:lnTo>
                  <a:lnTo>
                    <a:pt x="116" y="17"/>
                  </a:lnTo>
                  <a:lnTo>
                    <a:pt x="122" y="17"/>
                  </a:lnTo>
                  <a:lnTo>
                    <a:pt x="128" y="15"/>
                  </a:lnTo>
                  <a:lnTo>
                    <a:pt x="134" y="15"/>
                  </a:lnTo>
                  <a:lnTo>
                    <a:pt x="140" y="13"/>
                  </a:lnTo>
                  <a:lnTo>
                    <a:pt x="145" y="13"/>
                  </a:lnTo>
                  <a:lnTo>
                    <a:pt x="153" y="10"/>
                  </a:lnTo>
                  <a:lnTo>
                    <a:pt x="160" y="8"/>
                  </a:lnTo>
                  <a:lnTo>
                    <a:pt x="163" y="5"/>
                  </a:lnTo>
                  <a:lnTo>
                    <a:pt x="167" y="5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75" y="8"/>
                  </a:lnTo>
                  <a:lnTo>
                    <a:pt x="176" y="20"/>
                  </a:lnTo>
                  <a:lnTo>
                    <a:pt x="178" y="30"/>
                  </a:lnTo>
                  <a:lnTo>
                    <a:pt x="178" y="35"/>
                  </a:lnTo>
                  <a:lnTo>
                    <a:pt x="179" y="40"/>
                  </a:lnTo>
                  <a:lnTo>
                    <a:pt x="179" y="41"/>
                  </a:lnTo>
                  <a:lnTo>
                    <a:pt x="181" y="45"/>
                  </a:lnTo>
                  <a:lnTo>
                    <a:pt x="178" y="45"/>
                  </a:lnTo>
                  <a:lnTo>
                    <a:pt x="173" y="45"/>
                  </a:lnTo>
                  <a:lnTo>
                    <a:pt x="167" y="45"/>
                  </a:lnTo>
                  <a:lnTo>
                    <a:pt x="160" y="46"/>
                  </a:lnTo>
                  <a:lnTo>
                    <a:pt x="154" y="46"/>
                  </a:lnTo>
                  <a:lnTo>
                    <a:pt x="148" y="46"/>
                  </a:lnTo>
                  <a:lnTo>
                    <a:pt x="142" y="46"/>
                  </a:lnTo>
                  <a:lnTo>
                    <a:pt x="137" y="48"/>
                  </a:lnTo>
                  <a:lnTo>
                    <a:pt x="129" y="48"/>
                  </a:lnTo>
                  <a:lnTo>
                    <a:pt x="122" y="48"/>
                  </a:lnTo>
                  <a:lnTo>
                    <a:pt x="115" y="48"/>
                  </a:lnTo>
                  <a:lnTo>
                    <a:pt x="107" y="48"/>
                  </a:lnTo>
                  <a:lnTo>
                    <a:pt x="98" y="46"/>
                  </a:lnTo>
                  <a:lnTo>
                    <a:pt x="90" y="46"/>
                  </a:lnTo>
                  <a:lnTo>
                    <a:pt x="79" y="45"/>
                  </a:lnTo>
                  <a:lnTo>
                    <a:pt x="72" y="45"/>
                  </a:lnTo>
                  <a:lnTo>
                    <a:pt x="63" y="41"/>
                  </a:lnTo>
                  <a:lnTo>
                    <a:pt x="54" y="41"/>
                  </a:lnTo>
                  <a:lnTo>
                    <a:pt x="44" y="40"/>
                  </a:lnTo>
                  <a:lnTo>
                    <a:pt x="38" y="40"/>
                  </a:lnTo>
                  <a:lnTo>
                    <a:pt x="28" y="38"/>
                  </a:lnTo>
                  <a:lnTo>
                    <a:pt x="22" y="38"/>
                  </a:lnTo>
                  <a:lnTo>
                    <a:pt x="15" y="37"/>
                  </a:lnTo>
                  <a:lnTo>
                    <a:pt x="10" y="37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28"/>
                  </a:lnTo>
                  <a:lnTo>
                    <a:pt x="5" y="22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22" y="8"/>
                  </a:lnTo>
                  <a:lnTo>
                    <a:pt x="27" y="7"/>
                  </a:lnTo>
                  <a:lnTo>
                    <a:pt x="31" y="5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59" y="8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81" name="Freeform 49"/>
            <p:cNvSpPr>
              <a:spLocks/>
            </p:cNvSpPr>
            <p:nvPr/>
          </p:nvSpPr>
          <p:spPr bwMode="auto">
            <a:xfrm>
              <a:off x="3502" y="4208"/>
              <a:ext cx="149" cy="41"/>
            </a:xfrm>
            <a:custGeom>
              <a:avLst/>
              <a:gdLst/>
              <a:ahLst/>
              <a:cxnLst>
                <a:cxn ang="0">
                  <a:pos x="26" y="8"/>
                </a:cxn>
                <a:cxn ang="0">
                  <a:pos x="110" y="8"/>
                </a:cxn>
                <a:cxn ang="0">
                  <a:pos x="132" y="0"/>
                </a:cxn>
                <a:cxn ang="0">
                  <a:pos x="142" y="3"/>
                </a:cxn>
                <a:cxn ang="0">
                  <a:pos x="149" y="34"/>
                </a:cxn>
                <a:cxn ang="0">
                  <a:pos x="148" y="34"/>
                </a:cxn>
                <a:cxn ang="0">
                  <a:pos x="147" y="34"/>
                </a:cxn>
                <a:cxn ang="0">
                  <a:pos x="142" y="36"/>
                </a:cxn>
                <a:cxn ang="0">
                  <a:pos x="136" y="38"/>
                </a:cxn>
                <a:cxn ang="0">
                  <a:pos x="130" y="38"/>
                </a:cxn>
                <a:cxn ang="0">
                  <a:pos x="120" y="38"/>
                </a:cxn>
                <a:cxn ang="0">
                  <a:pos x="116" y="38"/>
                </a:cxn>
                <a:cxn ang="0">
                  <a:pos x="110" y="39"/>
                </a:cxn>
                <a:cxn ang="0">
                  <a:pos x="104" y="39"/>
                </a:cxn>
                <a:cxn ang="0">
                  <a:pos x="98" y="41"/>
                </a:cxn>
                <a:cxn ang="0">
                  <a:pos x="91" y="39"/>
                </a:cxn>
                <a:cxn ang="0">
                  <a:pos x="82" y="38"/>
                </a:cxn>
                <a:cxn ang="0">
                  <a:pos x="75" y="38"/>
                </a:cxn>
                <a:cxn ang="0">
                  <a:pos x="66" y="38"/>
                </a:cxn>
                <a:cxn ang="0">
                  <a:pos x="59" y="36"/>
                </a:cxn>
                <a:cxn ang="0">
                  <a:pos x="50" y="34"/>
                </a:cxn>
                <a:cxn ang="0">
                  <a:pos x="42" y="34"/>
                </a:cxn>
                <a:cxn ang="0">
                  <a:pos x="35" y="34"/>
                </a:cxn>
                <a:cxn ang="0">
                  <a:pos x="26" y="33"/>
                </a:cxn>
                <a:cxn ang="0">
                  <a:pos x="20" y="31"/>
                </a:cxn>
                <a:cxn ang="0">
                  <a:pos x="15" y="31"/>
                </a:cxn>
                <a:cxn ang="0">
                  <a:pos x="10" y="31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26" y="8"/>
                </a:cxn>
                <a:cxn ang="0">
                  <a:pos x="26" y="8"/>
                </a:cxn>
              </a:cxnLst>
              <a:rect l="0" t="0" r="r" b="b"/>
              <a:pathLst>
                <a:path w="149" h="41">
                  <a:moveTo>
                    <a:pt x="26" y="8"/>
                  </a:moveTo>
                  <a:lnTo>
                    <a:pt x="110" y="8"/>
                  </a:lnTo>
                  <a:lnTo>
                    <a:pt x="132" y="0"/>
                  </a:lnTo>
                  <a:lnTo>
                    <a:pt x="142" y="3"/>
                  </a:lnTo>
                  <a:lnTo>
                    <a:pt x="149" y="34"/>
                  </a:lnTo>
                  <a:lnTo>
                    <a:pt x="148" y="34"/>
                  </a:lnTo>
                  <a:lnTo>
                    <a:pt x="147" y="34"/>
                  </a:lnTo>
                  <a:lnTo>
                    <a:pt x="142" y="36"/>
                  </a:lnTo>
                  <a:lnTo>
                    <a:pt x="136" y="38"/>
                  </a:lnTo>
                  <a:lnTo>
                    <a:pt x="130" y="38"/>
                  </a:lnTo>
                  <a:lnTo>
                    <a:pt x="120" y="38"/>
                  </a:lnTo>
                  <a:lnTo>
                    <a:pt x="116" y="38"/>
                  </a:lnTo>
                  <a:lnTo>
                    <a:pt x="110" y="39"/>
                  </a:lnTo>
                  <a:lnTo>
                    <a:pt x="104" y="39"/>
                  </a:lnTo>
                  <a:lnTo>
                    <a:pt x="98" y="41"/>
                  </a:lnTo>
                  <a:lnTo>
                    <a:pt x="91" y="39"/>
                  </a:lnTo>
                  <a:lnTo>
                    <a:pt x="82" y="38"/>
                  </a:lnTo>
                  <a:lnTo>
                    <a:pt x="75" y="38"/>
                  </a:lnTo>
                  <a:lnTo>
                    <a:pt x="66" y="38"/>
                  </a:lnTo>
                  <a:lnTo>
                    <a:pt x="59" y="36"/>
                  </a:lnTo>
                  <a:lnTo>
                    <a:pt x="50" y="34"/>
                  </a:lnTo>
                  <a:lnTo>
                    <a:pt x="42" y="34"/>
                  </a:lnTo>
                  <a:lnTo>
                    <a:pt x="35" y="34"/>
                  </a:lnTo>
                  <a:lnTo>
                    <a:pt x="26" y="33"/>
                  </a:lnTo>
                  <a:lnTo>
                    <a:pt x="20" y="31"/>
                  </a:lnTo>
                  <a:lnTo>
                    <a:pt x="15" y="31"/>
                  </a:lnTo>
                  <a:lnTo>
                    <a:pt x="10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26" y="8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82" name="Freeform 50"/>
            <p:cNvSpPr>
              <a:spLocks/>
            </p:cNvSpPr>
            <p:nvPr/>
          </p:nvSpPr>
          <p:spPr bwMode="auto">
            <a:xfrm>
              <a:off x="3323" y="4208"/>
              <a:ext cx="211" cy="52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17" y="0"/>
                </a:cxn>
                <a:cxn ang="0">
                  <a:pos x="113" y="0"/>
                </a:cxn>
                <a:cxn ang="0">
                  <a:pos x="107" y="1"/>
                </a:cxn>
                <a:cxn ang="0">
                  <a:pos x="100" y="3"/>
                </a:cxn>
                <a:cxn ang="0">
                  <a:pos x="89" y="5"/>
                </a:cxn>
                <a:cxn ang="0">
                  <a:pos x="81" y="6"/>
                </a:cxn>
                <a:cxn ang="0">
                  <a:pos x="69" y="8"/>
                </a:cxn>
                <a:cxn ang="0">
                  <a:pos x="60" y="11"/>
                </a:cxn>
                <a:cxn ang="0">
                  <a:pos x="48" y="11"/>
                </a:cxn>
                <a:cxn ang="0">
                  <a:pos x="40" y="14"/>
                </a:cxn>
                <a:cxn ang="0">
                  <a:pos x="29" y="16"/>
                </a:cxn>
                <a:cxn ang="0">
                  <a:pos x="22" y="18"/>
                </a:cxn>
                <a:cxn ang="0">
                  <a:pos x="15" y="19"/>
                </a:cxn>
                <a:cxn ang="0">
                  <a:pos x="12" y="19"/>
                </a:cxn>
                <a:cxn ang="0">
                  <a:pos x="7" y="21"/>
                </a:cxn>
                <a:cxn ang="0">
                  <a:pos x="7" y="23"/>
                </a:cxn>
                <a:cxn ang="0">
                  <a:pos x="0" y="36"/>
                </a:cxn>
                <a:cxn ang="0">
                  <a:pos x="3" y="36"/>
                </a:cxn>
                <a:cxn ang="0">
                  <a:pos x="6" y="38"/>
                </a:cxn>
                <a:cxn ang="0">
                  <a:pos x="13" y="41"/>
                </a:cxn>
                <a:cxn ang="0">
                  <a:pos x="19" y="41"/>
                </a:cxn>
                <a:cxn ang="0">
                  <a:pos x="28" y="44"/>
                </a:cxn>
                <a:cxn ang="0">
                  <a:pos x="34" y="44"/>
                </a:cxn>
                <a:cxn ang="0">
                  <a:pos x="38" y="46"/>
                </a:cxn>
                <a:cxn ang="0">
                  <a:pos x="44" y="46"/>
                </a:cxn>
                <a:cxn ang="0">
                  <a:pos x="50" y="49"/>
                </a:cxn>
                <a:cxn ang="0">
                  <a:pos x="57" y="49"/>
                </a:cxn>
                <a:cxn ang="0">
                  <a:pos x="63" y="49"/>
                </a:cxn>
                <a:cxn ang="0">
                  <a:pos x="69" y="49"/>
                </a:cxn>
                <a:cxn ang="0">
                  <a:pos x="75" y="49"/>
                </a:cxn>
                <a:cxn ang="0">
                  <a:pos x="81" y="49"/>
                </a:cxn>
                <a:cxn ang="0">
                  <a:pos x="86" y="49"/>
                </a:cxn>
                <a:cxn ang="0">
                  <a:pos x="92" y="49"/>
                </a:cxn>
                <a:cxn ang="0">
                  <a:pos x="100" y="49"/>
                </a:cxn>
                <a:cxn ang="0">
                  <a:pos x="110" y="49"/>
                </a:cxn>
                <a:cxn ang="0">
                  <a:pos x="117" y="49"/>
                </a:cxn>
                <a:cxn ang="0">
                  <a:pos x="123" y="49"/>
                </a:cxn>
                <a:cxn ang="0">
                  <a:pos x="126" y="49"/>
                </a:cxn>
                <a:cxn ang="0">
                  <a:pos x="141" y="41"/>
                </a:cxn>
                <a:cxn ang="0">
                  <a:pos x="157" y="52"/>
                </a:cxn>
                <a:cxn ang="0">
                  <a:pos x="211" y="46"/>
                </a:cxn>
                <a:cxn ang="0">
                  <a:pos x="205" y="8"/>
                </a:cxn>
                <a:cxn ang="0">
                  <a:pos x="119" y="0"/>
                </a:cxn>
                <a:cxn ang="0">
                  <a:pos x="119" y="0"/>
                </a:cxn>
              </a:cxnLst>
              <a:rect l="0" t="0" r="r" b="b"/>
              <a:pathLst>
                <a:path w="211" h="52">
                  <a:moveTo>
                    <a:pt x="119" y="0"/>
                  </a:moveTo>
                  <a:lnTo>
                    <a:pt x="117" y="0"/>
                  </a:lnTo>
                  <a:lnTo>
                    <a:pt x="113" y="0"/>
                  </a:lnTo>
                  <a:lnTo>
                    <a:pt x="107" y="1"/>
                  </a:lnTo>
                  <a:lnTo>
                    <a:pt x="100" y="3"/>
                  </a:lnTo>
                  <a:lnTo>
                    <a:pt x="89" y="5"/>
                  </a:lnTo>
                  <a:lnTo>
                    <a:pt x="81" y="6"/>
                  </a:lnTo>
                  <a:lnTo>
                    <a:pt x="69" y="8"/>
                  </a:lnTo>
                  <a:lnTo>
                    <a:pt x="60" y="11"/>
                  </a:lnTo>
                  <a:lnTo>
                    <a:pt x="48" y="11"/>
                  </a:lnTo>
                  <a:lnTo>
                    <a:pt x="40" y="14"/>
                  </a:lnTo>
                  <a:lnTo>
                    <a:pt x="29" y="16"/>
                  </a:lnTo>
                  <a:lnTo>
                    <a:pt x="22" y="18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6" y="38"/>
                  </a:lnTo>
                  <a:lnTo>
                    <a:pt x="13" y="41"/>
                  </a:lnTo>
                  <a:lnTo>
                    <a:pt x="19" y="41"/>
                  </a:lnTo>
                  <a:lnTo>
                    <a:pt x="28" y="44"/>
                  </a:lnTo>
                  <a:lnTo>
                    <a:pt x="34" y="44"/>
                  </a:lnTo>
                  <a:lnTo>
                    <a:pt x="38" y="46"/>
                  </a:lnTo>
                  <a:lnTo>
                    <a:pt x="44" y="46"/>
                  </a:lnTo>
                  <a:lnTo>
                    <a:pt x="50" y="49"/>
                  </a:lnTo>
                  <a:lnTo>
                    <a:pt x="57" y="49"/>
                  </a:lnTo>
                  <a:lnTo>
                    <a:pt x="63" y="49"/>
                  </a:lnTo>
                  <a:lnTo>
                    <a:pt x="69" y="49"/>
                  </a:lnTo>
                  <a:lnTo>
                    <a:pt x="75" y="49"/>
                  </a:lnTo>
                  <a:lnTo>
                    <a:pt x="81" y="49"/>
                  </a:lnTo>
                  <a:lnTo>
                    <a:pt x="86" y="49"/>
                  </a:lnTo>
                  <a:lnTo>
                    <a:pt x="92" y="49"/>
                  </a:lnTo>
                  <a:lnTo>
                    <a:pt x="100" y="49"/>
                  </a:lnTo>
                  <a:lnTo>
                    <a:pt x="110" y="49"/>
                  </a:lnTo>
                  <a:lnTo>
                    <a:pt x="117" y="49"/>
                  </a:lnTo>
                  <a:lnTo>
                    <a:pt x="123" y="49"/>
                  </a:lnTo>
                  <a:lnTo>
                    <a:pt x="126" y="49"/>
                  </a:lnTo>
                  <a:lnTo>
                    <a:pt x="141" y="41"/>
                  </a:lnTo>
                  <a:lnTo>
                    <a:pt x="157" y="52"/>
                  </a:lnTo>
                  <a:lnTo>
                    <a:pt x="211" y="46"/>
                  </a:lnTo>
                  <a:lnTo>
                    <a:pt x="205" y="8"/>
                  </a:lnTo>
                  <a:lnTo>
                    <a:pt x="119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8529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83" name="Freeform 51"/>
            <p:cNvSpPr>
              <a:spLocks/>
            </p:cNvSpPr>
            <p:nvPr/>
          </p:nvSpPr>
          <p:spPr bwMode="auto">
            <a:xfrm>
              <a:off x="3059" y="4236"/>
              <a:ext cx="173" cy="51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38" y="10"/>
                </a:cxn>
                <a:cxn ang="0">
                  <a:pos x="0" y="18"/>
                </a:cxn>
                <a:cxn ang="0">
                  <a:pos x="0" y="33"/>
                </a:cxn>
                <a:cxn ang="0">
                  <a:pos x="3" y="34"/>
                </a:cxn>
                <a:cxn ang="0">
                  <a:pos x="10" y="34"/>
                </a:cxn>
                <a:cxn ang="0">
                  <a:pos x="18" y="38"/>
                </a:cxn>
                <a:cxn ang="0">
                  <a:pos x="26" y="39"/>
                </a:cxn>
                <a:cxn ang="0">
                  <a:pos x="35" y="43"/>
                </a:cxn>
                <a:cxn ang="0">
                  <a:pos x="44" y="43"/>
                </a:cxn>
                <a:cxn ang="0">
                  <a:pos x="54" y="46"/>
                </a:cxn>
                <a:cxn ang="0">
                  <a:pos x="62" y="44"/>
                </a:cxn>
                <a:cxn ang="0">
                  <a:pos x="72" y="44"/>
                </a:cxn>
                <a:cxn ang="0">
                  <a:pos x="79" y="43"/>
                </a:cxn>
                <a:cxn ang="0">
                  <a:pos x="86" y="43"/>
                </a:cxn>
                <a:cxn ang="0">
                  <a:pos x="91" y="43"/>
                </a:cxn>
                <a:cxn ang="0">
                  <a:pos x="95" y="41"/>
                </a:cxn>
                <a:cxn ang="0">
                  <a:pos x="97" y="41"/>
                </a:cxn>
                <a:cxn ang="0">
                  <a:pos x="100" y="41"/>
                </a:cxn>
                <a:cxn ang="0">
                  <a:pos x="104" y="51"/>
                </a:cxn>
                <a:cxn ang="0">
                  <a:pos x="173" y="51"/>
                </a:cxn>
                <a:cxn ang="0">
                  <a:pos x="170" y="13"/>
                </a:cxn>
                <a:cxn ang="0">
                  <a:pos x="107" y="0"/>
                </a:cxn>
                <a:cxn ang="0">
                  <a:pos x="107" y="0"/>
                </a:cxn>
              </a:cxnLst>
              <a:rect l="0" t="0" r="r" b="b"/>
              <a:pathLst>
                <a:path w="173" h="51">
                  <a:moveTo>
                    <a:pt x="107" y="0"/>
                  </a:moveTo>
                  <a:lnTo>
                    <a:pt x="38" y="10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3" y="34"/>
                  </a:lnTo>
                  <a:lnTo>
                    <a:pt x="10" y="34"/>
                  </a:lnTo>
                  <a:lnTo>
                    <a:pt x="18" y="38"/>
                  </a:lnTo>
                  <a:lnTo>
                    <a:pt x="26" y="39"/>
                  </a:lnTo>
                  <a:lnTo>
                    <a:pt x="35" y="43"/>
                  </a:lnTo>
                  <a:lnTo>
                    <a:pt x="44" y="43"/>
                  </a:lnTo>
                  <a:lnTo>
                    <a:pt x="54" y="46"/>
                  </a:lnTo>
                  <a:lnTo>
                    <a:pt x="62" y="44"/>
                  </a:lnTo>
                  <a:lnTo>
                    <a:pt x="72" y="44"/>
                  </a:lnTo>
                  <a:lnTo>
                    <a:pt x="79" y="43"/>
                  </a:lnTo>
                  <a:lnTo>
                    <a:pt x="86" y="43"/>
                  </a:lnTo>
                  <a:lnTo>
                    <a:pt x="91" y="43"/>
                  </a:lnTo>
                  <a:lnTo>
                    <a:pt x="95" y="41"/>
                  </a:lnTo>
                  <a:lnTo>
                    <a:pt x="97" y="41"/>
                  </a:lnTo>
                  <a:lnTo>
                    <a:pt x="100" y="41"/>
                  </a:lnTo>
                  <a:lnTo>
                    <a:pt x="104" y="51"/>
                  </a:lnTo>
                  <a:lnTo>
                    <a:pt x="173" y="51"/>
                  </a:lnTo>
                  <a:lnTo>
                    <a:pt x="170" y="13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8529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84" name="Freeform 52"/>
            <p:cNvSpPr>
              <a:spLocks/>
            </p:cNvSpPr>
            <p:nvPr/>
          </p:nvSpPr>
          <p:spPr bwMode="auto">
            <a:xfrm>
              <a:off x="3622" y="2848"/>
              <a:ext cx="390" cy="700"/>
            </a:xfrm>
            <a:custGeom>
              <a:avLst/>
              <a:gdLst/>
              <a:ahLst/>
              <a:cxnLst>
                <a:cxn ang="0">
                  <a:pos x="266" y="2"/>
                </a:cxn>
                <a:cxn ang="0">
                  <a:pos x="279" y="9"/>
                </a:cxn>
                <a:cxn ang="0">
                  <a:pos x="295" y="19"/>
                </a:cxn>
                <a:cxn ang="0">
                  <a:pos x="315" y="32"/>
                </a:cxn>
                <a:cxn ang="0">
                  <a:pos x="337" y="47"/>
                </a:cxn>
                <a:cxn ang="0">
                  <a:pos x="352" y="60"/>
                </a:cxn>
                <a:cxn ang="0">
                  <a:pos x="376" y="85"/>
                </a:cxn>
                <a:cxn ang="0">
                  <a:pos x="389" y="103"/>
                </a:cxn>
                <a:cxn ang="0">
                  <a:pos x="389" y="108"/>
                </a:cxn>
                <a:cxn ang="0">
                  <a:pos x="381" y="126"/>
                </a:cxn>
                <a:cxn ang="0">
                  <a:pos x="376" y="144"/>
                </a:cxn>
                <a:cxn ang="0">
                  <a:pos x="365" y="166"/>
                </a:cxn>
                <a:cxn ang="0">
                  <a:pos x="354" y="194"/>
                </a:cxn>
                <a:cxn ang="0">
                  <a:pos x="339" y="224"/>
                </a:cxn>
                <a:cxn ang="0">
                  <a:pos x="327" y="252"/>
                </a:cxn>
                <a:cxn ang="0">
                  <a:pos x="314" y="273"/>
                </a:cxn>
                <a:cxn ang="0">
                  <a:pos x="308" y="293"/>
                </a:cxn>
                <a:cxn ang="0">
                  <a:pos x="308" y="308"/>
                </a:cxn>
                <a:cxn ang="0">
                  <a:pos x="311" y="334"/>
                </a:cxn>
                <a:cxn ang="0">
                  <a:pos x="314" y="372"/>
                </a:cxn>
                <a:cxn ang="0">
                  <a:pos x="314" y="419"/>
                </a:cxn>
                <a:cxn ang="0">
                  <a:pos x="314" y="468"/>
                </a:cxn>
                <a:cxn ang="0">
                  <a:pos x="311" y="518"/>
                </a:cxn>
                <a:cxn ang="0">
                  <a:pos x="305" y="566"/>
                </a:cxn>
                <a:cxn ang="0">
                  <a:pos x="298" y="606"/>
                </a:cxn>
                <a:cxn ang="0">
                  <a:pos x="295" y="635"/>
                </a:cxn>
                <a:cxn ang="0">
                  <a:pos x="292" y="650"/>
                </a:cxn>
                <a:cxn ang="0">
                  <a:pos x="285" y="659"/>
                </a:cxn>
                <a:cxn ang="0">
                  <a:pos x="271" y="670"/>
                </a:cxn>
                <a:cxn ang="0">
                  <a:pos x="252" y="683"/>
                </a:cxn>
                <a:cxn ang="0">
                  <a:pos x="226" y="693"/>
                </a:cxn>
                <a:cxn ang="0">
                  <a:pos x="194" y="700"/>
                </a:cxn>
                <a:cxn ang="0">
                  <a:pos x="156" y="698"/>
                </a:cxn>
                <a:cxn ang="0">
                  <a:pos x="115" y="692"/>
                </a:cxn>
                <a:cxn ang="0">
                  <a:pos x="78" y="683"/>
                </a:cxn>
                <a:cxn ang="0">
                  <a:pos x="51" y="677"/>
                </a:cxn>
                <a:cxn ang="0">
                  <a:pos x="35" y="672"/>
                </a:cxn>
                <a:cxn ang="0">
                  <a:pos x="0" y="415"/>
                </a:cxn>
                <a:cxn ang="0">
                  <a:pos x="10" y="401"/>
                </a:cxn>
                <a:cxn ang="0">
                  <a:pos x="24" y="379"/>
                </a:cxn>
                <a:cxn ang="0">
                  <a:pos x="40" y="354"/>
                </a:cxn>
                <a:cxn ang="0">
                  <a:pos x="53" y="325"/>
                </a:cxn>
                <a:cxn ang="0">
                  <a:pos x="59" y="298"/>
                </a:cxn>
                <a:cxn ang="0">
                  <a:pos x="72" y="277"/>
                </a:cxn>
                <a:cxn ang="0">
                  <a:pos x="95" y="250"/>
                </a:cxn>
                <a:cxn ang="0">
                  <a:pos x="119" y="230"/>
                </a:cxn>
                <a:cxn ang="0">
                  <a:pos x="200" y="219"/>
                </a:cxn>
              </a:cxnLst>
              <a:rect l="0" t="0" r="r" b="b"/>
              <a:pathLst>
                <a:path w="390" h="700">
                  <a:moveTo>
                    <a:pt x="258" y="0"/>
                  </a:moveTo>
                  <a:lnTo>
                    <a:pt x="260" y="0"/>
                  </a:lnTo>
                  <a:lnTo>
                    <a:pt x="266" y="2"/>
                  </a:lnTo>
                  <a:lnTo>
                    <a:pt x="269" y="4"/>
                  </a:lnTo>
                  <a:lnTo>
                    <a:pt x="273" y="5"/>
                  </a:lnTo>
                  <a:lnTo>
                    <a:pt x="279" y="9"/>
                  </a:lnTo>
                  <a:lnTo>
                    <a:pt x="285" y="12"/>
                  </a:lnTo>
                  <a:lnTo>
                    <a:pt x="289" y="15"/>
                  </a:lnTo>
                  <a:lnTo>
                    <a:pt x="295" y="19"/>
                  </a:lnTo>
                  <a:lnTo>
                    <a:pt x="302" y="24"/>
                  </a:lnTo>
                  <a:lnTo>
                    <a:pt x="310" y="27"/>
                  </a:lnTo>
                  <a:lnTo>
                    <a:pt x="315" y="32"/>
                  </a:lnTo>
                  <a:lnTo>
                    <a:pt x="323" y="37"/>
                  </a:lnTo>
                  <a:lnTo>
                    <a:pt x="330" y="42"/>
                  </a:lnTo>
                  <a:lnTo>
                    <a:pt x="337" y="47"/>
                  </a:lnTo>
                  <a:lnTo>
                    <a:pt x="342" y="50"/>
                  </a:lnTo>
                  <a:lnTo>
                    <a:pt x="348" y="57"/>
                  </a:lnTo>
                  <a:lnTo>
                    <a:pt x="352" y="60"/>
                  </a:lnTo>
                  <a:lnTo>
                    <a:pt x="358" y="65"/>
                  </a:lnTo>
                  <a:lnTo>
                    <a:pt x="367" y="75"/>
                  </a:lnTo>
                  <a:lnTo>
                    <a:pt x="376" y="85"/>
                  </a:lnTo>
                  <a:lnTo>
                    <a:pt x="381" y="91"/>
                  </a:lnTo>
                  <a:lnTo>
                    <a:pt x="386" y="98"/>
                  </a:lnTo>
                  <a:lnTo>
                    <a:pt x="389" y="103"/>
                  </a:lnTo>
                  <a:lnTo>
                    <a:pt x="390" y="105"/>
                  </a:lnTo>
                  <a:lnTo>
                    <a:pt x="389" y="105"/>
                  </a:lnTo>
                  <a:lnTo>
                    <a:pt x="389" y="108"/>
                  </a:lnTo>
                  <a:lnTo>
                    <a:pt x="386" y="115"/>
                  </a:lnTo>
                  <a:lnTo>
                    <a:pt x="384" y="123"/>
                  </a:lnTo>
                  <a:lnTo>
                    <a:pt x="381" y="126"/>
                  </a:lnTo>
                  <a:lnTo>
                    <a:pt x="379" y="133"/>
                  </a:lnTo>
                  <a:lnTo>
                    <a:pt x="377" y="138"/>
                  </a:lnTo>
                  <a:lnTo>
                    <a:pt x="376" y="144"/>
                  </a:lnTo>
                  <a:lnTo>
                    <a:pt x="373" y="153"/>
                  </a:lnTo>
                  <a:lnTo>
                    <a:pt x="368" y="159"/>
                  </a:lnTo>
                  <a:lnTo>
                    <a:pt x="365" y="166"/>
                  </a:lnTo>
                  <a:lnTo>
                    <a:pt x="362" y="177"/>
                  </a:lnTo>
                  <a:lnTo>
                    <a:pt x="358" y="186"/>
                  </a:lnTo>
                  <a:lnTo>
                    <a:pt x="354" y="194"/>
                  </a:lnTo>
                  <a:lnTo>
                    <a:pt x="349" y="204"/>
                  </a:lnTo>
                  <a:lnTo>
                    <a:pt x="345" y="214"/>
                  </a:lnTo>
                  <a:lnTo>
                    <a:pt x="339" y="224"/>
                  </a:lnTo>
                  <a:lnTo>
                    <a:pt x="335" y="232"/>
                  </a:lnTo>
                  <a:lnTo>
                    <a:pt x="330" y="242"/>
                  </a:lnTo>
                  <a:lnTo>
                    <a:pt x="327" y="252"/>
                  </a:lnTo>
                  <a:lnTo>
                    <a:pt x="321" y="260"/>
                  </a:lnTo>
                  <a:lnTo>
                    <a:pt x="317" y="268"/>
                  </a:lnTo>
                  <a:lnTo>
                    <a:pt x="314" y="273"/>
                  </a:lnTo>
                  <a:lnTo>
                    <a:pt x="313" y="280"/>
                  </a:lnTo>
                  <a:lnTo>
                    <a:pt x="308" y="290"/>
                  </a:lnTo>
                  <a:lnTo>
                    <a:pt x="308" y="293"/>
                  </a:lnTo>
                  <a:lnTo>
                    <a:pt x="308" y="296"/>
                  </a:lnTo>
                  <a:lnTo>
                    <a:pt x="308" y="300"/>
                  </a:lnTo>
                  <a:lnTo>
                    <a:pt x="308" y="308"/>
                  </a:lnTo>
                  <a:lnTo>
                    <a:pt x="308" y="315"/>
                  </a:lnTo>
                  <a:lnTo>
                    <a:pt x="310" y="325"/>
                  </a:lnTo>
                  <a:lnTo>
                    <a:pt x="311" y="334"/>
                  </a:lnTo>
                  <a:lnTo>
                    <a:pt x="313" y="346"/>
                  </a:lnTo>
                  <a:lnTo>
                    <a:pt x="313" y="358"/>
                  </a:lnTo>
                  <a:lnTo>
                    <a:pt x="314" y="372"/>
                  </a:lnTo>
                  <a:lnTo>
                    <a:pt x="314" y="386"/>
                  </a:lnTo>
                  <a:lnTo>
                    <a:pt x="314" y="402"/>
                  </a:lnTo>
                  <a:lnTo>
                    <a:pt x="314" y="419"/>
                  </a:lnTo>
                  <a:lnTo>
                    <a:pt x="314" y="434"/>
                  </a:lnTo>
                  <a:lnTo>
                    <a:pt x="314" y="452"/>
                  </a:lnTo>
                  <a:lnTo>
                    <a:pt x="314" y="468"/>
                  </a:lnTo>
                  <a:lnTo>
                    <a:pt x="313" y="485"/>
                  </a:lnTo>
                  <a:lnTo>
                    <a:pt x="311" y="501"/>
                  </a:lnTo>
                  <a:lnTo>
                    <a:pt x="311" y="518"/>
                  </a:lnTo>
                  <a:lnTo>
                    <a:pt x="310" y="535"/>
                  </a:lnTo>
                  <a:lnTo>
                    <a:pt x="307" y="549"/>
                  </a:lnTo>
                  <a:lnTo>
                    <a:pt x="305" y="566"/>
                  </a:lnTo>
                  <a:lnTo>
                    <a:pt x="302" y="579"/>
                  </a:lnTo>
                  <a:lnTo>
                    <a:pt x="301" y="594"/>
                  </a:lnTo>
                  <a:lnTo>
                    <a:pt x="298" y="606"/>
                  </a:lnTo>
                  <a:lnTo>
                    <a:pt x="298" y="617"/>
                  </a:lnTo>
                  <a:lnTo>
                    <a:pt x="295" y="627"/>
                  </a:lnTo>
                  <a:lnTo>
                    <a:pt x="295" y="635"/>
                  </a:lnTo>
                  <a:lnTo>
                    <a:pt x="293" y="642"/>
                  </a:lnTo>
                  <a:lnTo>
                    <a:pt x="292" y="647"/>
                  </a:lnTo>
                  <a:lnTo>
                    <a:pt x="292" y="650"/>
                  </a:lnTo>
                  <a:lnTo>
                    <a:pt x="292" y="654"/>
                  </a:lnTo>
                  <a:lnTo>
                    <a:pt x="291" y="654"/>
                  </a:lnTo>
                  <a:lnTo>
                    <a:pt x="285" y="659"/>
                  </a:lnTo>
                  <a:lnTo>
                    <a:pt x="282" y="662"/>
                  </a:lnTo>
                  <a:lnTo>
                    <a:pt x="277" y="665"/>
                  </a:lnTo>
                  <a:lnTo>
                    <a:pt x="271" y="670"/>
                  </a:lnTo>
                  <a:lnTo>
                    <a:pt x="267" y="675"/>
                  </a:lnTo>
                  <a:lnTo>
                    <a:pt x="260" y="678"/>
                  </a:lnTo>
                  <a:lnTo>
                    <a:pt x="252" y="683"/>
                  </a:lnTo>
                  <a:lnTo>
                    <a:pt x="244" y="687"/>
                  </a:lnTo>
                  <a:lnTo>
                    <a:pt x="236" y="690"/>
                  </a:lnTo>
                  <a:lnTo>
                    <a:pt x="226" y="693"/>
                  </a:lnTo>
                  <a:lnTo>
                    <a:pt x="216" y="697"/>
                  </a:lnTo>
                  <a:lnTo>
                    <a:pt x="204" y="698"/>
                  </a:lnTo>
                  <a:lnTo>
                    <a:pt x="194" y="700"/>
                  </a:lnTo>
                  <a:lnTo>
                    <a:pt x="181" y="700"/>
                  </a:lnTo>
                  <a:lnTo>
                    <a:pt x="169" y="700"/>
                  </a:lnTo>
                  <a:lnTo>
                    <a:pt x="156" y="698"/>
                  </a:lnTo>
                  <a:lnTo>
                    <a:pt x="142" y="697"/>
                  </a:lnTo>
                  <a:lnTo>
                    <a:pt x="128" y="695"/>
                  </a:lnTo>
                  <a:lnTo>
                    <a:pt x="115" y="692"/>
                  </a:lnTo>
                  <a:lnTo>
                    <a:pt x="103" y="690"/>
                  </a:lnTo>
                  <a:lnTo>
                    <a:pt x="91" y="687"/>
                  </a:lnTo>
                  <a:lnTo>
                    <a:pt x="78" y="683"/>
                  </a:lnTo>
                  <a:lnTo>
                    <a:pt x="68" y="682"/>
                  </a:lnTo>
                  <a:lnTo>
                    <a:pt x="59" y="678"/>
                  </a:lnTo>
                  <a:lnTo>
                    <a:pt x="51" y="677"/>
                  </a:lnTo>
                  <a:lnTo>
                    <a:pt x="44" y="673"/>
                  </a:lnTo>
                  <a:lnTo>
                    <a:pt x="40" y="672"/>
                  </a:lnTo>
                  <a:lnTo>
                    <a:pt x="35" y="672"/>
                  </a:lnTo>
                  <a:lnTo>
                    <a:pt x="54" y="530"/>
                  </a:lnTo>
                  <a:lnTo>
                    <a:pt x="53" y="455"/>
                  </a:lnTo>
                  <a:lnTo>
                    <a:pt x="0" y="415"/>
                  </a:lnTo>
                  <a:lnTo>
                    <a:pt x="0" y="414"/>
                  </a:lnTo>
                  <a:lnTo>
                    <a:pt x="5" y="409"/>
                  </a:lnTo>
                  <a:lnTo>
                    <a:pt x="10" y="401"/>
                  </a:lnTo>
                  <a:lnTo>
                    <a:pt x="18" y="391"/>
                  </a:lnTo>
                  <a:lnTo>
                    <a:pt x="21" y="386"/>
                  </a:lnTo>
                  <a:lnTo>
                    <a:pt x="24" y="379"/>
                  </a:lnTo>
                  <a:lnTo>
                    <a:pt x="28" y="372"/>
                  </a:lnTo>
                  <a:lnTo>
                    <a:pt x="32" y="368"/>
                  </a:lnTo>
                  <a:lnTo>
                    <a:pt x="40" y="354"/>
                  </a:lnTo>
                  <a:lnTo>
                    <a:pt x="46" y="344"/>
                  </a:lnTo>
                  <a:lnTo>
                    <a:pt x="49" y="333"/>
                  </a:lnTo>
                  <a:lnTo>
                    <a:pt x="53" y="325"/>
                  </a:lnTo>
                  <a:lnTo>
                    <a:pt x="56" y="313"/>
                  </a:lnTo>
                  <a:lnTo>
                    <a:pt x="57" y="306"/>
                  </a:lnTo>
                  <a:lnTo>
                    <a:pt x="59" y="298"/>
                  </a:lnTo>
                  <a:lnTo>
                    <a:pt x="62" y="291"/>
                  </a:lnTo>
                  <a:lnTo>
                    <a:pt x="65" y="283"/>
                  </a:lnTo>
                  <a:lnTo>
                    <a:pt x="72" y="277"/>
                  </a:lnTo>
                  <a:lnTo>
                    <a:pt x="78" y="267"/>
                  </a:lnTo>
                  <a:lnTo>
                    <a:pt x="87" y="258"/>
                  </a:lnTo>
                  <a:lnTo>
                    <a:pt x="95" y="250"/>
                  </a:lnTo>
                  <a:lnTo>
                    <a:pt x="104" y="244"/>
                  </a:lnTo>
                  <a:lnTo>
                    <a:pt x="112" y="235"/>
                  </a:lnTo>
                  <a:lnTo>
                    <a:pt x="119" y="230"/>
                  </a:lnTo>
                  <a:lnTo>
                    <a:pt x="123" y="227"/>
                  </a:lnTo>
                  <a:lnTo>
                    <a:pt x="125" y="227"/>
                  </a:lnTo>
                  <a:lnTo>
                    <a:pt x="200" y="219"/>
                  </a:lnTo>
                  <a:lnTo>
                    <a:pt x="258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85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85" name="Freeform 53"/>
            <p:cNvSpPr>
              <a:spLocks/>
            </p:cNvSpPr>
            <p:nvPr/>
          </p:nvSpPr>
          <p:spPr bwMode="auto">
            <a:xfrm>
              <a:off x="3706" y="2853"/>
              <a:ext cx="167" cy="23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2" y="0"/>
                </a:cxn>
                <a:cxn ang="0">
                  <a:pos x="20" y="5"/>
                </a:cxn>
                <a:cxn ang="0">
                  <a:pos x="19" y="10"/>
                </a:cxn>
                <a:cxn ang="0">
                  <a:pos x="17" y="19"/>
                </a:cxn>
                <a:cxn ang="0">
                  <a:pos x="16" y="25"/>
                </a:cxn>
                <a:cxn ang="0">
                  <a:pos x="13" y="34"/>
                </a:cxn>
                <a:cxn ang="0">
                  <a:pos x="11" y="42"/>
                </a:cxn>
                <a:cxn ang="0">
                  <a:pos x="10" y="52"/>
                </a:cxn>
                <a:cxn ang="0">
                  <a:pos x="7" y="58"/>
                </a:cxn>
                <a:cxn ang="0">
                  <a:pos x="4" y="65"/>
                </a:cxn>
                <a:cxn ang="0">
                  <a:pos x="3" y="70"/>
                </a:cxn>
                <a:cxn ang="0">
                  <a:pos x="1" y="75"/>
                </a:cxn>
                <a:cxn ang="0">
                  <a:pos x="0" y="81"/>
                </a:cxn>
                <a:cxn ang="0">
                  <a:pos x="0" y="85"/>
                </a:cxn>
                <a:cxn ang="0">
                  <a:pos x="13" y="95"/>
                </a:cxn>
                <a:cxn ang="0">
                  <a:pos x="10" y="153"/>
                </a:cxn>
                <a:cxn ang="0">
                  <a:pos x="14" y="154"/>
                </a:cxn>
                <a:cxn ang="0">
                  <a:pos x="19" y="154"/>
                </a:cxn>
                <a:cxn ang="0">
                  <a:pos x="26" y="158"/>
                </a:cxn>
                <a:cxn ang="0">
                  <a:pos x="32" y="161"/>
                </a:cxn>
                <a:cxn ang="0">
                  <a:pos x="39" y="162"/>
                </a:cxn>
                <a:cxn ang="0">
                  <a:pos x="45" y="166"/>
                </a:cxn>
                <a:cxn ang="0">
                  <a:pos x="53" y="169"/>
                </a:cxn>
                <a:cxn ang="0">
                  <a:pos x="60" y="169"/>
                </a:cxn>
                <a:cxn ang="0">
                  <a:pos x="66" y="169"/>
                </a:cxn>
                <a:cxn ang="0">
                  <a:pos x="66" y="169"/>
                </a:cxn>
                <a:cxn ang="0">
                  <a:pos x="67" y="169"/>
                </a:cxn>
                <a:cxn ang="0">
                  <a:pos x="69" y="171"/>
                </a:cxn>
                <a:cxn ang="0">
                  <a:pos x="72" y="176"/>
                </a:cxn>
                <a:cxn ang="0">
                  <a:pos x="72" y="179"/>
                </a:cxn>
                <a:cxn ang="0">
                  <a:pos x="73" y="184"/>
                </a:cxn>
                <a:cxn ang="0">
                  <a:pos x="72" y="187"/>
                </a:cxn>
                <a:cxn ang="0">
                  <a:pos x="72" y="196"/>
                </a:cxn>
                <a:cxn ang="0">
                  <a:pos x="69" y="201"/>
                </a:cxn>
                <a:cxn ang="0">
                  <a:pos x="67" y="205"/>
                </a:cxn>
                <a:cxn ang="0">
                  <a:pos x="64" y="209"/>
                </a:cxn>
                <a:cxn ang="0">
                  <a:pos x="61" y="214"/>
                </a:cxn>
                <a:cxn ang="0">
                  <a:pos x="58" y="219"/>
                </a:cxn>
                <a:cxn ang="0">
                  <a:pos x="57" y="220"/>
                </a:cxn>
                <a:cxn ang="0">
                  <a:pos x="110" y="235"/>
                </a:cxn>
                <a:cxn ang="0">
                  <a:pos x="113" y="235"/>
                </a:cxn>
                <a:cxn ang="0">
                  <a:pos x="117" y="232"/>
                </a:cxn>
                <a:cxn ang="0">
                  <a:pos x="126" y="229"/>
                </a:cxn>
                <a:cxn ang="0">
                  <a:pos x="135" y="225"/>
                </a:cxn>
                <a:cxn ang="0">
                  <a:pos x="143" y="220"/>
                </a:cxn>
                <a:cxn ang="0">
                  <a:pos x="149" y="215"/>
                </a:cxn>
                <a:cxn ang="0">
                  <a:pos x="154" y="209"/>
                </a:cxn>
                <a:cxn ang="0">
                  <a:pos x="155" y="202"/>
                </a:cxn>
                <a:cxn ang="0">
                  <a:pos x="152" y="194"/>
                </a:cxn>
                <a:cxn ang="0">
                  <a:pos x="149" y="184"/>
                </a:cxn>
                <a:cxn ang="0">
                  <a:pos x="146" y="176"/>
                </a:cxn>
                <a:cxn ang="0">
                  <a:pos x="143" y="167"/>
                </a:cxn>
                <a:cxn ang="0">
                  <a:pos x="141" y="158"/>
                </a:cxn>
                <a:cxn ang="0">
                  <a:pos x="139" y="153"/>
                </a:cxn>
                <a:cxn ang="0">
                  <a:pos x="139" y="148"/>
                </a:cxn>
                <a:cxn ang="0">
                  <a:pos x="139" y="148"/>
                </a:cxn>
                <a:cxn ang="0">
                  <a:pos x="167" y="42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167" h="235">
                  <a:moveTo>
                    <a:pt x="23" y="0"/>
                  </a:moveTo>
                  <a:lnTo>
                    <a:pt x="22" y="0"/>
                  </a:lnTo>
                  <a:lnTo>
                    <a:pt x="20" y="5"/>
                  </a:lnTo>
                  <a:lnTo>
                    <a:pt x="19" y="10"/>
                  </a:lnTo>
                  <a:lnTo>
                    <a:pt x="17" y="19"/>
                  </a:lnTo>
                  <a:lnTo>
                    <a:pt x="16" y="25"/>
                  </a:lnTo>
                  <a:lnTo>
                    <a:pt x="13" y="34"/>
                  </a:lnTo>
                  <a:lnTo>
                    <a:pt x="11" y="42"/>
                  </a:lnTo>
                  <a:lnTo>
                    <a:pt x="10" y="52"/>
                  </a:lnTo>
                  <a:lnTo>
                    <a:pt x="7" y="58"/>
                  </a:lnTo>
                  <a:lnTo>
                    <a:pt x="4" y="65"/>
                  </a:lnTo>
                  <a:lnTo>
                    <a:pt x="3" y="70"/>
                  </a:lnTo>
                  <a:lnTo>
                    <a:pt x="1" y="75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13" y="95"/>
                  </a:lnTo>
                  <a:lnTo>
                    <a:pt x="10" y="153"/>
                  </a:lnTo>
                  <a:lnTo>
                    <a:pt x="14" y="154"/>
                  </a:lnTo>
                  <a:lnTo>
                    <a:pt x="19" y="154"/>
                  </a:lnTo>
                  <a:lnTo>
                    <a:pt x="26" y="158"/>
                  </a:lnTo>
                  <a:lnTo>
                    <a:pt x="32" y="161"/>
                  </a:lnTo>
                  <a:lnTo>
                    <a:pt x="39" y="162"/>
                  </a:lnTo>
                  <a:lnTo>
                    <a:pt x="45" y="166"/>
                  </a:lnTo>
                  <a:lnTo>
                    <a:pt x="53" y="169"/>
                  </a:lnTo>
                  <a:lnTo>
                    <a:pt x="60" y="169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67" y="169"/>
                  </a:lnTo>
                  <a:lnTo>
                    <a:pt x="69" y="171"/>
                  </a:lnTo>
                  <a:lnTo>
                    <a:pt x="72" y="176"/>
                  </a:lnTo>
                  <a:lnTo>
                    <a:pt x="72" y="179"/>
                  </a:lnTo>
                  <a:lnTo>
                    <a:pt x="73" y="184"/>
                  </a:lnTo>
                  <a:lnTo>
                    <a:pt x="72" y="187"/>
                  </a:lnTo>
                  <a:lnTo>
                    <a:pt x="72" y="196"/>
                  </a:lnTo>
                  <a:lnTo>
                    <a:pt x="69" y="201"/>
                  </a:lnTo>
                  <a:lnTo>
                    <a:pt x="67" y="205"/>
                  </a:lnTo>
                  <a:lnTo>
                    <a:pt x="64" y="209"/>
                  </a:lnTo>
                  <a:lnTo>
                    <a:pt x="61" y="214"/>
                  </a:lnTo>
                  <a:lnTo>
                    <a:pt x="58" y="219"/>
                  </a:lnTo>
                  <a:lnTo>
                    <a:pt x="57" y="220"/>
                  </a:lnTo>
                  <a:lnTo>
                    <a:pt x="110" y="235"/>
                  </a:lnTo>
                  <a:lnTo>
                    <a:pt x="113" y="235"/>
                  </a:lnTo>
                  <a:lnTo>
                    <a:pt x="117" y="232"/>
                  </a:lnTo>
                  <a:lnTo>
                    <a:pt x="126" y="229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9" y="215"/>
                  </a:lnTo>
                  <a:lnTo>
                    <a:pt x="154" y="209"/>
                  </a:lnTo>
                  <a:lnTo>
                    <a:pt x="155" y="202"/>
                  </a:lnTo>
                  <a:lnTo>
                    <a:pt x="152" y="194"/>
                  </a:lnTo>
                  <a:lnTo>
                    <a:pt x="149" y="184"/>
                  </a:lnTo>
                  <a:lnTo>
                    <a:pt x="146" y="176"/>
                  </a:lnTo>
                  <a:lnTo>
                    <a:pt x="143" y="167"/>
                  </a:lnTo>
                  <a:lnTo>
                    <a:pt x="141" y="158"/>
                  </a:lnTo>
                  <a:lnTo>
                    <a:pt x="139" y="153"/>
                  </a:lnTo>
                  <a:lnTo>
                    <a:pt x="139" y="148"/>
                  </a:lnTo>
                  <a:lnTo>
                    <a:pt x="139" y="148"/>
                  </a:lnTo>
                  <a:lnTo>
                    <a:pt x="167" y="4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86" name="Freeform 54"/>
            <p:cNvSpPr>
              <a:spLocks/>
            </p:cNvSpPr>
            <p:nvPr/>
          </p:nvSpPr>
          <p:spPr bwMode="auto">
            <a:xfrm>
              <a:off x="3700" y="2777"/>
              <a:ext cx="210" cy="263"/>
            </a:xfrm>
            <a:custGeom>
              <a:avLst/>
              <a:gdLst/>
              <a:ahLst/>
              <a:cxnLst>
                <a:cxn ang="0">
                  <a:pos x="141" y="4"/>
                </a:cxn>
                <a:cxn ang="0">
                  <a:pos x="126" y="2"/>
                </a:cxn>
                <a:cxn ang="0">
                  <a:pos x="110" y="0"/>
                </a:cxn>
                <a:cxn ang="0">
                  <a:pos x="98" y="0"/>
                </a:cxn>
                <a:cxn ang="0">
                  <a:pos x="86" y="0"/>
                </a:cxn>
                <a:cxn ang="0">
                  <a:pos x="75" y="0"/>
                </a:cxn>
                <a:cxn ang="0">
                  <a:pos x="60" y="0"/>
                </a:cxn>
                <a:cxn ang="0">
                  <a:pos x="45" y="4"/>
                </a:cxn>
                <a:cxn ang="0">
                  <a:pos x="35" y="12"/>
                </a:cxn>
                <a:cxn ang="0">
                  <a:pos x="26" y="25"/>
                </a:cxn>
                <a:cxn ang="0">
                  <a:pos x="19" y="43"/>
                </a:cxn>
                <a:cxn ang="0">
                  <a:pos x="10" y="65"/>
                </a:cxn>
                <a:cxn ang="0">
                  <a:pos x="4" y="83"/>
                </a:cxn>
                <a:cxn ang="0">
                  <a:pos x="0" y="96"/>
                </a:cxn>
                <a:cxn ang="0">
                  <a:pos x="1" y="98"/>
                </a:cxn>
                <a:cxn ang="0">
                  <a:pos x="10" y="105"/>
                </a:cxn>
                <a:cxn ang="0">
                  <a:pos x="28" y="113"/>
                </a:cxn>
                <a:cxn ang="0">
                  <a:pos x="45" y="123"/>
                </a:cxn>
                <a:cxn ang="0">
                  <a:pos x="60" y="128"/>
                </a:cxn>
                <a:cxn ang="0">
                  <a:pos x="72" y="131"/>
                </a:cxn>
                <a:cxn ang="0">
                  <a:pos x="81" y="134"/>
                </a:cxn>
                <a:cxn ang="0">
                  <a:pos x="83" y="136"/>
                </a:cxn>
                <a:cxn ang="0">
                  <a:pos x="83" y="146"/>
                </a:cxn>
                <a:cxn ang="0">
                  <a:pos x="82" y="166"/>
                </a:cxn>
                <a:cxn ang="0">
                  <a:pos x="79" y="189"/>
                </a:cxn>
                <a:cxn ang="0">
                  <a:pos x="70" y="212"/>
                </a:cxn>
                <a:cxn ang="0">
                  <a:pos x="57" y="230"/>
                </a:cxn>
                <a:cxn ang="0">
                  <a:pos x="44" y="245"/>
                </a:cxn>
                <a:cxn ang="0">
                  <a:pos x="35" y="252"/>
                </a:cxn>
                <a:cxn ang="0">
                  <a:pos x="35" y="253"/>
                </a:cxn>
                <a:cxn ang="0">
                  <a:pos x="47" y="257"/>
                </a:cxn>
                <a:cxn ang="0">
                  <a:pos x="61" y="260"/>
                </a:cxn>
                <a:cxn ang="0">
                  <a:pos x="73" y="263"/>
                </a:cxn>
                <a:cxn ang="0">
                  <a:pos x="85" y="263"/>
                </a:cxn>
                <a:cxn ang="0">
                  <a:pos x="97" y="263"/>
                </a:cxn>
                <a:cxn ang="0">
                  <a:pos x="110" y="262"/>
                </a:cxn>
                <a:cxn ang="0">
                  <a:pos x="123" y="260"/>
                </a:cxn>
                <a:cxn ang="0">
                  <a:pos x="133" y="257"/>
                </a:cxn>
                <a:cxn ang="0">
                  <a:pos x="145" y="252"/>
                </a:cxn>
                <a:cxn ang="0">
                  <a:pos x="161" y="245"/>
                </a:cxn>
                <a:cxn ang="0">
                  <a:pos x="180" y="232"/>
                </a:cxn>
                <a:cxn ang="0">
                  <a:pos x="193" y="219"/>
                </a:cxn>
                <a:cxn ang="0">
                  <a:pos x="201" y="202"/>
                </a:cxn>
                <a:cxn ang="0">
                  <a:pos x="207" y="182"/>
                </a:cxn>
                <a:cxn ang="0">
                  <a:pos x="208" y="161"/>
                </a:cxn>
                <a:cxn ang="0">
                  <a:pos x="208" y="143"/>
                </a:cxn>
                <a:cxn ang="0">
                  <a:pos x="208" y="128"/>
                </a:cxn>
                <a:cxn ang="0">
                  <a:pos x="207" y="114"/>
                </a:cxn>
                <a:cxn ang="0">
                  <a:pos x="205" y="101"/>
                </a:cxn>
                <a:cxn ang="0">
                  <a:pos x="202" y="88"/>
                </a:cxn>
                <a:cxn ang="0">
                  <a:pos x="198" y="75"/>
                </a:cxn>
                <a:cxn ang="0">
                  <a:pos x="193" y="55"/>
                </a:cxn>
                <a:cxn ang="0">
                  <a:pos x="182" y="35"/>
                </a:cxn>
                <a:cxn ang="0">
                  <a:pos x="166" y="19"/>
                </a:cxn>
                <a:cxn ang="0">
                  <a:pos x="152" y="10"/>
                </a:cxn>
                <a:cxn ang="0">
                  <a:pos x="144" y="5"/>
                </a:cxn>
              </a:cxnLst>
              <a:rect l="0" t="0" r="r" b="b"/>
              <a:pathLst>
                <a:path w="210" h="263">
                  <a:moveTo>
                    <a:pt x="144" y="5"/>
                  </a:moveTo>
                  <a:lnTo>
                    <a:pt x="141" y="4"/>
                  </a:lnTo>
                  <a:lnTo>
                    <a:pt x="136" y="4"/>
                  </a:lnTo>
                  <a:lnTo>
                    <a:pt x="126" y="2"/>
                  </a:lnTo>
                  <a:lnTo>
                    <a:pt x="116" y="2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0" y="0"/>
                  </a:lnTo>
                  <a:lnTo>
                    <a:pt x="51" y="2"/>
                  </a:lnTo>
                  <a:lnTo>
                    <a:pt x="45" y="4"/>
                  </a:lnTo>
                  <a:lnTo>
                    <a:pt x="39" y="9"/>
                  </a:lnTo>
                  <a:lnTo>
                    <a:pt x="35" y="12"/>
                  </a:lnTo>
                  <a:lnTo>
                    <a:pt x="31" y="19"/>
                  </a:lnTo>
                  <a:lnTo>
                    <a:pt x="26" y="25"/>
                  </a:lnTo>
                  <a:lnTo>
                    <a:pt x="23" y="37"/>
                  </a:lnTo>
                  <a:lnTo>
                    <a:pt x="19" y="43"/>
                  </a:lnTo>
                  <a:lnTo>
                    <a:pt x="15" y="55"/>
                  </a:lnTo>
                  <a:lnTo>
                    <a:pt x="10" y="65"/>
                  </a:lnTo>
                  <a:lnTo>
                    <a:pt x="7" y="76"/>
                  </a:lnTo>
                  <a:lnTo>
                    <a:pt x="4" y="83"/>
                  </a:lnTo>
                  <a:lnTo>
                    <a:pt x="3" y="91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1" y="98"/>
                  </a:lnTo>
                  <a:lnTo>
                    <a:pt x="6" y="101"/>
                  </a:lnTo>
                  <a:lnTo>
                    <a:pt x="10" y="105"/>
                  </a:lnTo>
                  <a:lnTo>
                    <a:pt x="19" y="110"/>
                  </a:lnTo>
                  <a:lnTo>
                    <a:pt x="28" y="113"/>
                  </a:lnTo>
                  <a:lnTo>
                    <a:pt x="37" y="118"/>
                  </a:lnTo>
                  <a:lnTo>
                    <a:pt x="45" y="123"/>
                  </a:lnTo>
                  <a:lnTo>
                    <a:pt x="54" y="128"/>
                  </a:lnTo>
                  <a:lnTo>
                    <a:pt x="60" y="128"/>
                  </a:lnTo>
                  <a:lnTo>
                    <a:pt x="66" y="131"/>
                  </a:lnTo>
                  <a:lnTo>
                    <a:pt x="72" y="131"/>
                  </a:lnTo>
                  <a:lnTo>
                    <a:pt x="76" y="134"/>
                  </a:lnTo>
                  <a:lnTo>
                    <a:pt x="81" y="134"/>
                  </a:lnTo>
                  <a:lnTo>
                    <a:pt x="83" y="136"/>
                  </a:lnTo>
                  <a:lnTo>
                    <a:pt x="83" y="136"/>
                  </a:lnTo>
                  <a:lnTo>
                    <a:pt x="83" y="141"/>
                  </a:lnTo>
                  <a:lnTo>
                    <a:pt x="83" y="146"/>
                  </a:lnTo>
                  <a:lnTo>
                    <a:pt x="83" y="157"/>
                  </a:lnTo>
                  <a:lnTo>
                    <a:pt x="82" y="166"/>
                  </a:lnTo>
                  <a:lnTo>
                    <a:pt x="81" y="177"/>
                  </a:lnTo>
                  <a:lnTo>
                    <a:pt x="79" y="189"/>
                  </a:lnTo>
                  <a:lnTo>
                    <a:pt x="76" y="202"/>
                  </a:lnTo>
                  <a:lnTo>
                    <a:pt x="70" y="212"/>
                  </a:lnTo>
                  <a:lnTo>
                    <a:pt x="64" y="222"/>
                  </a:lnTo>
                  <a:lnTo>
                    <a:pt x="57" y="230"/>
                  </a:lnTo>
                  <a:lnTo>
                    <a:pt x="51" y="238"/>
                  </a:lnTo>
                  <a:lnTo>
                    <a:pt x="44" y="245"/>
                  </a:lnTo>
                  <a:lnTo>
                    <a:pt x="38" y="248"/>
                  </a:lnTo>
                  <a:lnTo>
                    <a:pt x="35" y="252"/>
                  </a:lnTo>
                  <a:lnTo>
                    <a:pt x="35" y="253"/>
                  </a:lnTo>
                  <a:lnTo>
                    <a:pt x="35" y="253"/>
                  </a:lnTo>
                  <a:lnTo>
                    <a:pt x="41" y="255"/>
                  </a:lnTo>
                  <a:lnTo>
                    <a:pt x="47" y="257"/>
                  </a:lnTo>
                  <a:lnTo>
                    <a:pt x="57" y="260"/>
                  </a:lnTo>
                  <a:lnTo>
                    <a:pt x="61" y="260"/>
                  </a:lnTo>
                  <a:lnTo>
                    <a:pt x="67" y="262"/>
                  </a:lnTo>
                  <a:lnTo>
                    <a:pt x="73" y="263"/>
                  </a:lnTo>
                  <a:lnTo>
                    <a:pt x="79" y="263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7" y="263"/>
                  </a:lnTo>
                  <a:lnTo>
                    <a:pt x="104" y="263"/>
                  </a:lnTo>
                  <a:lnTo>
                    <a:pt x="110" y="262"/>
                  </a:lnTo>
                  <a:lnTo>
                    <a:pt x="116" y="260"/>
                  </a:lnTo>
                  <a:lnTo>
                    <a:pt x="123" y="260"/>
                  </a:lnTo>
                  <a:lnTo>
                    <a:pt x="129" y="258"/>
                  </a:lnTo>
                  <a:lnTo>
                    <a:pt x="133" y="257"/>
                  </a:lnTo>
                  <a:lnTo>
                    <a:pt x="139" y="253"/>
                  </a:lnTo>
                  <a:lnTo>
                    <a:pt x="145" y="252"/>
                  </a:lnTo>
                  <a:lnTo>
                    <a:pt x="152" y="250"/>
                  </a:lnTo>
                  <a:lnTo>
                    <a:pt x="161" y="245"/>
                  </a:lnTo>
                  <a:lnTo>
                    <a:pt x="171" y="238"/>
                  </a:lnTo>
                  <a:lnTo>
                    <a:pt x="180" y="232"/>
                  </a:lnTo>
                  <a:lnTo>
                    <a:pt x="188" y="227"/>
                  </a:lnTo>
                  <a:lnTo>
                    <a:pt x="193" y="219"/>
                  </a:lnTo>
                  <a:lnTo>
                    <a:pt x="198" y="210"/>
                  </a:lnTo>
                  <a:lnTo>
                    <a:pt x="201" y="202"/>
                  </a:lnTo>
                  <a:lnTo>
                    <a:pt x="205" y="194"/>
                  </a:lnTo>
                  <a:lnTo>
                    <a:pt x="207" y="182"/>
                  </a:lnTo>
                  <a:lnTo>
                    <a:pt x="208" y="172"/>
                  </a:lnTo>
                  <a:lnTo>
                    <a:pt x="208" y="161"/>
                  </a:lnTo>
                  <a:lnTo>
                    <a:pt x="210" y="149"/>
                  </a:lnTo>
                  <a:lnTo>
                    <a:pt x="208" y="143"/>
                  </a:lnTo>
                  <a:lnTo>
                    <a:pt x="208" y="136"/>
                  </a:lnTo>
                  <a:lnTo>
                    <a:pt x="208" y="128"/>
                  </a:lnTo>
                  <a:lnTo>
                    <a:pt x="208" y="121"/>
                  </a:lnTo>
                  <a:lnTo>
                    <a:pt x="207" y="114"/>
                  </a:lnTo>
                  <a:lnTo>
                    <a:pt x="207" y="108"/>
                  </a:lnTo>
                  <a:lnTo>
                    <a:pt x="205" y="101"/>
                  </a:lnTo>
                  <a:lnTo>
                    <a:pt x="204" y="95"/>
                  </a:lnTo>
                  <a:lnTo>
                    <a:pt x="202" y="88"/>
                  </a:lnTo>
                  <a:lnTo>
                    <a:pt x="201" y="81"/>
                  </a:lnTo>
                  <a:lnTo>
                    <a:pt x="198" y="75"/>
                  </a:lnTo>
                  <a:lnTo>
                    <a:pt x="196" y="68"/>
                  </a:lnTo>
                  <a:lnTo>
                    <a:pt x="193" y="55"/>
                  </a:lnTo>
                  <a:lnTo>
                    <a:pt x="188" y="45"/>
                  </a:lnTo>
                  <a:lnTo>
                    <a:pt x="182" y="35"/>
                  </a:lnTo>
                  <a:lnTo>
                    <a:pt x="174" y="27"/>
                  </a:lnTo>
                  <a:lnTo>
                    <a:pt x="166" y="19"/>
                  </a:lnTo>
                  <a:lnTo>
                    <a:pt x="160" y="14"/>
                  </a:lnTo>
                  <a:lnTo>
                    <a:pt x="152" y="10"/>
                  </a:lnTo>
                  <a:lnTo>
                    <a:pt x="148" y="7"/>
                  </a:lnTo>
                  <a:lnTo>
                    <a:pt x="144" y="5"/>
                  </a:lnTo>
                  <a:lnTo>
                    <a:pt x="144" y="5"/>
                  </a:lnTo>
                  <a:close/>
                </a:path>
              </a:pathLst>
            </a:custGeom>
            <a:solidFill>
              <a:srgbClr val="6B5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87" name="Freeform 55"/>
            <p:cNvSpPr>
              <a:spLocks/>
            </p:cNvSpPr>
            <p:nvPr/>
          </p:nvSpPr>
          <p:spPr bwMode="auto">
            <a:xfrm>
              <a:off x="3607" y="3267"/>
              <a:ext cx="171" cy="9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1"/>
                </a:cxn>
                <a:cxn ang="0">
                  <a:pos x="9" y="1"/>
                </a:cxn>
                <a:cxn ang="0">
                  <a:pos x="18" y="1"/>
                </a:cxn>
                <a:cxn ang="0">
                  <a:pos x="25" y="1"/>
                </a:cxn>
                <a:cxn ang="0">
                  <a:pos x="36" y="1"/>
                </a:cxn>
                <a:cxn ang="0">
                  <a:pos x="44" y="1"/>
                </a:cxn>
                <a:cxn ang="0">
                  <a:pos x="56" y="1"/>
                </a:cxn>
                <a:cxn ang="0">
                  <a:pos x="64" y="0"/>
                </a:cxn>
                <a:cxn ang="0">
                  <a:pos x="74" y="0"/>
                </a:cxn>
                <a:cxn ang="0">
                  <a:pos x="81" y="0"/>
                </a:cxn>
                <a:cxn ang="0">
                  <a:pos x="90" y="0"/>
                </a:cxn>
                <a:cxn ang="0">
                  <a:pos x="94" y="0"/>
                </a:cxn>
                <a:cxn ang="0">
                  <a:pos x="99" y="0"/>
                </a:cxn>
                <a:cxn ang="0">
                  <a:pos x="102" y="0"/>
                </a:cxn>
                <a:cxn ang="0">
                  <a:pos x="105" y="0"/>
                </a:cxn>
                <a:cxn ang="0">
                  <a:pos x="171" y="0"/>
                </a:cxn>
                <a:cxn ang="0">
                  <a:pos x="171" y="1"/>
                </a:cxn>
                <a:cxn ang="0">
                  <a:pos x="171" y="5"/>
                </a:cxn>
                <a:cxn ang="0">
                  <a:pos x="169" y="11"/>
                </a:cxn>
                <a:cxn ang="0">
                  <a:pos x="168" y="20"/>
                </a:cxn>
                <a:cxn ang="0">
                  <a:pos x="165" y="30"/>
                </a:cxn>
                <a:cxn ang="0">
                  <a:pos x="163" y="39"/>
                </a:cxn>
                <a:cxn ang="0">
                  <a:pos x="160" y="49"/>
                </a:cxn>
                <a:cxn ang="0">
                  <a:pos x="157" y="59"/>
                </a:cxn>
                <a:cxn ang="0">
                  <a:pos x="153" y="66"/>
                </a:cxn>
                <a:cxn ang="0">
                  <a:pos x="150" y="74"/>
                </a:cxn>
                <a:cxn ang="0">
                  <a:pos x="146" y="79"/>
                </a:cxn>
                <a:cxn ang="0">
                  <a:pos x="143" y="86"/>
                </a:cxn>
                <a:cxn ang="0">
                  <a:pos x="137" y="91"/>
                </a:cxn>
                <a:cxn ang="0">
                  <a:pos x="135" y="92"/>
                </a:cxn>
                <a:cxn ang="0">
                  <a:pos x="131" y="92"/>
                </a:cxn>
                <a:cxn ang="0">
                  <a:pos x="125" y="92"/>
                </a:cxn>
                <a:cxn ang="0">
                  <a:pos x="121" y="91"/>
                </a:cxn>
                <a:cxn ang="0">
                  <a:pos x="115" y="89"/>
                </a:cxn>
                <a:cxn ang="0">
                  <a:pos x="109" y="89"/>
                </a:cxn>
                <a:cxn ang="0">
                  <a:pos x="105" y="89"/>
                </a:cxn>
                <a:cxn ang="0">
                  <a:pos x="97" y="86"/>
                </a:cxn>
                <a:cxn ang="0">
                  <a:pos x="90" y="84"/>
                </a:cxn>
                <a:cxn ang="0">
                  <a:pos x="83" y="81"/>
                </a:cxn>
                <a:cxn ang="0">
                  <a:pos x="77" y="81"/>
                </a:cxn>
                <a:cxn ang="0">
                  <a:pos x="71" y="77"/>
                </a:cxn>
                <a:cxn ang="0">
                  <a:pos x="64" y="74"/>
                </a:cxn>
                <a:cxn ang="0">
                  <a:pos x="58" y="71"/>
                </a:cxn>
                <a:cxn ang="0">
                  <a:pos x="50" y="69"/>
                </a:cxn>
                <a:cxn ang="0">
                  <a:pos x="44" y="63"/>
                </a:cxn>
                <a:cxn ang="0">
                  <a:pos x="37" y="59"/>
                </a:cxn>
                <a:cxn ang="0">
                  <a:pos x="31" y="53"/>
                </a:cxn>
                <a:cxn ang="0">
                  <a:pos x="28" y="48"/>
                </a:cxn>
                <a:cxn ang="0">
                  <a:pos x="18" y="36"/>
                </a:cxn>
                <a:cxn ang="0">
                  <a:pos x="12" y="26"/>
                </a:cxn>
                <a:cxn ang="0">
                  <a:pos x="5" y="15"/>
                </a:cxn>
                <a:cxn ang="0">
                  <a:pos x="2" y="8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71" h="92">
                  <a:moveTo>
                    <a:pt x="0" y="1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8" y="1"/>
                  </a:lnTo>
                  <a:lnTo>
                    <a:pt x="25" y="1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6" y="1"/>
                  </a:lnTo>
                  <a:lnTo>
                    <a:pt x="64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05" y="0"/>
                  </a:lnTo>
                  <a:lnTo>
                    <a:pt x="171" y="0"/>
                  </a:lnTo>
                  <a:lnTo>
                    <a:pt x="171" y="1"/>
                  </a:lnTo>
                  <a:lnTo>
                    <a:pt x="171" y="5"/>
                  </a:lnTo>
                  <a:lnTo>
                    <a:pt x="169" y="11"/>
                  </a:lnTo>
                  <a:lnTo>
                    <a:pt x="168" y="20"/>
                  </a:lnTo>
                  <a:lnTo>
                    <a:pt x="165" y="30"/>
                  </a:lnTo>
                  <a:lnTo>
                    <a:pt x="163" y="39"/>
                  </a:lnTo>
                  <a:lnTo>
                    <a:pt x="160" y="49"/>
                  </a:lnTo>
                  <a:lnTo>
                    <a:pt x="157" y="59"/>
                  </a:lnTo>
                  <a:lnTo>
                    <a:pt x="153" y="66"/>
                  </a:lnTo>
                  <a:lnTo>
                    <a:pt x="150" y="74"/>
                  </a:lnTo>
                  <a:lnTo>
                    <a:pt x="146" y="79"/>
                  </a:lnTo>
                  <a:lnTo>
                    <a:pt x="143" y="86"/>
                  </a:lnTo>
                  <a:lnTo>
                    <a:pt x="137" y="91"/>
                  </a:lnTo>
                  <a:lnTo>
                    <a:pt x="135" y="92"/>
                  </a:lnTo>
                  <a:lnTo>
                    <a:pt x="131" y="92"/>
                  </a:lnTo>
                  <a:lnTo>
                    <a:pt x="125" y="92"/>
                  </a:lnTo>
                  <a:lnTo>
                    <a:pt x="121" y="91"/>
                  </a:lnTo>
                  <a:lnTo>
                    <a:pt x="115" y="89"/>
                  </a:lnTo>
                  <a:lnTo>
                    <a:pt x="109" y="89"/>
                  </a:lnTo>
                  <a:lnTo>
                    <a:pt x="105" y="89"/>
                  </a:lnTo>
                  <a:lnTo>
                    <a:pt x="97" y="86"/>
                  </a:lnTo>
                  <a:lnTo>
                    <a:pt x="90" y="84"/>
                  </a:lnTo>
                  <a:lnTo>
                    <a:pt x="83" y="81"/>
                  </a:lnTo>
                  <a:lnTo>
                    <a:pt x="77" y="81"/>
                  </a:lnTo>
                  <a:lnTo>
                    <a:pt x="71" y="77"/>
                  </a:lnTo>
                  <a:lnTo>
                    <a:pt x="64" y="74"/>
                  </a:lnTo>
                  <a:lnTo>
                    <a:pt x="58" y="71"/>
                  </a:lnTo>
                  <a:lnTo>
                    <a:pt x="50" y="69"/>
                  </a:lnTo>
                  <a:lnTo>
                    <a:pt x="44" y="63"/>
                  </a:lnTo>
                  <a:lnTo>
                    <a:pt x="37" y="59"/>
                  </a:lnTo>
                  <a:lnTo>
                    <a:pt x="31" y="53"/>
                  </a:lnTo>
                  <a:lnTo>
                    <a:pt x="28" y="48"/>
                  </a:lnTo>
                  <a:lnTo>
                    <a:pt x="18" y="36"/>
                  </a:lnTo>
                  <a:lnTo>
                    <a:pt x="12" y="26"/>
                  </a:lnTo>
                  <a:lnTo>
                    <a:pt x="5" y="15"/>
                  </a:lnTo>
                  <a:lnTo>
                    <a:pt x="2" y="8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88" name="Freeform 56"/>
            <p:cNvSpPr>
              <a:spLocks/>
            </p:cNvSpPr>
            <p:nvPr/>
          </p:nvSpPr>
          <p:spPr bwMode="auto">
            <a:xfrm>
              <a:off x="1519" y="1837"/>
              <a:ext cx="252" cy="978"/>
            </a:xfrm>
            <a:custGeom>
              <a:avLst/>
              <a:gdLst/>
              <a:ahLst/>
              <a:cxnLst>
                <a:cxn ang="0">
                  <a:pos x="248" y="459"/>
                </a:cxn>
                <a:cxn ang="0">
                  <a:pos x="242" y="401"/>
                </a:cxn>
                <a:cxn ang="0">
                  <a:pos x="236" y="322"/>
                </a:cxn>
                <a:cxn ang="0">
                  <a:pos x="230" y="254"/>
                </a:cxn>
                <a:cxn ang="0">
                  <a:pos x="223" y="191"/>
                </a:cxn>
                <a:cxn ang="0">
                  <a:pos x="210" y="130"/>
                </a:cxn>
                <a:cxn ang="0">
                  <a:pos x="189" y="71"/>
                </a:cxn>
                <a:cxn ang="0">
                  <a:pos x="173" y="39"/>
                </a:cxn>
                <a:cxn ang="0">
                  <a:pos x="155" y="23"/>
                </a:cxn>
                <a:cxn ang="0">
                  <a:pos x="53" y="16"/>
                </a:cxn>
                <a:cxn ang="0">
                  <a:pos x="26" y="49"/>
                </a:cxn>
                <a:cxn ang="0">
                  <a:pos x="4" y="91"/>
                </a:cxn>
                <a:cxn ang="0">
                  <a:pos x="0" y="129"/>
                </a:cxn>
                <a:cxn ang="0">
                  <a:pos x="12" y="162"/>
                </a:cxn>
                <a:cxn ang="0">
                  <a:pos x="35" y="198"/>
                </a:cxn>
                <a:cxn ang="0">
                  <a:pos x="64" y="254"/>
                </a:cxn>
                <a:cxn ang="0">
                  <a:pos x="97" y="342"/>
                </a:cxn>
                <a:cxn ang="0">
                  <a:pos x="128" y="461"/>
                </a:cxn>
                <a:cxn ang="0">
                  <a:pos x="154" y="582"/>
                </a:cxn>
                <a:cxn ang="0">
                  <a:pos x="170" y="669"/>
                </a:cxn>
                <a:cxn ang="0">
                  <a:pos x="207" y="978"/>
                </a:cxn>
                <a:cxn ang="0">
                  <a:pos x="246" y="702"/>
                </a:cxn>
                <a:cxn ang="0">
                  <a:pos x="233" y="630"/>
                </a:cxn>
                <a:cxn ang="0">
                  <a:pos x="213" y="525"/>
                </a:cxn>
                <a:cxn ang="0">
                  <a:pos x="191" y="413"/>
                </a:cxn>
                <a:cxn ang="0">
                  <a:pos x="164" y="307"/>
                </a:cxn>
                <a:cxn ang="0">
                  <a:pos x="142" y="226"/>
                </a:cxn>
                <a:cxn ang="0">
                  <a:pos x="120" y="170"/>
                </a:cxn>
                <a:cxn ang="0">
                  <a:pos x="108" y="150"/>
                </a:cxn>
                <a:cxn ang="0">
                  <a:pos x="104" y="165"/>
                </a:cxn>
                <a:cxn ang="0">
                  <a:pos x="107" y="205"/>
                </a:cxn>
                <a:cxn ang="0">
                  <a:pos x="113" y="248"/>
                </a:cxn>
                <a:cxn ang="0">
                  <a:pos x="116" y="276"/>
                </a:cxn>
                <a:cxn ang="0">
                  <a:pos x="108" y="266"/>
                </a:cxn>
                <a:cxn ang="0">
                  <a:pos x="88" y="233"/>
                </a:cxn>
                <a:cxn ang="0">
                  <a:pos x="62" y="185"/>
                </a:cxn>
                <a:cxn ang="0">
                  <a:pos x="45" y="138"/>
                </a:cxn>
                <a:cxn ang="0">
                  <a:pos x="48" y="105"/>
                </a:cxn>
                <a:cxn ang="0">
                  <a:pos x="67" y="91"/>
                </a:cxn>
                <a:cxn ang="0">
                  <a:pos x="94" y="86"/>
                </a:cxn>
                <a:cxn ang="0">
                  <a:pos x="122" y="89"/>
                </a:cxn>
                <a:cxn ang="0">
                  <a:pos x="154" y="104"/>
                </a:cxn>
                <a:cxn ang="0">
                  <a:pos x="164" y="127"/>
                </a:cxn>
                <a:cxn ang="0">
                  <a:pos x="169" y="160"/>
                </a:cxn>
                <a:cxn ang="0">
                  <a:pos x="177" y="223"/>
                </a:cxn>
                <a:cxn ang="0">
                  <a:pos x="202" y="330"/>
                </a:cxn>
                <a:cxn ang="0">
                  <a:pos x="235" y="438"/>
                </a:cxn>
                <a:cxn ang="0">
                  <a:pos x="252" y="496"/>
                </a:cxn>
              </a:cxnLst>
              <a:rect l="0" t="0" r="r" b="b"/>
              <a:pathLst>
                <a:path w="252" h="978">
                  <a:moveTo>
                    <a:pt x="252" y="496"/>
                  </a:moveTo>
                  <a:lnTo>
                    <a:pt x="252" y="486"/>
                  </a:lnTo>
                  <a:lnTo>
                    <a:pt x="249" y="471"/>
                  </a:lnTo>
                  <a:lnTo>
                    <a:pt x="248" y="459"/>
                  </a:lnTo>
                  <a:lnTo>
                    <a:pt x="248" y="449"/>
                  </a:lnTo>
                  <a:lnTo>
                    <a:pt x="245" y="434"/>
                  </a:lnTo>
                  <a:lnTo>
                    <a:pt x="245" y="420"/>
                  </a:lnTo>
                  <a:lnTo>
                    <a:pt x="242" y="401"/>
                  </a:lnTo>
                  <a:lnTo>
                    <a:pt x="242" y="383"/>
                  </a:lnTo>
                  <a:lnTo>
                    <a:pt x="239" y="360"/>
                  </a:lnTo>
                  <a:lnTo>
                    <a:pt x="239" y="342"/>
                  </a:lnTo>
                  <a:lnTo>
                    <a:pt x="236" y="322"/>
                  </a:lnTo>
                  <a:lnTo>
                    <a:pt x="236" y="305"/>
                  </a:lnTo>
                  <a:lnTo>
                    <a:pt x="233" y="287"/>
                  </a:lnTo>
                  <a:lnTo>
                    <a:pt x="233" y="269"/>
                  </a:lnTo>
                  <a:lnTo>
                    <a:pt x="230" y="254"/>
                  </a:lnTo>
                  <a:lnTo>
                    <a:pt x="229" y="239"/>
                  </a:lnTo>
                  <a:lnTo>
                    <a:pt x="227" y="221"/>
                  </a:lnTo>
                  <a:lnTo>
                    <a:pt x="226" y="206"/>
                  </a:lnTo>
                  <a:lnTo>
                    <a:pt x="223" y="191"/>
                  </a:lnTo>
                  <a:lnTo>
                    <a:pt x="220" y="177"/>
                  </a:lnTo>
                  <a:lnTo>
                    <a:pt x="216" y="160"/>
                  </a:lnTo>
                  <a:lnTo>
                    <a:pt x="213" y="145"/>
                  </a:lnTo>
                  <a:lnTo>
                    <a:pt x="210" y="130"/>
                  </a:lnTo>
                  <a:lnTo>
                    <a:pt x="205" y="115"/>
                  </a:lnTo>
                  <a:lnTo>
                    <a:pt x="199" y="97"/>
                  </a:lnTo>
                  <a:lnTo>
                    <a:pt x="194" y="84"/>
                  </a:lnTo>
                  <a:lnTo>
                    <a:pt x="189" y="71"/>
                  </a:lnTo>
                  <a:lnTo>
                    <a:pt x="185" y="62"/>
                  </a:lnTo>
                  <a:lnTo>
                    <a:pt x="180" y="53"/>
                  </a:lnTo>
                  <a:lnTo>
                    <a:pt x="176" y="46"/>
                  </a:lnTo>
                  <a:lnTo>
                    <a:pt x="173" y="39"/>
                  </a:lnTo>
                  <a:lnTo>
                    <a:pt x="170" y="34"/>
                  </a:lnTo>
                  <a:lnTo>
                    <a:pt x="163" y="28"/>
                  </a:lnTo>
                  <a:lnTo>
                    <a:pt x="158" y="24"/>
                  </a:lnTo>
                  <a:lnTo>
                    <a:pt x="155" y="23"/>
                  </a:lnTo>
                  <a:lnTo>
                    <a:pt x="70" y="0"/>
                  </a:lnTo>
                  <a:lnTo>
                    <a:pt x="67" y="1"/>
                  </a:lnTo>
                  <a:lnTo>
                    <a:pt x="59" y="11"/>
                  </a:lnTo>
                  <a:lnTo>
                    <a:pt x="53" y="16"/>
                  </a:lnTo>
                  <a:lnTo>
                    <a:pt x="47" y="24"/>
                  </a:lnTo>
                  <a:lnTo>
                    <a:pt x="40" y="31"/>
                  </a:lnTo>
                  <a:lnTo>
                    <a:pt x="34" y="41"/>
                  </a:lnTo>
                  <a:lnTo>
                    <a:pt x="26" y="49"/>
                  </a:lnTo>
                  <a:lnTo>
                    <a:pt x="19" y="59"/>
                  </a:lnTo>
                  <a:lnTo>
                    <a:pt x="13" y="69"/>
                  </a:lnTo>
                  <a:lnTo>
                    <a:pt x="9" y="79"/>
                  </a:lnTo>
                  <a:lnTo>
                    <a:pt x="4" y="91"/>
                  </a:lnTo>
                  <a:lnTo>
                    <a:pt x="1" y="100"/>
                  </a:lnTo>
                  <a:lnTo>
                    <a:pt x="0" y="110"/>
                  </a:lnTo>
                  <a:lnTo>
                    <a:pt x="0" y="120"/>
                  </a:lnTo>
                  <a:lnTo>
                    <a:pt x="0" y="129"/>
                  </a:lnTo>
                  <a:lnTo>
                    <a:pt x="3" y="137"/>
                  </a:lnTo>
                  <a:lnTo>
                    <a:pt x="4" y="145"/>
                  </a:lnTo>
                  <a:lnTo>
                    <a:pt x="9" y="155"/>
                  </a:lnTo>
                  <a:lnTo>
                    <a:pt x="12" y="162"/>
                  </a:lnTo>
                  <a:lnTo>
                    <a:pt x="16" y="170"/>
                  </a:lnTo>
                  <a:lnTo>
                    <a:pt x="22" y="178"/>
                  </a:lnTo>
                  <a:lnTo>
                    <a:pt x="28" y="188"/>
                  </a:lnTo>
                  <a:lnTo>
                    <a:pt x="35" y="198"/>
                  </a:lnTo>
                  <a:lnTo>
                    <a:pt x="41" y="210"/>
                  </a:lnTo>
                  <a:lnTo>
                    <a:pt x="48" y="223"/>
                  </a:lnTo>
                  <a:lnTo>
                    <a:pt x="57" y="238"/>
                  </a:lnTo>
                  <a:lnTo>
                    <a:pt x="64" y="254"/>
                  </a:lnTo>
                  <a:lnTo>
                    <a:pt x="73" y="272"/>
                  </a:lnTo>
                  <a:lnTo>
                    <a:pt x="81" y="292"/>
                  </a:lnTo>
                  <a:lnTo>
                    <a:pt x="89" y="317"/>
                  </a:lnTo>
                  <a:lnTo>
                    <a:pt x="97" y="342"/>
                  </a:lnTo>
                  <a:lnTo>
                    <a:pt x="106" y="370"/>
                  </a:lnTo>
                  <a:lnTo>
                    <a:pt x="113" y="400"/>
                  </a:lnTo>
                  <a:lnTo>
                    <a:pt x="120" y="431"/>
                  </a:lnTo>
                  <a:lnTo>
                    <a:pt x="128" y="461"/>
                  </a:lnTo>
                  <a:lnTo>
                    <a:pt x="135" y="492"/>
                  </a:lnTo>
                  <a:lnTo>
                    <a:pt x="142" y="522"/>
                  </a:lnTo>
                  <a:lnTo>
                    <a:pt x="148" y="555"/>
                  </a:lnTo>
                  <a:lnTo>
                    <a:pt x="154" y="582"/>
                  </a:lnTo>
                  <a:lnTo>
                    <a:pt x="158" y="608"/>
                  </a:lnTo>
                  <a:lnTo>
                    <a:pt x="163" y="633"/>
                  </a:lnTo>
                  <a:lnTo>
                    <a:pt x="167" y="653"/>
                  </a:lnTo>
                  <a:lnTo>
                    <a:pt x="170" y="669"/>
                  </a:lnTo>
                  <a:lnTo>
                    <a:pt x="173" y="682"/>
                  </a:lnTo>
                  <a:lnTo>
                    <a:pt x="174" y="691"/>
                  </a:lnTo>
                  <a:lnTo>
                    <a:pt x="176" y="694"/>
                  </a:lnTo>
                  <a:lnTo>
                    <a:pt x="207" y="978"/>
                  </a:lnTo>
                  <a:lnTo>
                    <a:pt x="251" y="720"/>
                  </a:lnTo>
                  <a:lnTo>
                    <a:pt x="249" y="717"/>
                  </a:lnTo>
                  <a:lnTo>
                    <a:pt x="249" y="712"/>
                  </a:lnTo>
                  <a:lnTo>
                    <a:pt x="246" y="702"/>
                  </a:lnTo>
                  <a:lnTo>
                    <a:pt x="245" y="687"/>
                  </a:lnTo>
                  <a:lnTo>
                    <a:pt x="240" y="671"/>
                  </a:lnTo>
                  <a:lnTo>
                    <a:pt x="238" y="653"/>
                  </a:lnTo>
                  <a:lnTo>
                    <a:pt x="233" y="630"/>
                  </a:lnTo>
                  <a:lnTo>
                    <a:pt x="229" y="606"/>
                  </a:lnTo>
                  <a:lnTo>
                    <a:pt x="224" y="580"/>
                  </a:lnTo>
                  <a:lnTo>
                    <a:pt x="220" y="553"/>
                  </a:lnTo>
                  <a:lnTo>
                    <a:pt x="213" y="525"/>
                  </a:lnTo>
                  <a:lnTo>
                    <a:pt x="208" y="497"/>
                  </a:lnTo>
                  <a:lnTo>
                    <a:pt x="202" y="468"/>
                  </a:lnTo>
                  <a:lnTo>
                    <a:pt x="196" y="441"/>
                  </a:lnTo>
                  <a:lnTo>
                    <a:pt x="191" y="413"/>
                  </a:lnTo>
                  <a:lnTo>
                    <a:pt x="185" y="385"/>
                  </a:lnTo>
                  <a:lnTo>
                    <a:pt x="177" y="357"/>
                  </a:lnTo>
                  <a:lnTo>
                    <a:pt x="172" y="332"/>
                  </a:lnTo>
                  <a:lnTo>
                    <a:pt x="164" y="307"/>
                  </a:lnTo>
                  <a:lnTo>
                    <a:pt x="158" y="286"/>
                  </a:lnTo>
                  <a:lnTo>
                    <a:pt x="152" y="264"/>
                  </a:lnTo>
                  <a:lnTo>
                    <a:pt x="147" y="244"/>
                  </a:lnTo>
                  <a:lnTo>
                    <a:pt x="142" y="226"/>
                  </a:lnTo>
                  <a:lnTo>
                    <a:pt x="136" y="211"/>
                  </a:lnTo>
                  <a:lnTo>
                    <a:pt x="130" y="195"/>
                  </a:lnTo>
                  <a:lnTo>
                    <a:pt x="126" y="181"/>
                  </a:lnTo>
                  <a:lnTo>
                    <a:pt x="120" y="170"/>
                  </a:lnTo>
                  <a:lnTo>
                    <a:pt x="117" y="163"/>
                  </a:lnTo>
                  <a:lnTo>
                    <a:pt x="113" y="155"/>
                  </a:lnTo>
                  <a:lnTo>
                    <a:pt x="110" y="152"/>
                  </a:lnTo>
                  <a:lnTo>
                    <a:pt x="108" y="150"/>
                  </a:lnTo>
                  <a:lnTo>
                    <a:pt x="107" y="152"/>
                  </a:lnTo>
                  <a:lnTo>
                    <a:pt x="106" y="153"/>
                  </a:lnTo>
                  <a:lnTo>
                    <a:pt x="104" y="160"/>
                  </a:lnTo>
                  <a:lnTo>
                    <a:pt x="104" y="165"/>
                  </a:lnTo>
                  <a:lnTo>
                    <a:pt x="106" y="175"/>
                  </a:lnTo>
                  <a:lnTo>
                    <a:pt x="106" y="183"/>
                  </a:lnTo>
                  <a:lnTo>
                    <a:pt x="106" y="195"/>
                  </a:lnTo>
                  <a:lnTo>
                    <a:pt x="107" y="205"/>
                  </a:lnTo>
                  <a:lnTo>
                    <a:pt x="108" y="218"/>
                  </a:lnTo>
                  <a:lnTo>
                    <a:pt x="108" y="228"/>
                  </a:lnTo>
                  <a:lnTo>
                    <a:pt x="111" y="239"/>
                  </a:lnTo>
                  <a:lnTo>
                    <a:pt x="113" y="248"/>
                  </a:lnTo>
                  <a:lnTo>
                    <a:pt x="114" y="259"/>
                  </a:lnTo>
                  <a:lnTo>
                    <a:pt x="114" y="266"/>
                  </a:lnTo>
                  <a:lnTo>
                    <a:pt x="116" y="272"/>
                  </a:lnTo>
                  <a:lnTo>
                    <a:pt x="116" y="276"/>
                  </a:lnTo>
                  <a:lnTo>
                    <a:pt x="117" y="277"/>
                  </a:lnTo>
                  <a:lnTo>
                    <a:pt x="116" y="276"/>
                  </a:lnTo>
                  <a:lnTo>
                    <a:pt x="113" y="272"/>
                  </a:lnTo>
                  <a:lnTo>
                    <a:pt x="108" y="266"/>
                  </a:lnTo>
                  <a:lnTo>
                    <a:pt x="106" y="261"/>
                  </a:lnTo>
                  <a:lnTo>
                    <a:pt x="100" y="251"/>
                  </a:lnTo>
                  <a:lnTo>
                    <a:pt x="94" y="243"/>
                  </a:lnTo>
                  <a:lnTo>
                    <a:pt x="88" y="233"/>
                  </a:lnTo>
                  <a:lnTo>
                    <a:pt x="82" y="221"/>
                  </a:lnTo>
                  <a:lnTo>
                    <a:pt x="75" y="210"/>
                  </a:lnTo>
                  <a:lnTo>
                    <a:pt x="67" y="198"/>
                  </a:lnTo>
                  <a:lnTo>
                    <a:pt x="62" y="185"/>
                  </a:lnTo>
                  <a:lnTo>
                    <a:pt x="57" y="175"/>
                  </a:lnTo>
                  <a:lnTo>
                    <a:pt x="51" y="160"/>
                  </a:lnTo>
                  <a:lnTo>
                    <a:pt x="48" y="150"/>
                  </a:lnTo>
                  <a:lnTo>
                    <a:pt x="45" y="138"/>
                  </a:lnTo>
                  <a:lnTo>
                    <a:pt x="45" y="130"/>
                  </a:lnTo>
                  <a:lnTo>
                    <a:pt x="44" y="119"/>
                  </a:lnTo>
                  <a:lnTo>
                    <a:pt x="45" y="112"/>
                  </a:lnTo>
                  <a:lnTo>
                    <a:pt x="48" y="105"/>
                  </a:lnTo>
                  <a:lnTo>
                    <a:pt x="51" y="100"/>
                  </a:lnTo>
                  <a:lnTo>
                    <a:pt x="54" y="96"/>
                  </a:lnTo>
                  <a:lnTo>
                    <a:pt x="62" y="94"/>
                  </a:lnTo>
                  <a:lnTo>
                    <a:pt x="67" y="91"/>
                  </a:lnTo>
                  <a:lnTo>
                    <a:pt x="73" y="89"/>
                  </a:lnTo>
                  <a:lnTo>
                    <a:pt x="81" y="86"/>
                  </a:lnTo>
                  <a:lnTo>
                    <a:pt x="88" y="86"/>
                  </a:lnTo>
                  <a:lnTo>
                    <a:pt x="94" y="86"/>
                  </a:lnTo>
                  <a:lnTo>
                    <a:pt x="103" y="86"/>
                  </a:lnTo>
                  <a:lnTo>
                    <a:pt x="108" y="86"/>
                  </a:lnTo>
                  <a:lnTo>
                    <a:pt x="116" y="87"/>
                  </a:lnTo>
                  <a:lnTo>
                    <a:pt x="122" y="89"/>
                  </a:lnTo>
                  <a:lnTo>
                    <a:pt x="129" y="91"/>
                  </a:lnTo>
                  <a:lnTo>
                    <a:pt x="139" y="94"/>
                  </a:lnTo>
                  <a:lnTo>
                    <a:pt x="148" y="99"/>
                  </a:lnTo>
                  <a:lnTo>
                    <a:pt x="154" y="104"/>
                  </a:lnTo>
                  <a:lnTo>
                    <a:pt x="160" y="112"/>
                  </a:lnTo>
                  <a:lnTo>
                    <a:pt x="161" y="115"/>
                  </a:lnTo>
                  <a:lnTo>
                    <a:pt x="164" y="120"/>
                  </a:lnTo>
                  <a:lnTo>
                    <a:pt x="164" y="127"/>
                  </a:lnTo>
                  <a:lnTo>
                    <a:pt x="167" y="134"/>
                  </a:lnTo>
                  <a:lnTo>
                    <a:pt x="167" y="140"/>
                  </a:lnTo>
                  <a:lnTo>
                    <a:pt x="169" y="148"/>
                  </a:lnTo>
                  <a:lnTo>
                    <a:pt x="169" y="160"/>
                  </a:lnTo>
                  <a:lnTo>
                    <a:pt x="170" y="170"/>
                  </a:lnTo>
                  <a:lnTo>
                    <a:pt x="170" y="183"/>
                  </a:lnTo>
                  <a:lnTo>
                    <a:pt x="173" y="201"/>
                  </a:lnTo>
                  <a:lnTo>
                    <a:pt x="177" y="223"/>
                  </a:lnTo>
                  <a:lnTo>
                    <a:pt x="183" y="248"/>
                  </a:lnTo>
                  <a:lnTo>
                    <a:pt x="189" y="274"/>
                  </a:lnTo>
                  <a:lnTo>
                    <a:pt x="196" y="302"/>
                  </a:lnTo>
                  <a:lnTo>
                    <a:pt x="202" y="330"/>
                  </a:lnTo>
                  <a:lnTo>
                    <a:pt x="213" y="360"/>
                  </a:lnTo>
                  <a:lnTo>
                    <a:pt x="220" y="387"/>
                  </a:lnTo>
                  <a:lnTo>
                    <a:pt x="227" y="413"/>
                  </a:lnTo>
                  <a:lnTo>
                    <a:pt x="235" y="438"/>
                  </a:lnTo>
                  <a:lnTo>
                    <a:pt x="242" y="461"/>
                  </a:lnTo>
                  <a:lnTo>
                    <a:pt x="246" y="479"/>
                  </a:lnTo>
                  <a:lnTo>
                    <a:pt x="252" y="496"/>
                  </a:lnTo>
                  <a:lnTo>
                    <a:pt x="252" y="496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89" name="Freeform 57"/>
            <p:cNvSpPr>
              <a:spLocks/>
            </p:cNvSpPr>
            <p:nvPr/>
          </p:nvSpPr>
          <p:spPr bwMode="auto">
            <a:xfrm>
              <a:off x="1611" y="1513"/>
              <a:ext cx="305" cy="276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6" y="241"/>
                </a:cxn>
                <a:cxn ang="0">
                  <a:pos x="18" y="234"/>
                </a:cxn>
                <a:cxn ang="0">
                  <a:pos x="34" y="223"/>
                </a:cxn>
                <a:cxn ang="0">
                  <a:pos x="53" y="211"/>
                </a:cxn>
                <a:cxn ang="0">
                  <a:pos x="74" y="196"/>
                </a:cxn>
                <a:cxn ang="0">
                  <a:pos x="96" y="178"/>
                </a:cxn>
                <a:cxn ang="0">
                  <a:pos x="118" y="158"/>
                </a:cxn>
                <a:cxn ang="0">
                  <a:pos x="138" y="135"/>
                </a:cxn>
                <a:cxn ang="0">
                  <a:pos x="156" y="110"/>
                </a:cxn>
                <a:cxn ang="0">
                  <a:pos x="172" y="87"/>
                </a:cxn>
                <a:cxn ang="0">
                  <a:pos x="185" y="66"/>
                </a:cxn>
                <a:cxn ang="0">
                  <a:pos x="195" y="44"/>
                </a:cxn>
                <a:cxn ang="0">
                  <a:pos x="206" y="26"/>
                </a:cxn>
                <a:cxn ang="0">
                  <a:pos x="213" y="11"/>
                </a:cxn>
                <a:cxn ang="0">
                  <a:pos x="217" y="6"/>
                </a:cxn>
                <a:cxn ang="0">
                  <a:pos x="228" y="3"/>
                </a:cxn>
                <a:cxn ang="0">
                  <a:pos x="239" y="1"/>
                </a:cxn>
                <a:cxn ang="0">
                  <a:pos x="253" y="0"/>
                </a:cxn>
                <a:cxn ang="0">
                  <a:pos x="264" y="0"/>
                </a:cxn>
                <a:cxn ang="0">
                  <a:pos x="276" y="3"/>
                </a:cxn>
                <a:cxn ang="0">
                  <a:pos x="288" y="9"/>
                </a:cxn>
                <a:cxn ang="0">
                  <a:pos x="298" y="24"/>
                </a:cxn>
                <a:cxn ang="0">
                  <a:pos x="302" y="41"/>
                </a:cxn>
                <a:cxn ang="0">
                  <a:pos x="305" y="56"/>
                </a:cxn>
                <a:cxn ang="0">
                  <a:pos x="305" y="69"/>
                </a:cxn>
                <a:cxn ang="0">
                  <a:pos x="304" y="86"/>
                </a:cxn>
                <a:cxn ang="0">
                  <a:pos x="301" y="102"/>
                </a:cxn>
                <a:cxn ang="0">
                  <a:pos x="295" y="119"/>
                </a:cxn>
                <a:cxn ang="0">
                  <a:pos x="288" y="137"/>
                </a:cxn>
                <a:cxn ang="0">
                  <a:pos x="276" y="155"/>
                </a:cxn>
                <a:cxn ang="0">
                  <a:pos x="264" y="173"/>
                </a:cxn>
                <a:cxn ang="0">
                  <a:pos x="251" y="191"/>
                </a:cxn>
                <a:cxn ang="0">
                  <a:pos x="236" y="210"/>
                </a:cxn>
                <a:cxn ang="0">
                  <a:pos x="220" y="223"/>
                </a:cxn>
                <a:cxn ang="0">
                  <a:pos x="203" y="238"/>
                </a:cxn>
                <a:cxn ang="0">
                  <a:pos x="187" y="249"/>
                </a:cxn>
                <a:cxn ang="0">
                  <a:pos x="169" y="259"/>
                </a:cxn>
                <a:cxn ang="0">
                  <a:pos x="153" y="266"/>
                </a:cxn>
                <a:cxn ang="0">
                  <a:pos x="137" y="271"/>
                </a:cxn>
                <a:cxn ang="0">
                  <a:pos x="124" y="274"/>
                </a:cxn>
                <a:cxn ang="0">
                  <a:pos x="110" y="274"/>
                </a:cxn>
                <a:cxn ang="0">
                  <a:pos x="100" y="272"/>
                </a:cxn>
                <a:cxn ang="0">
                  <a:pos x="90" y="269"/>
                </a:cxn>
                <a:cxn ang="0">
                  <a:pos x="87" y="261"/>
                </a:cxn>
                <a:cxn ang="0">
                  <a:pos x="94" y="249"/>
                </a:cxn>
                <a:cxn ang="0">
                  <a:pos x="104" y="236"/>
                </a:cxn>
                <a:cxn ang="0">
                  <a:pos x="116" y="228"/>
                </a:cxn>
                <a:cxn ang="0">
                  <a:pos x="121" y="223"/>
                </a:cxn>
                <a:cxn ang="0">
                  <a:pos x="115" y="224"/>
                </a:cxn>
                <a:cxn ang="0">
                  <a:pos x="102" y="231"/>
                </a:cxn>
                <a:cxn ang="0">
                  <a:pos x="87" y="234"/>
                </a:cxn>
                <a:cxn ang="0">
                  <a:pos x="75" y="238"/>
                </a:cxn>
                <a:cxn ang="0">
                  <a:pos x="63" y="241"/>
                </a:cxn>
                <a:cxn ang="0">
                  <a:pos x="52" y="241"/>
                </a:cxn>
                <a:cxn ang="0">
                  <a:pos x="40" y="243"/>
                </a:cxn>
                <a:cxn ang="0">
                  <a:pos x="28" y="244"/>
                </a:cxn>
                <a:cxn ang="0">
                  <a:pos x="14" y="246"/>
                </a:cxn>
                <a:cxn ang="0">
                  <a:pos x="2" y="246"/>
                </a:cxn>
                <a:cxn ang="0">
                  <a:pos x="0" y="246"/>
                </a:cxn>
              </a:cxnLst>
              <a:rect l="0" t="0" r="r" b="b"/>
              <a:pathLst>
                <a:path w="305" h="276">
                  <a:moveTo>
                    <a:pt x="0" y="246"/>
                  </a:moveTo>
                  <a:lnTo>
                    <a:pt x="0" y="246"/>
                  </a:lnTo>
                  <a:lnTo>
                    <a:pt x="3" y="244"/>
                  </a:lnTo>
                  <a:lnTo>
                    <a:pt x="6" y="241"/>
                  </a:lnTo>
                  <a:lnTo>
                    <a:pt x="12" y="238"/>
                  </a:lnTo>
                  <a:lnTo>
                    <a:pt x="18" y="234"/>
                  </a:lnTo>
                  <a:lnTo>
                    <a:pt x="27" y="229"/>
                  </a:lnTo>
                  <a:lnTo>
                    <a:pt x="34" y="223"/>
                  </a:lnTo>
                  <a:lnTo>
                    <a:pt x="44" y="219"/>
                  </a:lnTo>
                  <a:lnTo>
                    <a:pt x="53" y="211"/>
                  </a:lnTo>
                  <a:lnTo>
                    <a:pt x="63" y="205"/>
                  </a:lnTo>
                  <a:lnTo>
                    <a:pt x="74" y="196"/>
                  </a:lnTo>
                  <a:lnTo>
                    <a:pt x="85" y="188"/>
                  </a:lnTo>
                  <a:lnTo>
                    <a:pt x="96" y="178"/>
                  </a:lnTo>
                  <a:lnTo>
                    <a:pt x="107" y="168"/>
                  </a:lnTo>
                  <a:lnTo>
                    <a:pt x="118" y="158"/>
                  </a:lnTo>
                  <a:lnTo>
                    <a:pt x="129" y="148"/>
                  </a:lnTo>
                  <a:lnTo>
                    <a:pt x="138" y="135"/>
                  </a:lnTo>
                  <a:lnTo>
                    <a:pt x="147" y="124"/>
                  </a:lnTo>
                  <a:lnTo>
                    <a:pt x="156" y="110"/>
                  </a:lnTo>
                  <a:lnTo>
                    <a:pt x="165" y="99"/>
                  </a:lnTo>
                  <a:lnTo>
                    <a:pt x="172" y="87"/>
                  </a:lnTo>
                  <a:lnTo>
                    <a:pt x="179" y="76"/>
                  </a:lnTo>
                  <a:lnTo>
                    <a:pt x="185" y="66"/>
                  </a:lnTo>
                  <a:lnTo>
                    <a:pt x="192" y="56"/>
                  </a:lnTo>
                  <a:lnTo>
                    <a:pt x="195" y="44"/>
                  </a:lnTo>
                  <a:lnTo>
                    <a:pt x="201" y="36"/>
                  </a:lnTo>
                  <a:lnTo>
                    <a:pt x="206" y="26"/>
                  </a:lnTo>
                  <a:lnTo>
                    <a:pt x="209" y="21"/>
                  </a:lnTo>
                  <a:lnTo>
                    <a:pt x="213" y="11"/>
                  </a:lnTo>
                  <a:lnTo>
                    <a:pt x="214" y="8"/>
                  </a:lnTo>
                  <a:lnTo>
                    <a:pt x="217" y="6"/>
                  </a:lnTo>
                  <a:lnTo>
                    <a:pt x="225" y="5"/>
                  </a:lnTo>
                  <a:lnTo>
                    <a:pt x="228" y="3"/>
                  </a:lnTo>
                  <a:lnTo>
                    <a:pt x="234" y="3"/>
                  </a:lnTo>
                  <a:lnTo>
                    <a:pt x="239" y="1"/>
                  </a:lnTo>
                  <a:lnTo>
                    <a:pt x="247" y="1"/>
                  </a:lnTo>
                  <a:lnTo>
                    <a:pt x="253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2" y="3"/>
                  </a:lnTo>
                  <a:lnTo>
                    <a:pt x="276" y="3"/>
                  </a:lnTo>
                  <a:lnTo>
                    <a:pt x="282" y="6"/>
                  </a:lnTo>
                  <a:lnTo>
                    <a:pt x="288" y="9"/>
                  </a:lnTo>
                  <a:lnTo>
                    <a:pt x="292" y="14"/>
                  </a:lnTo>
                  <a:lnTo>
                    <a:pt x="298" y="24"/>
                  </a:lnTo>
                  <a:lnTo>
                    <a:pt x="302" y="36"/>
                  </a:lnTo>
                  <a:lnTo>
                    <a:pt x="302" y="41"/>
                  </a:lnTo>
                  <a:lnTo>
                    <a:pt x="304" y="47"/>
                  </a:lnTo>
                  <a:lnTo>
                    <a:pt x="305" y="56"/>
                  </a:lnTo>
                  <a:lnTo>
                    <a:pt x="305" y="62"/>
                  </a:lnTo>
                  <a:lnTo>
                    <a:pt x="305" y="69"/>
                  </a:lnTo>
                  <a:lnTo>
                    <a:pt x="305" y="77"/>
                  </a:lnTo>
                  <a:lnTo>
                    <a:pt x="304" y="86"/>
                  </a:lnTo>
                  <a:lnTo>
                    <a:pt x="302" y="94"/>
                  </a:lnTo>
                  <a:lnTo>
                    <a:pt x="301" y="102"/>
                  </a:lnTo>
                  <a:lnTo>
                    <a:pt x="300" y="110"/>
                  </a:lnTo>
                  <a:lnTo>
                    <a:pt x="295" y="119"/>
                  </a:lnTo>
                  <a:lnTo>
                    <a:pt x="292" y="129"/>
                  </a:lnTo>
                  <a:lnTo>
                    <a:pt x="288" y="137"/>
                  </a:lnTo>
                  <a:lnTo>
                    <a:pt x="282" y="147"/>
                  </a:lnTo>
                  <a:lnTo>
                    <a:pt x="276" y="155"/>
                  </a:lnTo>
                  <a:lnTo>
                    <a:pt x="272" y="165"/>
                  </a:lnTo>
                  <a:lnTo>
                    <a:pt x="264" y="173"/>
                  </a:lnTo>
                  <a:lnTo>
                    <a:pt x="258" y="183"/>
                  </a:lnTo>
                  <a:lnTo>
                    <a:pt x="251" y="191"/>
                  </a:lnTo>
                  <a:lnTo>
                    <a:pt x="244" y="201"/>
                  </a:lnTo>
                  <a:lnTo>
                    <a:pt x="236" y="210"/>
                  </a:lnTo>
                  <a:lnTo>
                    <a:pt x="228" y="216"/>
                  </a:lnTo>
                  <a:lnTo>
                    <a:pt x="220" y="223"/>
                  </a:lnTo>
                  <a:lnTo>
                    <a:pt x="212" y="231"/>
                  </a:lnTo>
                  <a:lnTo>
                    <a:pt x="203" y="238"/>
                  </a:lnTo>
                  <a:lnTo>
                    <a:pt x="195" y="244"/>
                  </a:lnTo>
                  <a:lnTo>
                    <a:pt x="187" y="249"/>
                  </a:lnTo>
                  <a:lnTo>
                    <a:pt x="179" y="256"/>
                  </a:lnTo>
                  <a:lnTo>
                    <a:pt x="169" y="259"/>
                  </a:lnTo>
                  <a:lnTo>
                    <a:pt x="162" y="262"/>
                  </a:lnTo>
                  <a:lnTo>
                    <a:pt x="153" y="266"/>
                  </a:lnTo>
                  <a:lnTo>
                    <a:pt x="146" y="269"/>
                  </a:lnTo>
                  <a:lnTo>
                    <a:pt x="137" y="271"/>
                  </a:lnTo>
                  <a:lnTo>
                    <a:pt x="131" y="272"/>
                  </a:lnTo>
                  <a:lnTo>
                    <a:pt x="124" y="274"/>
                  </a:lnTo>
                  <a:lnTo>
                    <a:pt x="118" y="276"/>
                  </a:lnTo>
                  <a:lnTo>
                    <a:pt x="110" y="274"/>
                  </a:lnTo>
                  <a:lnTo>
                    <a:pt x="104" y="274"/>
                  </a:lnTo>
                  <a:lnTo>
                    <a:pt x="100" y="272"/>
                  </a:lnTo>
                  <a:lnTo>
                    <a:pt x="96" y="272"/>
                  </a:lnTo>
                  <a:lnTo>
                    <a:pt x="90" y="269"/>
                  </a:lnTo>
                  <a:lnTo>
                    <a:pt x="88" y="267"/>
                  </a:lnTo>
                  <a:lnTo>
                    <a:pt x="87" y="261"/>
                  </a:lnTo>
                  <a:lnTo>
                    <a:pt x="88" y="254"/>
                  </a:lnTo>
                  <a:lnTo>
                    <a:pt x="94" y="249"/>
                  </a:lnTo>
                  <a:lnTo>
                    <a:pt x="100" y="243"/>
                  </a:lnTo>
                  <a:lnTo>
                    <a:pt x="104" y="236"/>
                  </a:lnTo>
                  <a:lnTo>
                    <a:pt x="110" y="231"/>
                  </a:lnTo>
                  <a:lnTo>
                    <a:pt x="116" y="228"/>
                  </a:lnTo>
                  <a:lnTo>
                    <a:pt x="121" y="224"/>
                  </a:lnTo>
                  <a:lnTo>
                    <a:pt x="121" y="223"/>
                  </a:lnTo>
                  <a:lnTo>
                    <a:pt x="118" y="223"/>
                  </a:lnTo>
                  <a:lnTo>
                    <a:pt x="115" y="224"/>
                  </a:lnTo>
                  <a:lnTo>
                    <a:pt x="109" y="228"/>
                  </a:lnTo>
                  <a:lnTo>
                    <a:pt x="102" y="231"/>
                  </a:lnTo>
                  <a:lnTo>
                    <a:pt x="91" y="234"/>
                  </a:lnTo>
                  <a:lnTo>
                    <a:pt x="87" y="234"/>
                  </a:lnTo>
                  <a:lnTo>
                    <a:pt x="82" y="238"/>
                  </a:lnTo>
                  <a:lnTo>
                    <a:pt x="75" y="238"/>
                  </a:lnTo>
                  <a:lnTo>
                    <a:pt x="71" y="241"/>
                  </a:lnTo>
                  <a:lnTo>
                    <a:pt x="63" y="241"/>
                  </a:lnTo>
                  <a:lnTo>
                    <a:pt x="58" y="241"/>
                  </a:lnTo>
                  <a:lnTo>
                    <a:pt x="52" y="241"/>
                  </a:lnTo>
                  <a:lnTo>
                    <a:pt x="46" y="243"/>
                  </a:lnTo>
                  <a:lnTo>
                    <a:pt x="40" y="243"/>
                  </a:lnTo>
                  <a:lnTo>
                    <a:pt x="34" y="244"/>
                  </a:lnTo>
                  <a:lnTo>
                    <a:pt x="28" y="244"/>
                  </a:lnTo>
                  <a:lnTo>
                    <a:pt x="24" y="246"/>
                  </a:lnTo>
                  <a:lnTo>
                    <a:pt x="14" y="246"/>
                  </a:lnTo>
                  <a:lnTo>
                    <a:pt x="6" y="246"/>
                  </a:lnTo>
                  <a:lnTo>
                    <a:pt x="2" y="246"/>
                  </a:lnTo>
                  <a:lnTo>
                    <a:pt x="0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90" name="Freeform 58"/>
            <p:cNvSpPr>
              <a:spLocks/>
            </p:cNvSpPr>
            <p:nvPr/>
          </p:nvSpPr>
          <p:spPr bwMode="auto">
            <a:xfrm>
              <a:off x="1960" y="1281"/>
              <a:ext cx="1065" cy="298"/>
            </a:xfrm>
            <a:custGeom>
              <a:avLst/>
              <a:gdLst/>
              <a:ahLst/>
              <a:cxnLst>
                <a:cxn ang="0">
                  <a:pos x="28" y="298"/>
                </a:cxn>
                <a:cxn ang="0">
                  <a:pos x="34" y="294"/>
                </a:cxn>
                <a:cxn ang="0">
                  <a:pos x="55" y="288"/>
                </a:cxn>
                <a:cxn ang="0">
                  <a:pos x="85" y="276"/>
                </a:cxn>
                <a:cxn ang="0">
                  <a:pos x="128" y="263"/>
                </a:cxn>
                <a:cxn ang="0">
                  <a:pos x="176" y="246"/>
                </a:cxn>
                <a:cxn ang="0">
                  <a:pos x="235" y="230"/>
                </a:cxn>
                <a:cxn ang="0">
                  <a:pos x="297" y="213"/>
                </a:cxn>
                <a:cxn ang="0">
                  <a:pos x="364" y="198"/>
                </a:cxn>
                <a:cxn ang="0">
                  <a:pos x="432" y="180"/>
                </a:cxn>
                <a:cxn ang="0">
                  <a:pos x="501" y="165"/>
                </a:cxn>
                <a:cxn ang="0">
                  <a:pos x="568" y="147"/>
                </a:cxn>
                <a:cxn ang="0">
                  <a:pos x="635" y="132"/>
                </a:cxn>
                <a:cxn ang="0">
                  <a:pos x="699" y="114"/>
                </a:cxn>
                <a:cxn ang="0">
                  <a:pos x="759" y="101"/>
                </a:cxn>
                <a:cxn ang="0">
                  <a:pos x="816" y="89"/>
                </a:cxn>
                <a:cxn ang="0">
                  <a:pos x="867" y="79"/>
                </a:cxn>
                <a:cxn ang="0">
                  <a:pos x="911" y="71"/>
                </a:cxn>
                <a:cxn ang="0">
                  <a:pos x="951" y="68"/>
                </a:cxn>
                <a:cxn ang="0">
                  <a:pos x="985" y="65"/>
                </a:cxn>
                <a:cxn ang="0">
                  <a:pos x="1011" y="65"/>
                </a:cxn>
                <a:cxn ang="0">
                  <a:pos x="1033" y="65"/>
                </a:cxn>
                <a:cxn ang="0">
                  <a:pos x="1048" y="66"/>
                </a:cxn>
                <a:cxn ang="0">
                  <a:pos x="1056" y="68"/>
                </a:cxn>
                <a:cxn ang="0">
                  <a:pos x="1061" y="68"/>
                </a:cxn>
                <a:cxn ang="0">
                  <a:pos x="1062" y="0"/>
                </a:cxn>
                <a:cxn ang="0">
                  <a:pos x="1048" y="2"/>
                </a:cxn>
                <a:cxn ang="0">
                  <a:pos x="1021" y="7"/>
                </a:cxn>
                <a:cxn ang="0">
                  <a:pos x="985" y="13"/>
                </a:cxn>
                <a:cxn ang="0">
                  <a:pos x="938" y="22"/>
                </a:cxn>
                <a:cxn ang="0">
                  <a:pos x="885" y="30"/>
                </a:cxn>
                <a:cxn ang="0">
                  <a:pos x="823" y="41"/>
                </a:cxn>
                <a:cxn ang="0">
                  <a:pos x="760" y="55"/>
                </a:cxn>
                <a:cxn ang="0">
                  <a:pos x="693" y="68"/>
                </a:cxn>
                <a:cxn ang="0">
                  <a:pos x="625" y="83"/>
                </a:cxn>
                <a:cxn ang="0">
                  <a:pos x="558" y="103"/>
                </a:cxn>
                <a:cxn ang="0">
                  <a:pos x="495" y="121"/>
                </a:cxn>
                <a:cxn ang="0">
                  <a:pos x="440" y="139"/>
                </a:cxn>
                <a:cxn ang="0">
                  <a:pos x="395" y="154"/>
                </a:cxn>
                <a:cxn ang="0">
                  <a:pos x="363" y="165"/>
                </a:cxn>
                <a:cxn ang="0">
                  <a:pos x="345" y="172"/>
                </a:cxn>
                <a:cxn ang="0">
                  <a:pos x="342" y="174"/>
                </a:cxn>
                <a:cxn ang="0">
                  <a:pos x="332" y="175"/>
                </a:cxn>
                <a:cxn ang="0">
                  <a:pos x="314" y="180"/>
                </a:cxn>
                <a:cxn ang="0">
                  <a:pos x="291" y="187"/>
                </a:cxn>
                <a:cxn ang="0">
                  <a:pos x="264" y="195"/>
                </a:cxn>
                <a:cxn ang="0">
                  <a:pos x="232" y="202"/>
                </a:cxn>
                <a:cxn ang="0">
                  <a:pos x="198" y="210"/>
                </a:cxn>
                <a:cxn ang="0">
                  <a:pos x="166" y="218"/>
                </a:cxn>
                <a:cxn ang="0">
                  <a:pos x="134" y="225"/>
                </a:cxn>
                <a:cxn ang="0">
                  <a:pos x="105" y="232"/>
                </a:cxn>
                <a:cxn ang="0">
                  <a:pos x="77" y="238"/>
                </a:cxn>
                <a:cxn ang="0">
                  <a:pos x="53" y="243"/>
                </a:cxn>
                <a:cxn ang="0">
                  <a:pos x="33" y="246"/>
                </a:cxn>
                <a:cxn ang="0">
                  <a:pos x="17" y="248"/>
                </a:cxn>
                <a:cxn ang="0">
                  <a:pos x="2" y="251"/>
                </a:cxn>
                <a:cxn ang="0">
                  <a:pos x="0" y="253"/>
                </a:cxn>
              </a:cxnLst>
              <a:rect l="0" t="0" r="r" b="b"/>
              <a:pathLst>
                <a:path w="1065" h="298">
                  <a:moveTo>
                    <a:pt x="0" y="253"/>
                  </a:moveTo>
                  <a:lnTo>
                    <a:pt x="28" y="298"/>
                  </a:lnTo>
                  <a:lnTo>
                    <a:pt x="30" y="296"/>
                  </a:lnTo>
                  <a:lnTo>
                    <a:pt x="34" y="294"/>
                  </a:lnTo>
                  <a:lnTo>
                    <a:pt x="43" y="291"/>
                  </a:lnTo>
                  <a:lnTo>
                    <a:pt x="55" y="288"/>
                  </a:lnTo>
                  <a:lnTo>
                    <a:pt x="69" y="281"/>
                  </a:lnTo>
                  <a:lnTo>
                    <a:pt x="85" y="276"/>
                  </a:lnTo>
                  <a:lnTo>
                    <a:pt x="106" y="268"/>
                  </a:lnTo>
                  <a:lnTo>
                    <a:pt x="128" y="263"/>
                  </a:lnTo>
                  <a:lnTo>
                    <a:pt x="150" y="253"/>
                  </a:lnTo>
                  <a:lnTo>
                    <a:pt x="176" y="246"/>
                  </a:lnTo>
                  <a:lnTo>
                    <a:pt x="204" y="238"/>
                  </a:lnTo>
                  <a:lnTo>
                    <a:pt x="235" y="230"/>
                  </a:lnTo>
                  <a:lnTo>
                    <a:pt x="264" y="222"/>
                  </a:lnTo>
                  <a:lnTo>
                    <a:pt x="297" y="213"/>
                  </a:lnTo>
                  <a:lnTo>
                    <a:pt x="329" y="205"/>
                  </a:lnTo>
                  <a:lnTo>
                    <a:pt x="364" y="198"/>
                  </a:lnTo>
                  <a:lnTo>
                    <a:pt x="396" y="189"/>
                  </a:lnTo>
                  <a:lnTo>
                    <a:pt x="432" y="180"/>
                  </a:lnTo>
                  <a:lnTo>
                    <a:pt x="465" y="174"/>
                  </a:lnTo>
                  <a:lnTo>
                    <a:pt x="501" y="165"/>
                  </a:lnTo>
                  <a:lnTo>
                    <a:pt x="533" y="155"/>
                  </a:lnTo>
                  <a:lnTo>
                    <a:pt x="568" y="147"/>
                  </a:lnTo>
                  <a:lnTo>
                    <a:pt x="600" y="139"/>
                  </a:lnTo>
                  <a:lnTo>
                    <a:pt x="635" y="132"/>
                  </a:lnTo>
                  <a:lnTo>
                    <a:pt x="666" y="122"/>
                  </a:lnTo>
                  <a:lnTo>
                    <a:pt x="699" y="114"/>
                  </a:lnTo>
                  <a:lnTo>
                    <a:pt x="729" y="108"/>
                  </a:lnTo>
                  <a:lnTo>
                    <a:pt x="759" y="101"/>
                  </a:lnTo>
                  <a:lnTo>
                    <a:pt x="788" y="94"/>
                  </a:lnTo>
                  <a:lnTo>
                    <a:pt x="816" y="89"/>
                  </a:lnTo>
                  <a:lnTo>
                    <a:pt x="842" y="83"/>
                  </a:lnTo>
                  <a:lnTo>
                    <a:pt x="867" y="79"/>
                  </a:lnTo>
                  <a:lnTo>
                    <a:pt x="889" y="74"/>
                  </a:lnTo>
                  <a:lnTo>
                    <a:pt x="911" y="71"/>
                  </a:lnTo>
                  <a:lnTo>
                    <a:pt x="932" y="70"/>
                  </a:lnTo>
                  <a:lnTo>
                    <a:pt x="951" y="68"/>
                  </a:lnTo>
                  <a:lnTo>
                    <a:pt x="968" y="66"/>
                  </a:lnTo>
                  <a:lnTo>
                    <a:pt x="985" y="65"/>
                  </a:lnTo>
                  <a:lnTo>
                    <a:pt x="999" y="65"/>
                  </a:lnTo>
                  <a:lnTo>
                    <a:pt x="1011" y="65"/>
                  </a:lnTo>
                  <a:lnTo>
                    <a:pt x="1023" y="65"/>
                  </a:lnTo>
                  <a:lnTo>
                    <a:pt x="1033" y="65"/>
                  </a:lnTo>
                  <a:lnTo>
                    <a:pt x="1040" y="65"/>
                  </a:lnTo>
                  <a:lnTo>
                    <a:pt x="1048" y="66"/>
                  </a:lnTo>
                  <a:lnTo>
                    <a:pt x="1053" y="66"/>
                  </a:lnTo>
                  <a:lnTo>
                    <a:pt x="1056" y="68"/>
                  </a:lnTo>
                  <a:lnTo>
                    <a:pt x="1059" y="68"/>
                  </a:lnTo>
                  <a:lnTo>
                    <a:pt x="1061" y="68"/>
                  </a:lnTo>
                  <a:lnTo>
                    <a:pt x="1065" y="0"/>
                  </a:lnTo>
                  <a:lnTo>
                    <a:pt x="1062" y="0"/>
                  </a:lnTo>
                  <a:lnTo>
                    <a:pt x="1056" y="0"/>
                  </a:lnTo>
                  <a:lnTo>
                    <a:pt x="1048" y="2"/>
                  </a:lnTo>
                  <a:lnTo>
                    <a:pt x="1037" y="5"/>
                  </a:lnTo>
                  <a:lnTo>
                    <a:pt x="1021" y="7"/>
                  </a:lnTo>
                  <a:lnTo>
                    <a:pt x="1005" y="10"/>
                  </a:lnTo>
                  <a:lnTo>
                    <a:pt x="985" y="13"/>
                  </a:lnTo>
                  <a:lnTo>
                    <a:pt x="963" y="18"/>
                  </a:lnTo>
                  <a:lnTo>
                    <a:pt x="938" y="22"/>
                  </a:lnTo>
                  <a:lnTo>
                    <a:pt x="911" y="27"/>
                  </a:lnTo>
                  <a:lnTo>
                    <a:pt x="885" y="30"/>
                  </a:lnTo>
                  <a:lnTo>
                    <a:pt x="855" y="38"/>
                  </a:lnTo>
                  <a:lnTo>
                    <a:pt x="823" y="41"/>
                  </a:lnTo>
                  <a:lnTo>
                    <a:pt x="792" y="48"/>
                  </a:lnTo>
                  <a:lnTo>
                    <a:pt x="760" y="55"/>
                  </a:lnTo>
                  <a:lnTo>
                    <a:pt x="728" y="61"/>
                  </a:lnTo>
                  <a:lnTo>
                    <a:pt x="693" y="68"/>
                  </a:lnTo>
                  <a:lnTo>
                    <a:pt x="659" y="74"/>
                  </a:lnTo>
                  <a:lnTo>
                    <a:pt x="625" y="83"/>
                  </a:lnTo>
                  <a:lnTo>
                    <a:pt x="591" y="93"/>
                  </a:lnTo>
                  <a:lnTo>
                    <a:pt x="558" y="103"/>
                  </a:lnTo>
                  <a:lnTo>
                    <a:pt x="527" y="111"/>
                  </a:lnTo>
                  <a:lnTo>
                    <a:pt x="495" y="121"/>
                  </a:lnTo>
                  <a:lnTo>
                    <a:pt x="468" y="131"/>
                  </a:lnTo>
                  <a:lnTo>
                    <a:pt x="440" y="139"/>
                  </a:lnTo>
                  <a:lnTo>
                    <a:pt x="415" y="147"/>
                  </a:lnTo>
                  <a:lnTo>
                    <a:pt x="395" y="154"/>
                  </a:lnTo>
                  <a:lnTo>
                    <a:pt x="377" y="160"/>
                  </a:lnTo>
                  <a:lnTo>
                    <a:pt x="363" y="165"/>
                  </a:lnTo>
                  <a:lnTo>
                    <a:pt x="351" y="169"/>
                  </a:lnTo>
                  <a:lnTo>
                    <a:pt x="345" y="172"/>
                  </a:lnTo>
                  <a:lnTo>
                    <a:pt x="344" y="174"/>
                  </a:lnTo>
                  <a:lnTo>
                    <a:pt x="342" y="174"/>
                  </a:lnTo>
                  <a:lnTo>
                    <a:pt x="339" y="174"/>
                  </a:lnTo>
                  <a:lnTo>
                    <a:pt x="332" y="175"/>
                  </a:lnTo>
                  <a:lnTo>
                    <a:pt x="325" y="179"/>
                  </a:lnTo>
                  <a:lnTo>
                    <a:pt x="314" y="180"/>
                  </a:lnTo>
                  <a:lnTo>
                    <a:pt x="304" y="184"/>
                  </a:lnTo>
                  <a:lnTo>
                    <a:pt x="291" y="187"/>
                  </a:lnTo>
                  <a:lnTo>
                    <a:pt x="279" y="192"/>
                  </a:lnTo>
                  <a:lnTo>
                    <a:pt x="264" y="195"/>
                  </a:lnTo>
                  <a:lnTo>
                    <a:pt x="248" y="198"/>
                  </a:lnTo>
                  <a:lnTo>
                    <a:pt x="232" y="202"/>
                  </a:lnTo>
                  <a:lnTo>
                    <a:pt x="216" y="207"/>
                  </a:lnTo>
                  <a:lnTo>
                    <a:pt x="198" y="210"/>
                  </a:lnTo>
                  <a:lnTo>
                    <a:pt x="184" y="213"/>
                  </a:lnTo>
                  <a:lnTo>
                    <a:pt x="166" y="218"/>
                  </a:lnTo>
                  <a:lnTo>
                    <a:pt x="150" y="223"/>
                  </a:lnTo>
                  <a:lnTo>
                    <a:pt x="134" y="225"/>
                  </a:lnTo>
                  <a:lnTo>
                    <a:pt x="119" y="228"/>
                  </a:lnTo>
                  <a:lnTo>
                    <a:pt x="105" y="232"/>
                  </a:lnTo>
                  <a:lnTo>
                    <a:pt x="91" y="235"/>
                  </a:lnTo>
                  <a:lnTo>
                    <a:pt x="77" y="238"/>
                  </a:lnTo>
                  <a:lnTo>
                    <a:pt x="65" y="240"/>
                  </a:lnTo>
                  <a:lnTo>
                    <a:pt x="53" y="243"/>
                  </a:lnTo>
                  <a:lnTo>
                    <a:pt x="44" y="245"/>
                  </a:lnTo>
                  <a:lnTo>
                    <a:pt x="33" y="246"/>
                  </a:lnTo>
                  <a:lnTo>
                    <a:pt x="24" y="246"/>
                  </a:lnTo>
                  <a:lnTo>
                    <a:pt x="17" y="248"/>
                  </a:lnTo>
                  <a:lnTo>
                    <a:pt x="12" y="250"/>
                  </a:lnTo>
                  <a:lnTo>
                    <a:pt x="2" y="251"/>
                  </a:lnTo>
                  <a:lnTo>
                    <a:pt x="0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91" name="Freeform 59"/>
            <p:cNvSpPr>
              <a:spLocks/>
            </p:cNvSpPr>
            <p:nvPr/>
          </p:nvSpPr>
          <p:spPr bwMode="auto">
            <a:xfrm>
              <a:off x="1931" y="1847"/>
              <a:ext cx="994" cy="219"/>
            </a:xfrm>
            <a:custGeom>
              <a:avLst/>
              <a:gdLst/>
              <a:ahLst/>
              <a:cxnLst>
                <a:cxn ang="0">
                  <a:pos x="44" y="158"/>
                </a:cxn>
                <a:cxn ang="0">
                  <a:pos x="65" y="152"/>
                </a:cxn>
                <a:cxn ang="0">
                  <a:pos x="104" y="138"/>
                </a:cxn>
                <a:cxn ang="0">
                  <a:pos x="160" y="124"/>
                </a:cxn>
                <a:cxn ang="0">
                  <a:pos x="227" y="105"/>
                </a:cxn>
                <a:cxn ang="0">
                  <a:pos x="307" y="86"/>
                </a:cxn>
                <a:cxn ang="0">
                  <a:pos x="392" y="66"/>
                </a:cxn>
                <a:cxn ang="0">
                  <a:pos x="481" y="49"/>
                </a:cxn>
                <a:cxn ang="0">
                  <a:pos x="569" y="34"/>
                </a:cxn>
                <a:cxn ang="0">
                  <a:pos x="656" y="21"/>
                </a:cxn>
                <a:cxn ang="0">
                  <a:pos x="739" y="13"/>
                </a:cxn>
                <a:cxn ang="0">
                  <a:pos x="814" y="6"/>
                </a:cxn>
                <a:cxn ang="0">
                  <a:pos x="879" y="3"/>
                </a:cxn>
                <a:cxn ang="0">
                  <a:pos x="931" y="0"/>
                </a:cxn>
                <a:cxn ang="0">
                  <a:pos x="970" y="0"/>
                </a:cxn>
                <a:cxn ang="0">
                  <a:pos x="992" y="0"/>
                </a:cxn>
                <a:cxn ang="0">
                  <a:pos x="992" y="0"/>
                </a:cxn>
                <a:cxn ang="0">
                  <a:pos x="980" y="0"/>
                </a:cxn>
                <a:cxn ang="0">
                  <a:pos x="958" y="0"/>
                </a:cxn>
                <a:cxn ang="0">
                  <a:pos x="924" y="4"/>
                </a:cxn>
                <a:cxn ang="0">
                  <a:pos x="879" y="11"/>
                </a:cxn>
                <a:cxn ang="0">
                  <a:pos x="820" y="18"/>
                </a:cxn>
                <a:cxn ang="0">
                  <a:pos x="751" y="33"/>
                </a:cxn>
                <a:cxn ang="0">
                  <a:pos x="670" y="47"/>
                </a:cxn>
                <a:cxn ang="0">
                  <a:pos x="578" y="69"/>
                </a:cxn>
                <a:cxn ang="0">
                  <a:pos x="474" y="94"/>
                </a:cxn>
                <a:cxn ang="0">
                  <a:pos x="370" y="120"/>
                </a:cxn>
                <a:cxn ang="0">
                  <a:pos x="267" y="145"/>
                </a:cxn>
                <a:cxn ang="0">
                  <a:pos x="173" y="170"/>
                </a:cxn>
                <a:cxn ang="0">
                  <a:pos x="94" y="191"/>
                </a:cxn>
                <a:cxn ang="0">
                  <a:pos x="35" y="208"/>
                </a:cxn>
                <a:cxn ang="0">
                  <a:pos x="3" y="216"/>
                </a:cxn>
                <a:cxn ang="0">
                  <a:pos x="41" y="160"/>
                </a:cxn>
              </a:cxnLst>
              <a:rect l="0" t="0" r="r" b="b"/>
              <a:pathLst>
                <a:path w="994" h="219">
                  <a:moveTo>
                    <a:pt x="41" y="160"/>
                  </a:moveTo>
                  <a:lnTo>
                    <a:pt x="44" y="158"/>
                  </a:lnTo>
                  <a:lnTo>
                    <a:pt x="51" y="157"/>
                  </a:lnTo>
                  <a:lnTo>
                    <a:pt x="65" y="152"/>
                  </a:lnTo>
                  <a:lnTo>
                    <a:pt x="82" y="147"/>
                  </a:lnTo>
                  <a:lnTo>
                    <a:pt x="104" y="138"/>
                  </a:lnTo>
                  <a:lnTo>
                    <a:pt x="131" y="132"/>
                  </a:lnTo>
                  <a:lnTo>
                    <a:pt x="160" y="124"/>
                  </a:lnTo>
                  <a:lnTo>
                    <a:pt x="194" y="115"/>
                  </a:lnTo>
                  <a:lnTo>
                    <a:pt x="227" y="105"/>
                  </a:lnTo>
                  <a:lnTo>
                    <a:pt x="267" y="95"/>
                  </a:lnTo>
                  <a:lnTo>
                    <a:pt x="307" y="86"/>
                  </a:lnTo>
                  <a:lnTo>
                    <a:pt x="349" y="76"/>
                  </a:lnTo>
                  <a:lnTo>
                    <a:pt x="392" y="66"/>
                  </a:lnTo>
                  <a:lnTo>
                    <a:pt x="436" y="57"/>
                  </a:lnTo>
                  <a:lnTo>
                    <a:pt x="481" y="49"/>
                  </a:lnTo>
                  <a:lnTo>
                    <a:pt x="525" y="43"/>
                  </a:lnTo>
                  <a:lnTo>
                    <a:pt x="569" y="34"/>
                  </a:lnTo>
                  <a:lnTo>
                    <a:pt x="613" y="28"/>
                  </a:lnTo>
                  <a:lnTo>
                    <a:pt x="656" y="21"/>
                  </a:lnTo>
                  <a:lnTo>
                    <a:pt x="700" y="18"/>
                  </a:lnTo>
                  <a:lnTo>
                    <a:pt x="739" y="13"/>
                  </a:lnTo>
                  <a:lnTo>
                    <a:pt x="779" y="9"/>
                  </a:lnTo>
                  <a:lnTo>
                    <a:pt x="814" y="6"/>
                  </a:lnTo>
                  <a:lnTo>
                    <a:pt x="849" y="6"/>
                  </a:lnTo>
                  <a:lnTo>
                    <a:pt x="879" y="3"/>
                  </a:lnTo>
                  <a:lnTo>
                    <a:pt x="908" y="1"/>
                  </a:lnTo>
                  <a:lnTo>
                    <a:pt x="931" y="0"/>
                  </a:lnTo>
                  <a:lnTo>
                    <a:pt x="953" y="0"/>
                  </a:lnTo>
                  <a:lnTo>
                    <a:pt x="970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4" y="0"/>
                  </a:lnTo>
                  <a:lnTo>
                    <a:pt x="992" y="0"/>
                  </a:lnTo>
                  <a:lnTo>
                    <a:pt x="989" y="0"/>
                  </a:lnTo>
                  <a:lnTo>
                    <a:pt x="980" y="0"/>
                  </a:lnTo>
                  <a:lnTo>
                    <a:pt x="971" y="0"/>
                  </a:lnTo>
                  <a:lnTo>
                    <a:pt x="958" y="0"/>
                  </a:lnTo>
                  <a:lnTo>
                    <a:pt x="943" y="3"/>
                  </a:lnTo>
                  <a:lnTo>
                    <a:pt x="924" y="4"/>
                  </a:lnTo>
                  <a:lnTo>
                    <a:pt x="904" y="8"/>
                  </a:lnTo>
                  <a:lnTo>
                    <a:pt x="879" y="11"/>
                  </a:lnTo>
                  <a:lnTo>
                    <a:pt x="851" y="14"/>
                  </a:lnTo>
                  <a:lnTo>
                    <a:pt x="820" y="18"/>
                  </a:lnTo>
                  <a:lnTo>
                    <a:pt x="788" y="24"/>
                  </a:lnTo>
                  <a:lnTo>
                    <a:pt x="751" y="33"/>
                  </a:lnTo>
                  <a:lnTo>
                    <a:pt x="713" y="39"/>
                  </a:lnTo>
                  <a:lnTo>
                    <a:pt x="670" y="47"/>
                  </a:lnTo>
                  <a:lnTo>
                    <a:pt x="626" y="59"/>
                  </a:lnTo>
                  <a:lnTo>
                    <a:pt x="578" y="69"/>
                  </a:lnTo>
                  <a:lnTo>
                    <a:pt x="527" y="81"/>
                  </a:lnTo>
                  <a:lnTo>
                    <a:pt x="474" y="94"/>
                  </a:lnTo>
                  <a:lnTo>
                    <a:pt x="422" y="107"/>
                  </a:lnTo>
                  <a:lnTo>
                    <a:pt x="370" y="120"/>
                  </a:lnTo>
                  <a:lnTo>
                    <a:pt x="318" y="133"/>
                  </a:lnTo>
                  <a:lnTo>
                    <a:pt x="267" y="145"/>
                  </a:lnTo>
                  <a:lnTo>
                    <a:pt x="219" y="160"/>
                  </a:lnTo>
                  <a:lnTo>
                    <a:pt x="173" y="170"/>
                  </a:lnTo>
                  <a:lnTo>
                    <a:pt x="131" y="181"/>
                  </a:lnTo>
                  <a:lnTo>
                    <a:pt x="94" y="191"/>
                  </a:lnTo>
                  <a:lnTo>
                    <a:pt x="63" y="201"/>
                  </a:lnTo>
                  <a:lnTo>
                    <a:pt x="35" y="208"/>
                  </a:lnTo>
                  <a:lnTo>
                    <a:pt x="16" y="213"/>
                  </a:lnTo>
                  <a:lnTo>
                    <a:pt x="3" y="216"/>
                  </a:lnTo>
                  <a:lnTo>
                    <a:pt x="0" y="219"/>
                  </a:lnTo>
                  <a:lnTo>
                    <a:pt x="41" y="160"/>
                  </a:lnTo>
                  <a:lnTo>
                    <a:pt x="41" y="16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92" name="Freeform 60"/>
            <p:cNvSpPr>
              <a:spLocks/>
            </p:cNvSpPr>
            <p:nvPr/>
          </p:nvSpPr>
          <p:spPr bwMode="auto">
            <a:xfrm>
              <a:off x="2139" y="1615"/>
              <a:ext cx="659" cy="159"/>
            </a:xfrm>
            <a:custGeom>
              <a:avLst/>
              <a:gdLst/>
              <a:ahLst/>
              <a:cxnLst>
                <a:cxn ang="0">
                  <a:pos x="2" y="159"/>
                </a:cxn>
                <a:cxn ang="0">
                  <a:pos x="12" y="157"/>
                </a:cxn>
                <a:cxn ang="0">
                  <a:pos x="33" y="154"/>
                </a:cxn>
                <a:cxn ang="0">
                  <a:pos x="62" y="147"/>
                </a:cxn>
                <a:cxn ang="0">
                  <a:pos x="100" y="141"/>
                </a:cxn>
                <a:cxn ang="0">
                  <a:pos x="146" y="131"/>
                </a:cxn>
                <a:cxn ang="0">
                  <a:pos x="197" y="121"/>
                </a:cxn>
                <a:cxn ang="0">
                  <a:pos x="254" y="108"/>
                </a:cxn>
                <a:cxn ang="0">
                  <a:pos x="314" y="93"/>
                </a:cxn>
                <a:cxn ang="0">
                  <a:pos x="379" y="74"/>
                </a:cxn>
                <a:cxn ang="0">
                  <a:pos x="443" y="58"/>
                </a:cxn>
                <a:cxn ang="0">
                  <a:pos x="505" y="41"/>
                </a:cxn>
                <a:cxn ang="0">
                  <a:pos x="559" y="27"/>
                </a:cxn>
                <a:cxn ang="0">
                  <a:pos x="605" y="13"/>
                </a:cxn>
                <a:cxn ang="0">
                  <a:pos x="638" y="3"/>
                </a:cxn>
                <a:cxn ang="0">
                  <a:pos x="656" y="0"/>
                </a:cxn>
                <a:cxn ang="0">
                  <a:pos x="656" y="0"/>
                </a:cxn>
                <a:cxn ang="0">
                  <a:pos x="637" y="0"/>
                </a:cxn>
                <a:cxn ang="0">
                  <a:pos x="602" y="5"/>
                </a:cxn>
                <a:cxn ang="0">
                  <a:pos x="555" y="12"/>
                </a:cxn>
                <a:cxn ang="0">
                  <a:pos x="499" y="20"/>
                </a:cxn>
                <a:cxn ang="0">
                  <a:pos x="436" y="30"/>
                </a:cxn>
                <a:cxn ang="0">
                  <a:pos x="370" y="45"/>
                </a:cxn>
                <a:cxn ang="0">
                  <a:pos x="305" y="58"/>
                </a:cxn>
                <a:cxn ang="0">
                  <a:pos x="244" y="73"/>
                </a:cxn>
                <a:cxn ang="0">
                  <a:pos x="188" y="88"/>
                </a:cxn>
                <a:cxn ang="0">
                  <a:pos x="137" y="103"/>
                </a:cxn>
                <a:cxn ang="0">
                  <a:pos x="94" y="119"/>
                </a:cxn>
                <a:cxn ang="0">
                  <a:pos x="58" y="132"/>
                </a:cxn>
                <a:cxn ang="0">
                  <a:pos x="30" y="144"/>
                </a:cxn>
                <a:cxn ang="0">
                  <a:pos x="11" y="152"/>
                </a:cxn>
                <a:cxn ang="0">
                  <a:pos x="0" y="159"/>
                </a:cxn>
                <a:cxn ang="0">
                  <a:pos x="0" y="159"/>
                </a:cxn>
              </a:cxnLst>
              <a:rect l="0" t="0" r="r" b="b"/>
              <a:pathLst>
                <a:path w="659" h="159">
                  <a:moveTo>
                    <a:pt x="0" y="159"/>
                  </a:moveTo>
                  <a:lnTo>
                    <a:pt x="2" y="159"/>
                  </a:lnTo>
                  <a:lnTo>
                    <a:pt x="6" y="159"/>
                  </a:lnTo>
                  <a:lnTo>
                    <a:pt x="12" y="157"/>
                  </a:lnTo>
                  <a:lnTo>
                    <a:pt x="21" y="155"/>
                  </a:lnTo>
                  <a:lnTo>
                    <a:pt x="33" y="154"/>
                  </a:lnTo>
                  <a:lnTo>
                    <a:pt x="46" y="151"/>
                  </a:lnTo>
                  <a:lnTo>
                    <a:pt x="62" y="147"/>
                  </a:lnTo>
                  <a:lnTo>
                    <a:pt x="81" y="146"/>
                  </a:lnTo>
                  <a:lnTo>
                    <a:pt x="100" y="141"/>
                  </a:lnTo>
                  <a:lnTo>
                    <a:pt x="122" y="136"/>
                  </a:lnTo>
                  <a:lnTo>
                    <a:pt x="146" y="131"/>
                  </a:lnTo>
                  <a:lnTo>
                    <a:pt x="170" y="126"/>
                  </a:lnTo>
                  <a:lnTo>
                    <a:pt x="197" y="121"/>
                  </a:lnTo>
                  <a:lnTo>
                    <a:pt x="223" y="114"/>
                  </a:lnTo>
                  <a:lnTo>
                    <a:pt x="254" y="108"/>
                  </a:lnTo>
                  <a:lnTo>
                    <a:pt x="285" y="101"/>
                  </a:lnTo>
                  <a:lnTo>
                    <a:pt x="314" y="93"/>
                  </a:lnTo>
                  <a:lnTo>
                    <a:pt x="348" y="84"/>
                  </a:lnTo>
                  <a:lnTo>
                    <a:pt x="379" y="74"/>
                  </a:lnTo>
                  <a:lnTo>
                    <a:pt x="412" y="66"/>
                  </a:lnTo>
                  <a:lnTo>
                    <a:pt x="443" y="58"/>
                  </a:lnTo>
                  <a:lnTo>
                    <a:pt x="474" y="50"/>
                  </a:lnTo>
                  <a:lnTo>
                    <a:pt x="505" y="41"/>
                  </a:lnTo>
                  <a:lnTo>
                    <a:pt x="534" y="35"/>
                  </a:lnTo>
                  <a:lnTo>
                    <a:pt x="559" y="27"/>
                  </a:lnTo>
                  <a:lnTo>
                    <a:pt x="583" y="20"/>
                  </a:lnTo>
                  <a:lnTo>
                    <a:pt x="605" y="13"/>
                  </a:lnTo>
                  <a:lnTo>
                    <a:pt x="624" y="8"/>
                  </a:lnTo>
                  <a:lnTo>
                    <a:pt x="638" y="3"/>
                  </a:lnTo>
                  <a:lnTo>
                    <a:pt x="649" y="2"/>
                  </a:lnTo>
                  <a:lnTo>
                    <a:pt x="656" y="0"/>
                  </a:lnTo>
                  <a:lnTo>
                    <a:pt x="659" y="0"/>
                  </a:lnTo>
                  <a:lnTo>
                    <a:pt x="656" y="0"/>
                  </a:lnTo>
                  <a:lnTo>
                    <a:pt x="649" y="0"/>
                  </a:lnTo>
                  <a:lnTo>
                    <a:pt x="637" y="0"/>
                  </a:lnTo>
                  <a:lnTo>
                    <a:pt x="622" y="3"/>
                  </a:lnTo>
                  <a:lnTo>
                    <a:pt x="602" y="5"/>
                  </a:lnTo>
                  <a:lnTo>
                    <a:pt x="580" y="8"/>
                  </a:lnTo>
                  <a:lnTo>
                    <a:pt x="555" y="12"/>
                  </a:lnTo>
                  <a:lnTo>
                    <a:pt x="528" y="17"/>
                  </a:lnTo>
                  <a:lnTo>
                    <a:pt x="499" y="20"/>
                  </a:lnTo>
                  <a:lnTo>
                    <a:pt x="468" y="27"/>
                  </a:lnTo>
                  <a:lnTo>
                    <a:pt x="436" y="30"/>
                  </a:lnTo>
                  <a:lnTo>
                    <a:pt x="404" y="36"/>
                  </a:lnTo>
                  <a:lnTo>
                    <a:pt x="370" y="45"/>
                  </a:lnTo>
                  <a:lnTo>
                    <a:pt x="338" y="51"/>
                  </a:lnTo>
                  <a:lnTo>
                    <a:pt x="305" y="58"/>
                  </a:lnTo>
                  <a:lnTo>
                    <a:pt x="275" y="66"/>
                  </a:lnTo>
                  <a:lnTo>
                    <a:pt x="244" y="73"/>
                  </a:lnTo>
                  <a:lnTo>
                    <a:pt x="214" y="81"/>
                  </a:lnTo>
                  <a:lnTo>
                    <a:pt x="188" y="88"/>
                  </a:lnTo>
                  <a:lnTo>
                    <a:pt x="163" y="96"/>
                  </a:lnTo>
                  <a:lnTo>
                    <a:pt x="137" y="103"/>
                  </a:lnTo>
                  <a:lnTo>
                    <a:pt x="115" y="111"/>
                  </a:lnTo>
                  <a:lnTo>
                    <a:pt x="94" y="119"/>
                  </a:lnTo>
                  <a:lnTo>
                    <a:pt x="75" y="127"/>
                  </a:lnTo>
                  <a:lnTo>
                    <a:pt x="58" y="132"/>
                  </a:lnTo>
                  <a:lnTo>
                    <a:pt x="43" y="139"/>
                  </a:lnTo>
                  <a:lnTo>
                    <a:pt x="30" y="144"/>
                  </a:lnTo>
                  <a:lnTo>
                    <a:pt x="19" y="151"/>
                  </a:lnTo>
                  <a:lnTo>
                    <a:pt x="11" y="152"/>
                  </a:lnTo>
                  <a:lnTo>
                    <a:pt x="5" y="155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93" name="Freeform 61"/>
            <p:cNvSpPr>
              <a:spLocks/>
            </p:cNvSpPr>
            <p:nvPr/>
          </p:nvSpPr>
          <p:spPr bwMode="auto">
            <a:xfrm>
              <a:off x="2842" y="2061"/>
              <a:ext cx="736" cy="496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16" y="91"/>
                </a:cxn>
                <a:cxn ang="0">
                  <a:pos x="45" y="78"/>
                </a:cxn>
                <a:cxn ang="0">
                  <a:pos x="85" y="60"/>
                </a:cxn>
                <a:cxn ang="0">
                  <a:pos x="133" y="40"/>
                </a:cxn>
                <a:cxn ang="0">
                  <a:pos x="186" y="22"/>
                </a:cxn>
                <a:cxn ang="0">
                  <a:pos x="243" y="9"/>
                </a:cxn>
                <a:cxn ang="0">
                  <a:pos x="301" y="0"/>
                </a:cxn>
                <a:cxn ang="0">
                  <a:pos x="356" y="2"/>
                </a:cxn>
                <a:cxn ang="0">
                  <a:pos x="408" y="12"/>
                </a:cxn>
                <a:cxn ang="0">
                  <a:pos x="456" y="30"/>
                </a:cxn>
                <a:cxn ang="0">
                  <a:pos x="499" y="57"/>
                </a:cxn>
                <a:cxn ang="0">
                  <a:pos x="541" y="88"/>
                </a:cxn>
                <a:cxn ang="0">
                  <a:pos x="576" y="124"/>
                </a:cxn>
                <a:cxn ang="0">
                  <a:pos x="609" y="166"/>
                </a:cxn>
                <a:cxn ang="0">
                  <a:pos x="638" y="209"/>
                </a:cxn>
                <a:cxn ang="0">
                  <a:pos x="663" y="255"/>
                </a:cxn>
                <a:cxn ang="0">
                  <a:pos x="682" y="301"/>
                </a:cxn>
                <a:cxn ang="0">
                  <a:pos x="699" y="346"/>
                </a:cxn>
                <a:cxn ang="0">
                  <a:pos x="713" y="389"/>
                </a:cxn>
                <a:cxn ang="0">
                  <a:pos x="721" y="427"/>
                </a:cxn>
                <a:cxn ang="0">
                  <a:pos x="729" y="458"/>
                </a:cxn>
                <a:cxn ang="0">
                  <a:pos x="732" y="482"/>
                </a:cxn>
                <a:cxn ang="0">
                  <a:pos x="735" y="493"/>
                </a:cxn>
                <a:cxn ang="0">
                  <a:pos x="735" y="492"/>
                </a:cxn>
                <a:cxn ang="0">
                  <a:pos x="721" y="470"/>
                </a:cxn>
                <a:cxn ang="0">
                  <a:pos x="697" y="434"/>
                </a:cxn>
                <a:cxn ang="0">
                  <a:pos x="663" y="382"/>
                </a:cxn>
                <a:cxn ang="0">
                  <a:pos x="620" y="328"/>
                </a:cxn>
                <a:cxn ang="0">
                  <a:pos x="572" y="268"/>
                </a:cxn>
                <a:cxn ang="0">
                  <a:pos x="518" y="214"/>
                </a:cxn>
                <a:cxn ang="0">
                  <a:pos x="459" y="167"/>
                </a:cxn>
                <a:cxn ang="0">
                  <a:pos x="399" y="133"/>
                </a:cxn>
                <a:cxn ang="0">
                  <a:pos x="337" y="113"/>
                </a:cxn>
                <a:cxn ang="0">
                  <a:pos x="276" y="103"/>
                </a:cxn>
                <a:cxn ang="0">
                  <a:pos x="220" y="103"/>
                </a:cxn>
                <a:cxn ang="0">
                  <a:pos x="170" y="108"/>
                </a:cxn>
                <a:cxn ang="0">
                  <a:pos x="129" y="116"/>
                </a:cxn>
                <a:cxn ang="0">
                  <a:pos x="101" y="124"/>
                </a:cxn>
                <a:cxn ang="0">
                  <a:pos x="85" y="129"/>
                </a:cxn>
                <a:cxn ang="0">
                  <a:pos x="0" y="103"/>
                </a:cxn>
              </a:cxnLst>
              <a:rect l="0" t="0" r="r" b="b"/>
              <a:pathLst>
                <a:path w="736" h="496">
                  <a:moveTo>
                    <a:pt x="0" y="103"/>
                  </a:moveTo>
                  <a:lnTo>
                    <a:pt x="0" y="101"/>
                  </a:lnTo>
                  <a:lnTo>
                    <a:pt x="7" y="96"/>
                  </a:lnTo>
                  <a:lnTo>
                    <a:pt x="16" y="91"/>
                  </a:lnTo>
                  <a:lnTo>
                    <a:pt x="29" y="86"/>
                  </a:lnTo>
                  <a:lnTo>
                    <a:pt x="45" y="78"/>
                  </a:lnTo>
                  <a:lnTo>
                    <a:pt x="64" y="68"/>
                  </a:lnTo>
                  <a:lnTo>
                    <a:pt x="85" y="60"/>
                  </a:lnTo>
                  <a:lnTo>
                    <a:pt x="110" y="50"/>
                  </a:lnTo>
                  <a:lnTo>
                    <a:pt x="133" y="40"/>
                  </a:lnTo>
                  <a:lnTo>
                    <a:pt x="158" y="30"/>
                  </a:lnTo>
                  <a:lnTo>
                    <a:pt x="186" y="22"/>
                  </a:lnTo>
                  <a:lnTo>
                    <a:pt x="215" y="15"/>
                  </a:lnTo>
                  <a:lnTo>
                    <a:pt x="243" y="9"/>
                  </a:lnTo>
                  <a:lnTo>
                    <a:pt x="273" y="4"/>
                  </a:lnTo>
                  <a:lnTo>
                    <a:pt x="301" y="0"/>
                  </a:lnTo>
                  <a:lnTo>
                    <a:pt x="330" y="2"/>
                  </a:lnTo>
                  <a:lnTo>
                    <a:pt x="356" y="2"/>
                  </a:lnTo>
                  <a:lnTo>
                    <a:pt x="383" y="5"/>
                  </a:lnTo>
                  <a:lnTo>
                    <a:pt x="408" y="12"/>
                  </a:lnTo>
                  <a:lnTo>
                    <a:pt x="433" y="20"/>
                  </a:lnTo>
                  <a:lnTo>
                    <a:pt x="456" y="30"/>
                  </a:lnTo>
                  <a:lnTo>
                    <a:pt x="478" y="42"/>
                  </a:lnTo>
                  <a:lnTo>
                    <a:pt x="499" y="57"/>
                  </a:lnTo>
                  <a:lnTo>
                    <a:pt x="521" y="72"/>
                  </a:lnTo>
                  <a:lnTo>
                    <a:pt x="541" y="88"/>
                  </a:lnTo>
                  <a:lnTo>
                    <a:pt x="560" y="105"/>
                  </a:lnTo>
                  <a:lnTo>
                    <a:pt x="576" y="124"/>
                  </a:lnTo>
                  <a:lnTo>
                    <a:pt x="594" y="144"/>
                  </a:lnTo>
                  <a:lnTo>
                    <a:pt x="609" y="166"/>
                  </a:lnTo>
                  <a:lnTo>
                    <a:pt x="625" y="187"/>
                  </a:lnTo>
                  <a:lnTo>
                    <a:pt x="638" y="209"/>
                  </a:lnTo>
                  <a:lnTo>
                    <a:pt x="651" y="232"/>
                  </a:lnTo>
                  <a:lnTo>
                    <a:pt x="663" y="255"/>
                  </a:lnTo>
                  <a:lnTo>
                    <a:pt x="673" y="278"/>
                  </a:lnTo>
                  <a:lnTo>
                    <a:pt x="682" y="301"/>
                  </a:lnTo>
                  <a:lnTo>
                    <a:pt x="692" y="325"/>
                  </a:lnTo>
                  <a:lnTo>
                    <a:pt x="699" y="346"/>
                  </a:lnTo>
                  <a:lnTo>
                    <a:pt x="705" y="369"/>
                  </a:lnTo>
                  <a:lnTo>
                    <a:pt x="713" y="389"/>
                  </a:lnTo>
                  <a:lnTo>
                    <a:pt x="719" y="411"/>
                  </a:lnTo>
                  <a:lnTo>
                    <a:pt x="721" y="427"/>
                  </a:lnTo>
                  <a:lnTo>
                    <a:pt x="726" y="445"/>
                  </a:lnTo>
                  <a:lnTo>
                    <a:pt x="729" y="458"/>
                  </a:lnTo>
                  <a:lnTo>
                    <a:pt x="732" y="472"/>
                  </a:lnTo>
                  <a:lnTo>
                    <a:pt x="732" y="482"/>
                  </a:lnTo>
                  <a:lnTo>
                    <a:pt x="735" y="488"/>
                  </a:lnTo>
                  <a:lnTo>
                    <a:pt x="735" y="493"/>
                  </a:lnTo>
                  <a:lnTo>
                    <a:pt x="736" y="496"/>
                  </a:lnTo>
                  <a:lnTo>
                    <a:pt x="735" y="492"/>
                  </a:lnTo>
                  <a:lnTo>
                    <a:pt x="729" y="485"/>
                  </a:lnTo>
                  <a:lnTo>
                    <a:pt x="721" y="470"/>
                  </a:lnTo>
                  <a:lnTo>
                    <a:pt x="711" y="453"/>
                  </a:lnTo>
                  <a:lnTo>
                    <a:pt x="697" y="434"/>
                  </a:lnTo>
                  <a:lnTo>
                    <a:pt x="682" y="409"/>
                  </a:lnTo>
                  <a:lnTo>
                    <a:pt x="663" y="382"/>
                  </a:lnTo>
                  <a:lnTo>
                    <a:pt x="644" y="356"/>
                  </a:lnTo>
                  <a:lnTo>
                    <a:pt x="620" y="328"/>
                  </a:lnTo>
                  <a:lnTo>
                    <a:pt x="597" y="298"/>
                  </a:lnTo>
                  <a:lnTo>
                    <a:pt x="572" y="268"/>
                  </a:lnTo>
                  <a:lnTo>
                    <a:pt x="545" y="242"/>
                  </a:lnTo>
                  <a:lnTo>
                    <a:pt x="518" y="214"/>
                  </a:lnTo>
                  <a:lnTo>
                    <a:pt x="488" y="191"/>
                  </a:lnTo>
                  <a:lnTo>
                    <a:pt x="459" y="167"/>
                  </a:lnTo>
                  <a:lnTo>
                    <a:pt x="430" y="149"/>
                  </a:lnTo>
                  <a:lnTo>
                    <a:pt x="399" y="133"/>
                  </a:lnTo>
                  <a:lnTo>
                    <a:pt x="368" y="123"/>
                  </a:lnTo>
                  <a:lnTo>
                    <a:pt x="337" y="113"/>
                  </a:lnTo>
                  <a:lnTo>
                    <a:pt x="306" y="108"/>
                  </a:lnTo>
                  <a:lnTo>
                    <a:pt x="276" y="103"/>
                  </a:lnTo>
                  <a:lnTo>
                    <a:pt x="248" y="103"/>
                  </a:lnTo>
                  <a:lnTo>
                    <a:pt x="220" y="103"/>
                  </a:lnTo>
                  <a:lnTo>
                    <a:pt x="195" y="106"/>
                  </a:lnTo>
                  <a:lnTo>
                    <a:pt x="170" y="108"/>
                  </a:lnTo>
                  <a:lnTo>
                    <a:pt x="149" y="111"/>
                  </a:lnTo>
                  <a:lnTo>
                    <a:pt x="129" y="116"/>
                  </a:lnTo>
                  <a:lnTo>
                    <a:pt x="114" y="121"/>
                  </a:lnTo>
                  <a:lnTo>
                    <a:pt x="101" y="124"/>
                  </a:lnTo>
                  <a:lnTo>
                    <a:pt x="91" y="128"/>
                  </a:lnTo>
                  <a:lnTo>
                    <a:pt x="85" y="129"/>
                  </a:lnTo>
                  <a:lnTo>
                    <a:pt x="83" y="131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BFC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94" name="Freeform 62"/>
            <p:cNvSpPr>
              <a:spLocks/>
            </p:cNvSpPr>
            <p:nvPr/>
          </p:nvSpPr>
          <p:spPr bwMode="auto">
            <a:xfrm>
              <a:off x="2694" y="2222"/>
              <a:ext cx="177" cy="309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77" y="20"/>
                </a:cxn>
                <a:cxn ang="0">
                  <a:pos x="174" y="21"/>
                </a:cxn>
                <a:cxn ang="0">
                  <a:pos x="168" y="30"/>
                </a:cxn>
                <a:cxn ang="0">
                  <a:pos x="164" y="35"/>
                </a:cxn>
                <a:cxn ang="0">
                  <a:pos x="158" y="41"/>
                </a:cxn>
                <a:cxn ang="0">
                  <a:pos x="152" y="49"/>
                </a:cxn>
                <a:cxn ang="0">
                  <a:pos x="146" y="59"/>
                </a:cxn>
                <a:cxn ang="0">
                  <a:pos x="139" y="68"/>
                </a:cxn>
                <a:cxn ang="0">
                  <a:pos x="132" y="79"/>
                </a:cxn>
                <a:cxn ang="0">
                  <a:pos x="123" y="89"/>
                </a:cxn>
                <a:cxn ang="0">
                  <a:pos x="116" y="102"/>
                </a:cxn>
                <a:cxn ang="0">
                  <a:pos x="107" y="114"/>
                </a:cxn>
                <a:cxn ang="0">
                  <a:pos x="99" y="127"/>
                </a:cxn>
                <a:cxn ang="0">
                  <a:pos x="91" y="140"/>
                </a:cxn>
                <a:cxn ang="0">
                  <a:pos x="83" y="155"/>
                </a:cxn>
                <a:cxn ang="0">
                  <a:pos x="75" y="168"/>
                </a:cxn>
                <a:cxn ang="0">
                  <a:pos x="66" y="182"/>
                </a:cxn>
                <a:cxn ang="0">
                  <a:pos x="57" y="195"/>
                </a:cxn>
                <a:cxn ang="0">
                  <a:pos x="51" y="210"/>
                </a:cxn>
                <a:cxn ang="0">
                  <a:pos x="42" y="221"/>
                </a:cxn>
                <a:cxn ang="0">
                  <a:pos x="35" y="235"/>
                </a:cxn>
                <a:cxn ang="0">
                  <a:pos x="29" y="246"/>
                </a:cxn>
                <a:cxn ang="0">
                  <a:pos x="25" y="258"/>
                </a:cxn>
                <a:cxn ang="0">
                  <a:pos x="19" y="268"/>
                </a:cxn>
                <a:cxn ang="0">
                  <a:pos x="13" y="278"/>
                </a:cxn>
                <a:cxn ang="0">
                  <a:pos x="9" y="286"/>
                </a:cxn>
                <a:cxn ang="0">
                  <a:pos x="6" y="294"/>
                </a:cxn>
                <a:cxn ang="0">
                  <a:pos x="3" y="299"/>
                </a:cxn>
                <a:cxn ang="0">
                  <a:pos x="0" y="304"/>
                </a:cxn>
                <a:cxn ang="0">
                  <a:pos x="0" y="306"/>
                </a:cxn>
                <a:cxn ang="0">
                  <a:pos x="0" y="309"/>
                </a:cxn>
                <a:cxn ang="0">
                  <a:pos x="0" y="306"/>
                </a:cxn>
                <a:cxn ang="0">
                  <a:pos x="0" y="302"/>
                </a:cxn>
                <a:cxn ang="0">
                  <a:pos x="0" y="294"/>
                </a:cxn>
                <a:cxn ang="0">
                  <a:pos x="0" y="288"/>
                </a:cxn>
                <a:cxn ang="0">
                  <a:pos x="0" y="276"/>
                </a:cxn>
                <a:cxn ang="0">
                  <a:pos x="0" y="264"/>
                </a:cxn>
                <a:cxn ang="0">
                  <a:pos x="1" y="251"/>
                </a:cxn>
                <a:cxn ang="0">
                  <a:pos x="3" y="236"/>
                </a:cxn>
                <a:cxn ang="0">
                  <a:pos x="4" y="220"/>
                </a:cxn>
                <a:cxn ang="0">
                  <a:pos x="6" y="203"/>
                </a:cxn>
                <a:cxn ang="0">
                  <a:pos x="9" y="187"/>
                </a:cxn>
                <a:cxn ang="0">
                  <a:pos x="11" y="170"/>
                </a:cxn>
                <a:cxn ang="0">
                  <a:pos x="16" y="154"/>
                </a:cxn>
                <a:cxn ang="0">
                  <a:pos x="19" y="137"/>
                </a:cxn>
                <a:cxn ang="0">
                  <a:pos x="23" y="121"/>
                </a:cxn>
                <a:cxn ang="0">
                  <a:pos x="29" y="107"/>
                </a:cxn>
                <a:cxn ang="0">
                  <a:pos x="35" y="92"/>
                </a:cxn>
                <a:cxn ang="0">
                  <a:pos x="41" y="79"/>
                </a:cxn>
                <a:cxn ang="0">
                  <a:pos x="47" y="68"/>
                </a:cxn>
                <a:cxn ang="0">
                  <a:pos x="54" y="56"/>
                </a:cxn>
                <a:cxn ang="0">
                  <a:pos x="60" y="46"/>
                </a:cxn>
                <a:cxn ang="0">
                  <a:pos x="67" y="38"/>
                </a:cxn>
                <a:cxn ang="0">
                  <a:pos x="73" y="31"/>
                </a:cxn>
                <a:cxn ang="0">
                  <a:pos x="80" y="23"/>
                </a:cxn>
                <a:cxn ang="0">
                  <a:pos x="85" y="16"/>
                </a:cxn>
                <a:cxn ang="0">
                  <a:pos x="91" y="13"/>
                </a:cxn>
                <a:cxn ang="0">
                  <a:pos x="95" y="8"/>
                </a:cxn>
                <a:cxn ang="0">
                  <a:pos x="99" y="5"/>
                </a:cxn>
                <a:cxn ang="0">
                  <a:pos x="105" y="0"/>
                </a:cxn>
                <a:cxn ang="0">
                  <a:pos x="110" y="0"/>
                </a:cxn>
                <a:cxn ang="0">
                  <a:pos x="110" y="0"/>
                </a:cxn>
              </a:cxnLst>
              <a:rect l="0" t="0" r="r" b="b"/>
              <a:pathLst>
                <a:path w="177" h="309">
                  <a:moveTo>
                    <a:pt x="110" y="0"/>
                  </a:moveTo>
                  <a:lnTo>
                    <a:pt x="177" y="20"/>
                  </a:lnTo>
                  <a:lnTo>
                    <a:pt x="174" y="21"/>
                  </a:lnTo>
                  <a:lnTo>
                    <a:pt x="168" y="30"/>
                  </a:lnTo>
                  <a:lnTo>
                    <a:pt x="164" y="35"/>
                  </a:lnTo>
                  <a:lnTo>
                    <a:pt x="158" y="41"/>
                  </a:lnTo>
                  <a:lnTo>
                    <a:pt x="152" y="49"/>
                  </a:lnTo>
                  <a:lnTo>
                    <a:pt x="146" y="59"/>
                  </a:lnTo>
                  <a:lnTo>
                    <a:pt x="139" y="68"/>
                  </a:lnTo>
                  <a:lnTo>
                    <a:pt x="132" y="79"/>
                  </a:lnTo>
                  <a:lnTo>
                    <a:pt x="123" y="89"/>
                  </a:lnTo>
                  <a:lnTo>
                    <a:pt x="116" y="102"/>
                  </a:lnTo>
                  <a:lnTo>
                    <a:pt x="107" y="114"/>
                  </a:lnTo>
                  <a:lnTo>
                    <a:pt x="99" y="127"/>
                  </a:lnTo>
                  <a:lnTo>
                    <a:pt x="91" y="140"/>
                  </a:lnTo>
                  <a:lnTo>
                    <a:pt x="83" y="155"/>
                  </a:lnTo>
                  <a:lnTo>
                    <a:pt x="75" y="168"/>
                  </a:lnTo>
                  <a:lnTo>
                    <a:pt x="66" y="182"/>
                  </a:lnTo>
                  <a:lnTo>
                    <a:pt x="57" y="195"/>
                  </a:lnTo>
                  <a:lnTo>
                    <a:pt x="51" y="210"/>
                  </a:lnTo>
                  <a:lnTo>
                    <a:pt x="42" y="221"/>
                  </a:lnTo>
                  <a:lnTo>
                    <a:pt x="35" y="235"/>
                  </a:lnTo>
                  <a:lnTo>
                    <a:pt x="29" y="246"/>
                  </a:lnTo>
                  <a:lnTo>
                    <a:pt x="25" y="258"/>
                  </a:lnTo>
                  <a:lnTo>
                    <a:pt x="19" y="268"/>
                  </a:lnTo>
                  <a:lnTo>
                    <a:pt x="13" y="278"/>
                  </a:lnTo>
                  <a:lnTo>
                    <a:pt x="9" y="286"/>
                  </a:lnTo>
                  <a:lnTo>
                    <a:pt x="6" y="294"/>
                  </a:lnTo>
                  <a:lnTo>
                    <a:pt x="3" y="299"/>
                  </a:lnTo>
                  <a:lnTo>
                    <a:pt x="0" y="304"/>
                  </a:lnTo>
                  <a:lnTo>
                    <a:pt x="0" y="306"/>
                  </a:lnTo>
                  <a:lnTo>
                    <a:pt x="0" y="309"/>
                  </a:lnTo>
                  <a:lnTo>
                    <a:pt x="0" y="306"/>
                  </a:lnTo>
                  <a:lnTo>
                    <a:pt x="0" y="302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0" y="276"/>
                  </a:lnTo>
                  <a:lnTo>
                    <a:pt x="0" y="264"/>
                  </a:lnTo>
                  <a:lnTo>
                    <a:pt x="1" y="251"/>
                  </a:lnTo>
                  <a:lnTo>
                    <a:pt x="3" y="236"/>
                  </a:lnTo>
                  <a:lnTo>
                    <a:pt x="4" y="220"/>
                  </a:lnTo>
                  <a:lnTo>
                    <a:pt x="6" y="203"/>
                  </a:lnTo>
                  <a:lnTo>
                    <a:pt x="9" y="187"/>
                  </a:lnTo>
                  <a:lnTo>
                    <a:pt x="11" y="170"/>
                  </a:lnTo>
                  <a:lnTo>
                    <a:pt x="16" y="154"/>
                  </a:lnTo>
                  <a:lnTo>
                    <a:pt x="19" y="137"/>
                  </a:lnTo>
                  <a:lnTo>
                    <a:pt x="23" y="121"/>
                  </a:lnTo>
                  <a:lnTo>
                    <a:pt x="29" y="107"/>
                  </a:lnTo>
                  <a:lnTo>
                    <a:pt x="35" y="92"/>
                  </a:lnTo>
                  <a:lnTo>
                    <a:pt x="41" y="79"/>
                  </a:lnTo>
                  <a:lnTo>
                    <a:pt x="47" y="68"/>
                  </a:lnTo>
                  <a:lnTo>
                    <a:pt x="54" y="56"/>
                  </a:lnTo>
                  <a:lnTo>
                    <a:pt x="60" y="46"/>
                  </a:lnTo>
                  <a:lnTo>
                    <a:pt x="67" y="38"/>
                  </a:lnTo>
                  <a:lnTo>
                    <a:pt x="73" y="31"/>
                  </a:lnTo>
                  <a:lnTo>
                    <a:pt x="80" y="23"/>
                  </a:lnTo>
                  <a:lnTo>
                    <a:pt x="85" y="16"/>
                  </a:lnTo>
                  <a:lnTo>
                    <a:pt x="91" y="13"/>
                  </a:lnTo>
                  <a:lnTo>
                    <a:pt x="95" y="8"/>
                  </a:lnTo>
                  <a:lnTo>
                    <a:pt x="99" y="5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BFC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95" name="Freeform 63"/>
            <p:cNvSpPr>
              <a:spLocks/>
            </p:cNvSpPr>
            <p:nvPr/>
          </p:nvSpPr>
          <p:spPr bwMode="auto">
            <a:xfrm>
              <a:off x="3143" y="3550"/>
              <a:ext cx="420" cy="715"/>
            </a:xfrm>
            <a:custGeom>
              <a:avLst/>
              <a:gdLst/>
              <a:ahLst/>
              <a:cxnLst>
                <a:cxn ang="0">
                  <a:pos x="401" y="66"/>
                </a:cxn>
                <a:cxn ang="0">
                  <a:pos x="412" y="99"/>
                </a:cxn>
                <a:cxn ang="0">
                  <a:pos x="418" y="147"/>
                </a:cxn>
                <a:cxn ang="0">
                  <a:pos x="420" y="211"/>
                </a:cxn>
                <a:cxn ang="0">
                  <a:pos x="418" y="281"/>
                </a:cxn>
                <a:cxn ang="0">
                  <a:pos x="413" y="353"/>
                </a:cxn>
                <a:cxn ang="0">
                  <a:pos x="412" y="415"/>
                </a:cxn>
                <a:cxn ang="0">
                  <a:pos x="412" y="469"/>
                </a:cxn>
                <a:cxn ang="0">
                  <a:pos x="412" y="519"/>
                </a:cxn>
                <a:cxn ang="0">
                  <a:pos x="409" y="575"/>
                </a:cxn>
                <a:cxn ang="0">
                  <a:pos x="404" y="629"/>
                </a:cxn>
                <a:cxn ang="0">
                  <a:pos x="401" y="672"/>
                </a:cxn>
                <a:cxn ang="0">
                  <a:pos x="290" y="656"/>
                </a:cxn>
                <a:cxn ang="0">
                  <a:pos x="305" y="613"/>
                </a:cxn>
                <a:cxn ang="0">
                  <a:pos x="306" y="572"/>
                </a:cxn>
                <a:cxn ang="0">
                  <a:pos x="297" y="519"/>
                </a:cxn>
                <a:cxn ang="0">
                  <a:pos x="286" y="461"/>
                </a:cxn>
                <a:cxn ang="0">
                  <a:pos x="272" y="403"/>
                </a:cxn>
                <a:cxn ang="0">
                  <a:pos x="265" y="353"/>
                </a:cxn>
                <a:cxn ang="0">
                  <a:pos x="262" y="317"/>
                </a:cxn>
                <a:cxn ang="0">
                  <a:pos x="256" y="315"/>
                </a:cxn>
                <a:cxn ang="0">
                  <a:pos x="237" y="352"/>
                </a:cxn>
                <a:cxn ang="0">
                  <a:pos x="208" y="401"/>
                </a:cxn>
                <a:cxn ang="0">
                  <a:pos x="176" y="446"/>
                </a:cxn>
                <a:cxn ang="0">
                  <a:pos x="148" y="484"/>
                </a:cxn>
                <a:cxn ang="0">
                  <a:pos x="124" y="509"/>
                </a:cxn>
                <a:cxn ang="0">
                  <a:pos x="120" y="548"/>
                </a:cxn>
                <a:cxn ang="0">
                  <a:pos x="111" y="600"/>
                </a:cxn>
                <a:cxn ang="0">
                  <a:pos x="104" y="649"/>
                </a:cxn>
                <a:cxn ang="0">
                  <a:pos x="96" y="686"/>
                </a:cxn>
                <a:cxn ang="0">
                  <a:pos x="90" y="715"/>
                </a:cxn>
                <a:cxn ang="0">
                  <a:pos x="0" y="669"/>
                </a:cxn>
                <a:cxn ang="0">
                  <a:pos x="2" y="623"/>
                </a:cxn>
                <a:cxn ang="0">
                  <a:pos x="7" y="558"/>
                </a:cxn>
                <a:cxn ang="0">
                  <a:pos x="8" y="487"/>
                </a:cxn>
                <a:cxn ang="0">
                  <a:pos x="8" y="421"/>
                </a:cxn>
                <a:cxn ang="0">
                  <a:pos x="8" y="386"/>
                </a:cxn>
                <a:cxn ang="0">
                  <a:pos x="20" y="358"/>
                </a:cxn>
                <a:cxn ang="0">
                  <a:pos x="35" y="325"/>
                </a:cxn>
                <a:cxn ang="0">
                  <a:pos x="51" y="282"/>
                </a:cxn>
                <a:cxn ang="0">
                  <a:pos x="66" y="234"/>
                </a:cxn>
                <a:cxn ang="0">
                  <a:pos x="82" y="185"/>
                </a:cxn>
                <a:cxn ang="0">
                  <a:pos x="99" y="138"/>
                </a:cxn>
                <a:cxn ang="0">
                  <a:pos x="120" y="100"/>
                </a:cxn>
                <a:cxn ang="0">
                  <a:pos x="143" y="66"/>
                </a:cxn>
                <a:cxn ang="0">
                  <a:pos x="148" y="34"/>
                </a:cxn>
                <a:cxn ang="0">
                  <a:pos x="198" y="19"/>
                </a:cxn>
                <a:cxn ang="0">
                  <a:pos x="249" y="3"/>
                </a:cxn>
                <a:cxn ang="0">
                  <a:pos x="277" y="0"/>
                </a:cxn>
                <a:cxn ang="0">
                  <a:pos x="322" y="9"/>
                </a:cxn>
                <a:cxn ang="0">
                  <a:pos x="372" y="23"/>
                </a:cxn>
                <a:cxn ang="0">
                  <a:pos x="391" y="29"/>
                </a:cxn>
              </a:cxnLst>
              <a:rect l="0" t="0" r="r" b="b"/>
              <a:pathLst>
                <a:path w="420" h="715">
                  <a:moveTo>
                    <a:pt x="391" y="29"/>
                  </a:moveTo>
                  <a:lnTo>
                    <a:pt x="398" y="56"/>
                  </a:lnTo>
                  <a:lnTo>
                    <a:pt x="398" y="57"/>
                  </a:lnTo>
                  <a:lnTo>
                    <a:pt x="401" y="62"/>
                  </a:lnTo>
                  <a:lnTo>
                    <a:pt x="401" y="66"/>
                  </a:lnTo>
                  <a:lnTo>
                    <a:pt x="404" y="71"/>
                  </a:lnTo>
                  <a:lnTo>
                    <a:pt x="404" y="77"/>
                  </a:lnTo>
                  <a:lnTo>
                    <a:pt x="407" y="84"/>
                  </a:lnTo>
                  <a:lnTo>
                    <a:pt x="409" y="90"/>
                  </a:lnTo>
                  <a:lnTo>
                    <a:pt x="412" y="99"/>
                  </a:lnTo>
                  <a:lnTo>
                    <a:pt x="412" y="105"/>
                  </a:lnTo>
                  <a:lnTo>
                    <a:pt x="415" y="117"/>
                  </a:lnTo>
                  <a:lnTo>
                    <a:pt x="415" y="125"/>
                  </a:lnTo>
                  <a:lnTo>
                    <a:pt x="418" y="135"/>
                  </a:lnTo>
                  <a:lnTo>
                    <a:pt x="418" y="147"/>
                  </a:lnTo>
                  <a:lnTo>
                    <a:pt x="420" y="160"/>
                  </a:lnTo>
                  <a:lnTo>
                    <a:pt x="420" y="171"/>
                  </a:lnTo>
                  <a:lnTo>
                    <a:pt x="420" y="183"/>
                  </a:lnTo>
                  <a:lnTo>
                    <a:pt x="420" y="198"/>
                  </a:lnTo>
                  <a:lnTo>
                    <a:pt x="420" y="211"/>
                  </a:lnTo>
                  <a:lnTo>
                    <a:pt x="419" y="224"/>
                  </a:lnTo>
                  <a:lnTo>
                    <a:pt x="419" y="238"/>
                  </a:lnTo>
                  <a:lnTo>
                    <a:pt x="418" y="252"/>
                  </a:lnTo>
                  <a:lnTo>
                    <a:pt x="418" y="267"/>
                  </a:lnTo>
                  <a:lnTo>
                    <a:pt x="418" y="281"/>
                  </a:lnTo>
                  <a:lnTo>
                    <a:pt x="416" y="295"/>
                  </a:lnTo>
                  <a:lnTo>
                    <a:pt x="415" y="310"/>
                  </a:lnTo>
                  <a:lnTo>
                    <a:pt x="415" y="325"/>
                  </a:lnTo>
                  <a:lnTo>
                    <a:pt x="415" y="340"/>
                  </a:lnTo>
                  <a:lnTo>
                    <a:pt x="413" y="353"/>
                  </a:lnTo>
                  <a:lnTo>
                    <a:pt x="413" y="367"/>
                  </a:lnTo>
                  <a:lnTo>
                    <a:pt x="413" y="380"/>
                  </a:lnTo>
                  <a:lnTo>
                    <a:pt x="412" y="391"/>
                  </a:lnTo>
                  <a:lnTo>
                    <a:pt x="412" y="403"/>
                  </a:lnTo>
                  <a:lnTo>
                    <a:pt x="412" y="415"/>
                  </a:lnTo>
                  <a:lnTo>
                    <a:pt x="412" y="426"/>
                  </a:lnTo>
                  <a:lnTo>
                    <a:pt x="412" y="436"/>
                  </a:lnTo>
                  <a:lnTo>
                    <a:pt x="412" y="446"/>
                  </a:lnTo>
                  <a:lnTo>
                    <a:pt x="412" y="458"/>
                  </a:lnTo>
                  <a:lnTo>
                    <a:pt x="412" y="469"/>
                  </a:lnTo>
                  <a:lnTo>
                    <a:pt x="412" y="477"/>
                  </a:lnTo>
                  <a:lnTo>
                    <a:pt x="412" y="487"/>
                  </a:lnTo>
                  <a:lnTo>
                    <a:pt x="412" y="497"/>
                  </a:lnTo>
                  <a:lnTo>
                    <a:pt x="412" y="509"/>
                  </a:lnTo>
                  <a:lnTo>
                    <a:pt x="412" y="519"/>
                  </a:lnTo>
                  <a:lnTo>
                    <a:pt x="412" y="530"/>
                  </a:lnTo>
                  <a:lnTo>
                    <a:pt x="412" y="540"/>
                  </a:lnTo>
                  <a:lnTo>
                    <a:pt x="412" y="553"/>
                  </a:lnTo>
                  <a:lnTo>
                    <a:pt x="410" y="563"/>
                  </a:lnTo>
                  <a:lnTo>
                    <a:pt x="409" y="575"/>
                  </a:lnTo>
                  <a:lnTo>
                    <a:pt x="407" y="585"/>
                  </a:lnTo>
                  <a:lnTo>
                    <a:pt x="407" y="596"/>
                  </a:lnTo>
                  <a:lnTo>
                    <a:pt x="406" y="608"/>
                  </a:lnTo>
                  <a:lnTo>
                    <a:pt x="404" y="620"/>
                  </a:lnTo>
                  <a:lnTo>
                    <a:pt x="404" y="629"/>
                  </a:lnTo>
                  <a:lnTo>
                    <a:pt x="404" y="641"/>
                  </a:lnTo>
                  <a:lnTo>
                    <a:pt x="403" y="648"/>
                  </a:lnTo>
                  <a:lnTo>
                    <a:pt x="401" y="658"/>
                  </a:lnTo>
                  <a:lnTo>
                    <a:pt x="401" y="664"/>
                  </a:lnTo>
                  <a:lnTo>
                    <a:pt x="401" y="672"/>
                  </a:lnTo>
                  <a:lnTo>
                    <a:pt x="401" y="681"/>
                  </a:lnTo>
                  <a:lnTo>
                    <a:pt x="401" y="686"/>
                  </a:lnTo>
                  <a:lnTo>
                    <a:pt x="287" y="661"/>
                  </a:lnTo>
                  <a:lnTo>
                    <a:pt x="287" y="659"/>
                  </a:lnTo>
                  <a:lnTo>
                    <a:pt x="290" y="656"/>
                  </a:lnTo>
                  <a:lnTo>
                    <a:pt x="293" y="649"/>
                  </a:lnTo>
                  <a:lnTo>
                    <a:pt x="297" y="643"/>
                  </a:lnTo>
                  <a:lnTo>
                    <a:pt x="300" y="633"/>
                  </a:lnTo>
                  <a:lnTo>
                    <a:pt x="305" y="621"/>
                  </a:lnTo>
                  <a:lnTo>
                    <a:pt x="305" y="613"/>
                  </a:lnTo>
                  <a:lnTo>
                    <a:pt x="306" y="606"/>
                  </a:lnTo>
                  <a:lnTo>
                    <a:pt x="308" y="598"/>
                  </a:lnTo>
                  <a:lnTo>
                    <a:pt x="308" y="591"/>
                  </a:lnTo>
                  <a:lnTo>
                    <a:pt x="308" y="582"/>
                  </a:lnTo>
                  <a:lnTo>
                    <a:pt x="306" y="572"/>
                  </a:lnTo>
                  <a:lnTo>
                    <a:pt x="305" y="562"/>
                  </a:lnTo>
                  <a:lnTo>
                    <a:pt x="305" y="552"/>
                  </a:lnTo>
                  <a:lnTo>
                    <a:pt x="302" y="540"/>
                  </a:lnTo>
                  <a:lnTo>
                    <a:pt x="300" y="530"/>
                  </a:lnTo>
                  <a:lnTo>
                    <a:pt x="297" y="519"/>
                  </a:lnTo>
                  <a:lnTo>
                    <a:pt x="296" y="509"/>
                  </a:lnTo>
                  <a:lnTo>
                    <a:pt x="293" y="496"/>
                  </a:lnTo>
                  <a:lnTo>
                    <a:pt x="290" y="484"/>
                  </a:lnTo>
                  <a:lnTo>
                    <a:pt x="287" y="472"/>
                  </a:lnTo>
                  <a:lnTo>
                    <a:pt x="286" y="461"/>
                  </a:lnTo>
                  <a:lnTo>
                    <a:pt x="281" y="449"/>
                  </a:lnTo>
                  <a:lnTo>
                    <a:pt x="278" y="438"/>
                  </a:lnTo>
                  <a:lnTo>
                    <a:pt x="277" y="426"/>
                  </a:lnTo>
                  <a:lnTo>
                    <a:pt x="275" y="416"/>
                  </a:lnTo>
                  <a:lnTo>
                    <a:pt x="272" y="403"/>
                  </a:lnTo>
                  <a:lnTo>
                    <a:pt x="271" y="391"/>
                  </a:lnTo>
                  <a:lnTo>
                    <a:pt x="269" y="381"/>
                  </a:lnTo>
                  <a:lnTo>
                    <a:pt x="268" y="373"/>
                  </a:lnTo>
                  <a:lnTo>
                    <a:pt x="265" y="362"/>
                  </a:lnTo>
                  <a:lnTo>
                    <a:pt x="265" y="353"/>
                  </a:lnTo>
                  <a:lnTo>
                    <a:pt x="264" y="343"/>
                  </a:lnTo>
                  <a:lnTo>
                    <a:pt x="264" y="337"/>
                  </a:lnTo>
                  <a:lnTo>
                    <a:pt x="262" y="330"/>
                  </a:lnTo>
                  <a:lnTo>
                    <a:pt x="262" y="324"/>
                  </a:lnTo>
                  <a:lnTo>
                    <a:pt x="262" y="317"/>
                  </a:lnTo>
                  <a:lnTo>
                    <a:pt x="262" y="314"/>
                  </a:lnTo>
                  <a:lnTo>
                    <a:pt x="262" y="307"/>
                  </a:lnTo>
                  <a:lnTo>
                    <a:pt x="262" y="305"/>
                  </a:lnTo>
                  <a:lnTo>
                    <a:pt x="259" y="307"/>
                  </a:lnTo>
                  <a:lnTo>
                    <a:pt x="256" y="315"/>
                  </a:lnTo>
                  <a:lnTo>
                    <a:pt x="253" y="320"/>
                  </a:lnTo>
                  <a:lnTo>
                    <a:pt x="249" y="329"/>
                  </a:lnTo>
                  <a:lnTo>
                    <a:pt x="246" y="335"/>
                  </a:lnTo>
                  <a:lnTo>
                    <a:pt x="242" y="343"/>
                  </a:lnTo>
                  <a:lnTo>
                    <a:pt x="237" y="352"/>
                  </a:lnTo>
                  <a:lnTo>
                    <a:pt x="231" y="362"/>
                  </a:lnTo>
                  <a:lnTo>
                    <a:pt x="225" y="372"/>
                  </a:lnTo>
                  <a:lnTo>
                    <a:pt x="220" y="381"/>
                  </a:lnTo>
                  <a:lnTo>
                    <a:pt x="214" y="391"/>
                  </a:lnTo>
                  <a:lnTo>
                    <a:pt x="208" y="401"/>
                  </a:lnTo>
                  <a:lnTo>
                    <a:pt x="202" y="411"/>
                  </a:lnTo>
                  <a:lnTo>
                    <a:pt x="196" y="421"/>
                  </a:lnTo>
                  <a:lnTo>
                    <a:pt x="189" y="429"/>
                  </a:lnTo>
                  <a:lnTo>
                    <a:pt x="183" y="439"/>
                  </a:lnTo>
                  <a:lnTo>
                    <a:pt x="176" y="446"/>
                  </a:lnTo>
                  <a:lnTo>
                    <a:pt x="170" y="456"/>
                  </a:lnTo>
                  <a:lnTo>
                    <a:pt x="164" y="462"/>
                  </a:lnTo>
                  <a:lnTo>
                    <a:pt x="158" y="469"/>
                  </a:lnTo>
                  <a:lnTo>
                    <a:pt x="152" y="476"/>
                  </a:lnTo>
                  <a:lnTo>
                    <a:pt x="148" y="484"/>
                  </a:lnTo>
                  <a:lnTo>
                    <a:pt x="137" y="492"/>
                  </a:lnTo>
                  <a:lnTo>
                    <a:pt x="132" y="500"/>
                  </a:lnTo>
                  <a:lnTo>
                    <a:pt x="126" y="505"/>
                  </a:lnTo>
                  <a:lnTo>
                    <a:pt x="126" y="507"/>
                  </a:lnTo>
                  <a:lnTo>
                    <a:pt x="124" y="509"/>
                  </a:lnTo>
                  <a:lnTo>
                    <a:pt x="123" y="519"/>
                  </a:lnTo>
                  <a:lnTo>
                    <a:pt x="121" y="524"/>
                  </a:lnTo>
                  <a:lnTo>
                    <a:pt x="121" y="532"/>
                  </a:lnTo>
                  <a:lnTo>
                    <a:pt x="120" y="539"/>
                  </a:lnTo>
                  <a:lnTo>
                    <a:pt x="120" y="548"/>
                  </a:lnTo>
                  <a:lnTo>
                    <a:pt x="117" y="558"/>
                  </a:lnTo>
                  <a:lnTo>
                    <a:pt x="117" y="568"/>
                  </a:lnTo>
                  <a:lnTo>
                    <a:pt x="114" y="578"/>
                  </a:lnTo>
                  <a:lnTo>
                    <a:pt x="114" y="590"/>
                  </a:lnTo>
                  <a:lnTo>
                    <a:pt x="111" y="600"/>
                  </a:lnTo>
                  <a:lnTo>
                    <a:pt x="110" y="611"/>
                  </a:lnTo>
                  <a:lnTo>
                    <a:pt x="110" y="621"/>
                  </a:lnTo>
                  <a:lnTo>
                    <a:pt x="108" y="633"/>
                  </a:lnTo>
                  <a:lnTo>
                    <a:pt x="105" y="641"/>
                  </a:lnTo>
                  <a:lnTo>
                    <a:pt x="104" y="649"/>
                  </a:lnTo>
                  <a:lnTo>
                    <a:pt x="102" y="658"/>
                  </a:lnTo>
                  <a:lnTo>
                    <a:pt x="101" y="666"/>
                  </a:lnTo>
                  <a:lnTo>
                    <a:pt x="99" y="672"/>
                  </a:lnTo>
                  <a:lnTo>
                    <a:pt x="98" y="679"/>
                  </a:lnTo>
                  <a:lnTo>
                    <a:pt x="96" y="686"/>
                  </a:lnTo>
                  <a:lnTo>
                    <a:pt x="96" y="692"/>
                  </a:lnTo>
                  <a:lnTo>
                    <a:pt x="93" y="702"/>
                  </a:lnTo>
                  <a:lnTo>
                    <a:pt x="92" y="709"/>
                  </a:lnTo>
                  <a:lnTo>
                    <a:pt x="90" y="714"/>
                  </a:lnTo>
                  <a:lnTo>
                    <a:pt x="90" y="715"/>
                  </a:lnTo>
                  <a:lnTo>
                    <a:pt x="32" y="699"/>
                  </a:lnTo>
                  <a:lnTo>
                    <a:pt x="0" y="689"/>
                  </a:lnTo>
                  <a:lnTo>
                    <a:pt x="0" y="684"/>
                  </a:lnTo>
                  <a:lnTo>
                    <a:pt x="0" y="676"/>
                  </a:lnTo>
                  <a:lnTo>
                    <a:pt x="0" y="669"/>
                  </a:lnTo>
                  <a:lnTo>
                    <a:pt x="0" y="663"/>
                  </a:lnTo>
                  <a:lnTo>
                    <a:pt x="1" y="653"/>
                  </a:lnTo>
                  <a:lnTo>
                    <a:pt x="2" y="644"/>
                  </a:lnTo>
                  <a:lnTo>
                    <a:pt x="2" y="633"/>
                  </a:lnTo>
                  <a:lnTo>
                    <a:pt x="2" y="623"/>
                  </a:lnTo>
                  <a:lnTo>
                    <a:pt x="4" y="611"/>
                  </a:lnTo>
                  <a:lnTo>
                    <a:pt x="4" y="600"/>
                  </a:lnTo>
                  <a:lnTo>
                    <a:pt x="4" y="585"/>
                  </a:lnTo>
                  <a:lnTo>
                    <a:pt x="7" y="572"/>
                  </a:lnTo>
                  <a:lnTo>
                    <a:pt x="7" y="558"/>
                  </a:lnTo>
                  <a:lnTo>
                    <a:pt x="8" y="545"/>
                  </a:lnTo>
                  <a:lnTo>
                    <a:pt x="8" y="529"/>
                  </a:lnTo>
                  <a:lnTo>
                    <a:pt x="8" y="515"/>
                  </a:lnTo>
                  <a:lnTo>
                    <a:pt x="8" y="500"/>
                  </a:lnTo>
                  <a:lnTo>
                    <a:pt x="8" y="487"/>
                  </a:lnTo>
                  <a:lnTo>
                    <a:pt x="8" y="472"/>
                  </a:lnTo>
                  <a:lnTo>
                    <a:pt x="8" y="458"/>
                  </a:lnTo>
                  <a:lnTo>
                    <a:pt x="8" y="446"/>
                  </a:lnTo>
                  <a:lnTo>
                    <a:pt x="8" y="434"/>
                  </a:lnTo>
                  <a:lnTo>
                    <a:pt x="8" y="421"/>
                  </a:lnTo>
                  <a:lnTo>
                    <a:pt x="8" y="413"/>
                  </a:lnTo>
                  <a:lnTo>
                    <a:pt x="8" y="403"/>
                  </a:lnTo>
                  <a:lnTo>
                    <a:pt x="8" y="396"/>
                  </a:lnTo>
                  <a:lnTo>
                    <a:pt x="8" y="390"/>
                  </a:lnTo>
                  <a:lnTo>
                    <a:pt x="8" y="386"/>
                  </a:lnTo>
                  <a:lnTo>
                    <a:pt x="8" y="383"/>
                  </a:lnTo>
                  <a:lnTo>
                    <a:pt x="8" y="380"/>
                  </a:lnTo>
                  <a:lnTo>
                    <a:pt x="11" y="376"/>
                  </a:lnTo>
                  <a:lnTo>
                    <a:pt x="14" y="368"/>
                  </a:lnTo>
                  <a:lnTo>
                    <a:pt x="20" y="358"/>
                  </a:lnTo>
                  <a:lnTo>
                    <a:pt x="23" y="352"/>
                  </a:lnTo>
                  <a:lnTo>
                    <a:pt x="26" y="345"/>
                  </a:lnTo>
                  <a:lnTo>
                    <a:pt x="29" y="338"/>
                  </a:lnTo>
                  <a:lnTo>
                    <a:pt x="32" y="334"/>
                  </a:lnTo>
                  <a:lnTo>
                    <a:pt x="35" y="325"/>
                  </a:lnTo>
                  <a:lnTo>
                    <a:pt x="38" y="317"/>
                  </a:lnTo>
                  <a:lnTo>
                    <a:pt x="41" y="309"/>
                  </a:lnTo>
                  <a:lnTo>
                    <a:pt x="45" y="300"/>
                  </a:lnTo>
                  <a:lnTo>
                    <a:pt x="48" y="292"/>
                  </a:lnTo>
                  <a:lnTo>
                    <a:pt x="51" y="282"/>
                  </a:lnTo>
                  <a:lnTo>
                    <a:pt x="54" y="274"/>
                  </a:lnTo>
                  <a:lnTo>
                    <a:pt x="57" y="264"/>
                  </a:lnTo>
                  <a:lnTo>
                    <a:pt x="60" y="254"/>
                  </a:lnTo>
                  <a:lnTo>
                    <a:pt x="63" y="244"/>
                  </a:lnTo>
                  <a:lnTo>
                    <a:pt x="66" y="234"/>
                  </a:lnTo>
                  <a:lnTo>
                    <a:pt x="68" y="224"/>
                  </a:lnTo>
                  <a:lnTo>
                    <a:pt x="71" y="214"/>
                  </a:lnTo>
                  <a:lnTo>
                    <a:pt x="74" y="205"/>
                  </a:lnTo>
                  <a:lnTo>
                    <a:pt x="79" y="193"/>
                  </a:lnTo>
                  <a:lnTo>
                    <a:pt x="82" y="185"/>
                  </a:lnTo>
                  <a:lnTo>
                    <a:pt x="85" y="175"/>
                  </a:lnTo>
                  <a:lnTo>
                    <a:pt x="88" y="167"/>
                  </a:lnTo>
                  <a:lnTo>
                    <a:pt x="90" y="157"/>
                  </a:lnTo>
                  <a:lnTo>
                    <a:pt x="96" y="150"/>
                  </a:lnTo>
                  <a:lnTo>
                    <a:pt x="99" y="138"/>
                  </a:lnTo>
                  <a:lnTo>
                    <a:pt x="104" y="132"/>
                  </a:lnTo>
                  <a:lnTo>
                    <a:pt x="107" y="122"/>
                  </a:lnTo>
                  <a:lnTo>
                    <a:pt x="112" y="115"/>
                  </a:lnTo>
                  <a:lnTo>
                    <a:pt x="115" y="107"/>
                  </a:lnTo>
                  <a:lnTo>
                    <a:pt x="120" y="100"/>
                  </a:lnTo>
                  <a:lnTo>
                    <a:pt x="123" y="94"/>
                  </a:lnTo>
                  <a:lnTo>
                    <a:pt x="129" y="87"/>
                  </a:lnTo>
                  <a:lnTo>
                    <a:pt x="133" y="77"/>
                  </a:lnTo>
                  <a:lnTo>
                    <a:pt x="139" y="69"/>
                  </a:lnTo>
                  <a:lnTo>
                    <a:pt x="143" y="66"/>
                  </a:lnTo>
                  <a:lnTo>
                    <a:pt x="146" y="64"/>
                  </a:lnTo>
                  <a:lnTo>
                    <a:pt x="137" y="39"/>
                  </a:lnTo>
                  <a:lnTo>
                    <a:pt x="137" y="38"/>
                  </a:lnTo>
                  <a:lnTo>
                    <a:pt x="142" y="36"/>
                  </a:lnTo>
                  <a:lnTo>
                    <a:pt x="148" y="34"/>
                  </a:lnTo>
                  <a:lnTo>
                    <a:pt x="155" y="33"/>
                  </a:lnTo>
                  <a:lnTo>
                    <a:pt x="164" y="29"/>
                  </a:lnTo>
                  <a:lnTo>
                    <a:pt x="176" y="26"/>
                  </a:lnTo>
                  <a:lnTo>
                    <a:pt x="184" y="21"/>
                  </a:lnTo>
                  <a:lnTo>
                    <a:pt x="198" y="19"/>
                  </a:lnTo>
                  <a:lnTo>
                    <a:pt x="208" y="16"/>
                  </a:lnTo>
                  <a:lnTo>
                    <a:pt x="220" y="13"/>
                  </a:lnTo>
                  <a:lnTo>
                    <a:pt x="230" y="9"/>
                  </a:lnTo>
                  <a:lnTo>
                    <a:pt x="242" y="6"/>
                  </a:lnTo>
                  <a:lnTo>
                    <a:pt x="249" y="3"/>
                  </a:lnTo>
                  <a:lnTo>
                    <a:pt x="258" y="1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1" y="0"/>
                  </a:lnTo>
                  <a:lnTo>
                    <a:pt x="277" y="0"/>
                  </a:lnTo>
                  <a:lnTo>
                    <a:pt x="283" y="0"/>
                  </a:lnTo>
                  <a:lnTo>
                    <a:pt x="291" y="3"/>
                  </a:lnTo>
                  <a:lnTo>
                    <a:pt x="302" y="4"/>
                  </a:lnTo>
                  <a:lnTo>
                    <a:pt x="310" y="6"/>
                  </a:lnTo>
                  <a:lnTo>
                    <a:pt x="322" y="9"/>
                  </a:lnTo>
                  <a:lnTo>
                    <a:pt x="334" y="13"/>
                  </a:lnTo>
                  <a:lnTo>
                    <a:pt x="344" y="14"/>
                  </a:lnTo>
                  <a:lnTo>
                    <a:pt x="354" y="18"/>
                  </a:lnTo>
                  <a:lnTo>
                    <a:pt x="363" y="19"/>
                  </a:lnTo>
                  <a:lnTo>
                    <a:pt x="372" y="23"/>
                  </a:lnTo>
                  <a:lnTo>
                    <a:pt x="379" y="24"/>
                  </a:lnTo>
                  <a:lnTo>
                    <a:pt x="385" y="26"/>
                  </a:lnTo>
                  <a:lnTo>
                    <a:pt x="388" y="28"/>
                  </a:lnTo>
                  <a:lnTo>
                    <a:pt x="391" y="29"/>
                  </a:lnTo>
                  <a:lnTo>
                    <a:pt x="391" y="29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96" name="Freeform 64"/>
            <p:cNvSpPr>
              <a:spLocks/>
            </p:cNvSpPr>
            <p:nvPr/>
          </p:nvSpPr>
          <p:spPr bwMode="auto">
            <a:xfrm>
              <a:off x="2893" y="3040"/>
              <a:ext cx="800" cy="559"/>
            </a:xfrm>
            <a:custGeom>
              <a:avLst/>
              <a:gdLst/>
              <a:ahLst/>
              <a:cxnLst>
                <a:cxn ang="0">
                  <a:pos x="426" y="30"/>
                </a:cxn>
                <a:cxn ang="0">
                  <a:pos x="461" y="9"/>
                </a:cxn>
                <a:cxn ang="0">
                  <a:pos x="492" y="0"/>
                </a:cxn>
                <a:cxn ang="0">
                  <a:pos x="524" y="2"/>
                </a:cxn>
                <a:cxn ang="0">
                  <a:pos x="641" y="52"/>
                </a:cxn>
                <a:cxn ang="0">
                  <a:pos x="797" y="349"/>
                </a:cxn>
                <a:cxn ang="0">
                  <a:pos x="798" y="379"/>
                </a:cxn>
                <a:cxn ang="0">
                  <a:pos x="797" y="425"/>
                </a:cxn>
                <a:cxn ang="0">
                  <a:pos x="786" y="478"/>
                </a:cxn>
                <a:cxn ang="0">
                  <a:pos x="772" y="526"/>
                </a:cxn>
                <a:cxn ang="0">
                  <a:pos x="760" y="559"/>
                </a:cxn>
                <a:cxn ang="0">
                  <a:pos x="670" y="400"/>
                </a:cxn>
                <a:cxn ang="0">
                  <a:pos x="666" y="440"/>
                </a:cxn>
                <a:cxn ang="0">
                  <a:pos x="662" y="473"/>
                </a:cxn>
                <a:cxn ang="0">
                  <a:pos x="657" y="506"/>
                </a:cxn>
                <a:cxn ang="0">
                  <a:pos x="638" y="546"/>
                </a:cxn>
                <a:cxn ang="0">
                  <a:pos x="613" y="528"/>
                </a:cxn>
                <a:cxn ang="0">
                  <a:pos x="577" y="518"/>
                </a:cxn>
                <a:cxn ang="0">
                  <a:pos x="522" y="518"/>
                </a:cxn>
                <a:cxn ang="0">
                  <a:pos x="464" y="528"/>
                </a:cxn>
                <a:cxn ang="0">
                  <a:pos x="418" y="536"/>
                </a:cxn>
                <a:cxn ang="0">
                  <a:pos x="373" y="549"/>
                </a:cxn>
                <a:cxn ang="0">
                  <a:pos x="352" y="510"/>
                </a:cxn>
                <a:cxn ang="0">
                  <a:pos x="339" y="453"/>
                </a:cxn>
                <a:cxn ang="0">
                  <a:pos x="339" y="405"/>
                </a:cxn>
                <a:cxn ang="0">
                  <a:pos x="327" y="366"/>
                </a:cxn>
                <a:cxn ang="0">
                  <a:pos x="314" y="364"/>
                </a:cxn>
                <a:cxn ang="0">
                  <a:pos x="282" y="392"/>
                </a:cxn>
                <a:cxn ang="0">
                  <a:pos x="250" y="414"/>
                </a:cxn>
                <a:cxn ang="0">
                  <a:pos x="219" y="433"/>
                </a:cxn>
                <a:cxn ang="0">
                  <a:pos x="194" y="447"/>
                </a:cxn>
                <a:cxn ang="0">
                  <a:pos x="170" y="442"/>
                </a:cxn>
                <a:cxn ang="0">
                  <a:pos x="129" y="429"/>
                </a:cxn>
                <a:cxn ang="0">
                  <a:pos x="85" y="414"/>
                </a:cxn>
                <a:cxn ang="0">
                  <a:pos x="46" y="394"/>
                </a:cxn>
                <a:cxn ang="0">
                  <a:pos x="12" y="374"/>
                </a:cxn>
                <a:cxn ang="0">
                  <a:pos x="10" y="313"/>
                </a:cxn>
                <a:cxn ang="0">
                  <a:pos x="43" y="314"/>
                </a:cxn>
                <a:cxn ang="0">
                  <a:pos x="75" y="318"/>
                </a:cxn>
                <a:cxn ang="0">
                  <a:pos x="110" y="323"/>
                </a:cxn>
                <a:cxn ang="0">
                  <a:pos x="140" y="324"/>
                </a:cxn>
                <a:cxn ang="0">
                  <a:pos x="157" y="319"/>
                </a:cxn>
                <a:cxn ang="0">
                  <a:pos x="201" y="283"/>
                </a:cxn>
                <a:cxn ang="0">
                  <a:pos x="228" y="238"/>
                </a:cxn>
                <a:cxn ang="0">
                  <a:pos x="250" y="202"/>
                </a:cxn>
                <a:cxn ang="0">
                  <a:pos x="273" y="162"/>
                </a:cxn>
                <a:cxn ang="0">
                  <a:pos x="298" y="121"/>
                </a:cxn>
                <a:cxn ang="0">
                  <a:pos x="318" y="86"/>
                </a:cxn>
                <a:cxn ang="0">
                  <a:pos x="340" y="70"/>
                </a:cxn>
                <a:cxn ang="0">
                  <a:pos x="374" y="58"/>
                </a:cxn>
                <a:cxn ang="0">
                  <a:pos x="404" y="48"/>
                </a:cxn>
              </a:cxnLst>
              <a:rect l="0" t="0" r="r" b="b"/>
              <a:pathLst>
                <a:path w="800" h="559">
                  <a:moveTo>
                    <a:pt x="408" y="48"/>
                  </a:moveTo>
                  <a:lnTo>
                    <a:pt x="408" y="45"/>
                  </a:lnTo>
                  <a:lnTo>
                    <a:pt x="412" y="42"/>
                  </a:lnTo>
                  <a:lnTo>
                    <a:pt x="417" y="37"/>
                  </a:lnTo>
                  <a:lnTo>
                    <a:pt x="426" y="30"/>
                  </a:lnTo>
                  <a:lnTo>
                    <a:pt x="433" y="22"/>
                  </a:lnTo>
                  <a:lnTo>
                    <a:pt x="443" y="17"/>
                  </a:lnTo>
                  <a:lnTo>
                    <a:pt x="448" y="14"/>
                  </a:lnTo>
                  <a:lnTo>
                    <a:pt x="453" y="10"/>
                  </a:lnTo>
                  <a:lnTo>
                    <a:pt x="461" y="9"/>
                  </a:lnTo>
                  <a:lnTo>
                    <a:pt x="467" y="7"/>
                  </a:lnTo>
                  <a:lnTo>
                    <a:pt x="472" y="4"/>
                  </a:lnTo>
                  <a:lnTo>
                    <a:pt x="478" y="2"/>
                  </a:lnTo>
                  <a:lnTo>
                    <a:pt x="484" y="0"/>
                  </a:lnTo>
                  <a:lnTo>
                    <a:pt x="492" y="0"/>
                  </a:lnTo>
                  <a:lnTo>
                    <a:pt x="496" y="0"/>
                  </a:lnTo>
                  <a:lnTo>
                    <a:pt x="503" y="0"/>
                  </a:lnTo>
                  <a:lnTo>
                    <a:pt x="509" y="0"/>
                  </a:lnTo>
                  <a:lnTo>
                    <a:pt x="515" y="2"/>
                  </a:lnTo>
                  <a:lnTo>
                    <a:pt x="524" y="2"/>
                  </a:lnTo>
                  <a:lnTo>
                    <a:pt x="531" y="4"/>
                  </a:lnTo>
                  <a:lnTo>
                    <a:pt x="537" y="5"/>
                  </a:lnTo>
                  <a:lnTo>
                    <a:pt x="538" y="7"/>
                  </a:lnTo>
                  <a:lnTo>
                    <a:pt x="568" y="30"/>
                  </a:lnTo>
                  <a:lnTo>
                    <a:pt x="641" y="52"/>
                  </a:lnTo>
                  <a:lnTo>
                    <a:pt x="704" y="78"/>
                  </a:lnTo>
                  <a:lnTo>
                    <a:pt x="797" y="339"/>
                  </a:lnTo>
                  <a:lnTo>
                    <a:pt x="797" y="341"/>
                  </a:lnTo>
                  <a:lnTo>
                    <a:pt x="797" y="346"/>
                  </a:lnTo>
                  <a:lnTo>
                    <a:pt x="797" y="349"/>
                  </a:lnTo>
                  <a:lnTo>
                    <a:pt x="798" y="354"/>
                  </a:lnTo>
                  <a:lnTo>
                    <a:pt x="798" y="359"/>
                  </a:lnTo>
                  <a:lnTo>
                    <a:pt x="800" y="367"/>
                  </a:lnTo>
                  <a:lnTo>
                    <a:pt x="798" y="372"/>
                  </a:lnTo>
                  <a:lnTo>
                    <a:pt x="798" y="379"/>
                  </a:lnTo>
                  <a:lnTo>
                    <a:pt x="798" y="387"/>
                  </a:lnTo>
                  <a:lnTo>
                    <a:pt x="798" y="395"/>
                  </a:lnTo>
                  <a:lnTo>
                    <a:pt x="797" y="405"/>
                  </a:lnTo>
                  <a:lnTo>
                    <a:pt x="797" y="414"/>
                  </a:lnTo>
                  <a:lnTo>
                    <a:pt x="797" y="425"/>
                  </a:lnTo>
                  <a:lnTo>
                    <a:pt x="795" y="437"/>
                  </a:lnTo>
                  <a:lnTo>
                    <a:pt x="792" y="447"/>
                  </a:lnTo>
                  <a:lnTo>
                    <a:pt x="791" y="457"/>
                  </a:lnTo>
                  <a:lnTo>
                    <a:pt x="788" y="467"/>
                  </a:lnTo>
                  <a:lnTo>
                    <a:pt x="786" y="478"/>
                  </a:lnTo>
                  <a:lnTo>
                    <a:pt x="783" y="488"/>
                  </a:lnTo>
                  <a:lnTo>
                    <a:pt x="780" y="498"/>
                  </a:lnTo>
                  <a:lnTo>
                    <a:pt x="778" y="508"/>
                  </a:lnTo>
                  <a:lnTo>
                    <a:pt x="775" y="518"/>
                  </a:lnTo>
                  <a:lnTo>
                    <a:pt x="772" y="526"/>
                  </a:lnTo>
                  <a:lnTo>
                    <a:pt x="769" y="534"/>
                  </a:lnTo>
                  <a:lnTo>
                    <a:pt x="764" y="539"/>
                  </a:lnTo>
                  <a:lnTo>
                    <a:pt x="764" y="546"/>
                  </a:lnTo>
                  <a:lnTo>
                    <a:pt x="760" y="556"/>
                  </a:lnTo>
                  <a:lnTo>
                    <a:pt x="760" y="559"/>
                  </a:lnTo>
                  <a:lnTo>
                    <a:pt x="697" y="433"/>
                  </a:lnTo>
                  <a:lnTo>
                    <a:pt x="673" y="389"/>
                  </a:lnTo>
                  <a:lnTo>
                    <a:pt x="672" y="389"/>
                  </a:lnTo>
                  <a:lnTo>
                    <a:pt x="672" y="394"/>
                  </a:lnTo>
                  <a:lnTo>
                    <a:pt x="670" y="400"/>
                  </a:lnTo>
                  <a:lnTo>
                    <a:pt x="670" y="407"/>
                  </a:lnTo>
                  <a:lnTo>
                    <a:pt x="668" y="417"/>
                  </a:lnTo>
                  <a:lnTo>
                    <a:pt x="668" y="429"/>
                  </a:lnTo>
                  <a:lnTo>
                    <a:pt x="666" y="433"/>
                  </a:lnTo>
                  <a:lnTo>
                    <a:pt x="666" y="440"/>
                  </a:lnTo>
                  <a:lnTo>
                    <a:pt x="665" y="447"/>
                  </a:lnTo>
                  <a:lnTo>
                    <a:pt x="665" y="453"/>
                  </a:lnTo>
                  <a:lnTo>
                    <a:pt x="663" y="460"/>
                  </a:lnTo>
                  <a:lnTo>
                    <a:pt x="663" y="467"/>
                  </a:lnTo>
                  <a:lnTo>
                    <a:pt x="662" y="473"/>
                  </a:lnTo>
                  <a:lnTo>
                    <a:pt x="662" y="480"/>
                  </a:lnTo>
                  <a:lnTo>
                    <a:pt x="660" y="486"/>
                  </a:lnTo>
                  <a:lnTo>
                    <a:pt x="659" y="493"/>
                  </a:lnTo>
                  <a:lnTo>
                    <a:pt x="657" y="498"/>
                  </a:lnTo>
                  <a:lnTo>
                    <a:pt x="657" y="506"/>
                  </a:lnTo>
                  <a:lnTo>
                    <a:pt x="654" y="516"/>
                  </a:lnTo>
                  <a:lnTo>
                    <a:pt x="654" y="524"/>
                  </a:lnTo>
                  <a:lnTo>
                    <a:pt x="654" y="529"/>
                  </a:lnTo>
                  <a:lnTo>
                    <a:pt x="654" y="531"/>
                  </a:lnTo>
                  <a:lnTo>
                    <a:pt x="638" y="546"/>
                  </a:lnTo>
                  <a:lnTo>
                    <a:pt x="637" y="544"/>
                  </a:lnTo>
                  <a:lnTo>
                    <a:pt x="634" y="543"/>
                  </a:lnTo>
                  <a:lnTo>
                    <a:pt x="628" y="536"/>
                  </a:lnTo>
                  <a:lnTo>
                    <a:pt x="619" y="531"/>
                  </a:lnTo>
                  <a:lnTo>
                    <a:pt x="613" y="528"/>
                  </a:lnTo>
                  <a:lnTo>
                    <a:pt x="607" y="526"/>
                  </a:lnTo>
                  <a:lnTo>
                    <a:pt x="600" y="524"/>
                  </a:lnTo>
                  <a:lnTo>
                    <a:pt x="594" y="521"/>
                  </a:lnTo>
                  <a:lnTo>
                    <a:pt x="585" y="519"/>
                  </a:lnTo>
                  <a:lnTo>
                    <a:pt x="577" y="518"/>
                  </a:lnTo>
                  <a:lnTo>
                    <a:pt x="568" y="518"/>
                  </a:lnTo>
                  <a:lnTo>
                    <a:pt x="558" y="518"/>
                  </a:lnTo>
                  <a:lnTo>
                    <a:pt x="546" y="516"/>
                  </a:lnTo>
                  <a:lnTo>
                    <a:pt x="534" y="516"/>
                  </a:lnTo>
                  <a:lnTo>
                    <a:pt x="522" y="518"/>
                  </a:lnTo>
                  <a:lnTo>
                    <a:pt x="511" y="519"/>
                  </a:lnTo>
                  <a:lnTo>
                    <a:pt x="497" y="521"/>
                  </a:lnTo>
                  <a:lnTo>
                    <a:pt x="486" y="523"/>
                  </a:lnTo>
                  <a:lnTo>
                    <a:pt x="474" y="524"/>
                  </a:lnTo>
                  <a:lnTo>
                    <a:pt x="464" y="528"/>
                  </a:lnTo>
                  <a:lnTo>
                    <a:pt x="450" y="528"/>
                  </a:lnTo>
                  <a:lnTo>
                    <a:pt x="442" y="531"/>
                  </a:lnTo>
                  <a:lnTo>
                    <a:pt x="433" y="531"/>
                  </a:lnTo>
                  <a:lnTo>
                    <a:pt x="426" y="534"/>
                  </a:lnTo>
                  <a:lnTo>
                    <a:pt x="418" y="536"/>
                  </a:lnTo>
                  <a:lnTo>
                    <a:pt x="415" y="536"/>
                  </a:lnTo>
                  <a:lnTo>
                    <a:pt x="412" y="538"/>
                  </a:lnTo>
                  <a:lnTo>
                    <a:pt x="412" y="539"/>
                  </a:lnTo>
                  <a:lnTo>
                    <a:pt x="376" y="553"/>
                  </a:lnTo>
                  <a:lnTo>
                    <a:pt x="373" y="549"/>
                  </a:lnTo>
                  <a:lnTo>
                    <a:pt x="371" y="546"/>
                  </a:lnTo>
                  <a:lnTo>
                    <a:pt x="367" y="539"/>
                  </a:lnTo>
                  <a:lnTo>
                    <a:pt x="362" y="531"/>
                  </a:lnTo>
                  <a:lnTo>
                    <a:pt x="357" y="519"/>
                  </a:lnTo>
                  <a:lnTo>
                    <a:pt x="352" y="510"/>
                  </a:lnTo>
                  <a:lnTo>
                    <a:pt x="348" y="498"/>
                  </a:lnTo>
                  <a:lnTo>
                    <a:pt x="343" y="486"/>
                  </a:lnTo>
                  <a:lnTo>
                    <a:pt x="340" y="473"/>
                  </a:lnTo>
                  <a:lnTo>
                    <a:pt x="340" y="463"/>
                  </a:lnTo>
                  <a:lnTo>
                    <a:pt x="339" y="453"/>
                  </a:lnTo>
                  <a:lnTo>
                    <a:pt x="339" y="443"/>
                  </a:lnTo>
                  <a:lnTo>
                    <a:pt x="339" y="432"/>
                  </a:lnTo>
                  <a:lnTo>
                    <a:pt x="339" y="424"/>
                  </a:lnTo>
                  <a:lnTo>
                    <a:pt x="339" y="414"/>
                  </a:lnTo>
                  <a:lnTo>
                    <a:pt x="339" y="405"/>
                  </a:lnTo>
                  <a:lnTo>
                    <a:pt x="336" y="395"/>
                  </a:lnTo>
                  <a:lnTo>
                    <a:pt x="335" y="387"/>
                  </a:lnTo>
                  <a:lnTo>
                    <a:pt x="332" y="377"/>
                  </a:lnTo>
                  <a:lnTo>
                    <a:pt x="330" y="372"/>
                  </a:lnTo>
                  <a:lnTo>
                    <a:pt x="327" y="366"/>
                  </a:lnTo>
                  <a:lnTo>
                    <a:pt x="324" y="362"/>
                  </a:lnTo>
                  <a:lnTo>
                    <a:pt x="324" y="359"/>
                  </a:lnTo>
                  <a:lnTo>
                    <a:pt x="321" y="359"/>
                  </a:lnTo>
                  <a:lnTo>
                    <a:pt x="318" y="361"/>
                  </a:lnTo>
                  <a:lnTo>
                    <a:pt x="314" y="364"/>
                  </a:lnTo>
                  <a:lnTo>
                    <a:pt x="308" y="371"/>
                  </a:lnTo>
                  <a:lnTo>
                    <a:pt x="301" y="377"/>
                  </a:lnTo>
                  <a:lnTo>
                    <a:pt x="292" y="386"/>
                  </a:lnTo>
                  <a:lnTo>
                    <a:pt x="286" y="389"/>
                  </a:lnTo>
                  <a:lnTo>
                    <a:pt x="282" y="392"/>
                  </a:lnTo>
                  <a:lnTo>
                    <a:pt x="276" y="395"/>
                  </a:lnTo>
                  <a:lnTo>
                    <a:pt x="270" y="400"/>
                  </a:lnTo>
                  <a:lnTo>
                    <a:pt x="263" y="404"/>
                  </a:lnTo>
                  <a:lnTo>
                    <a:pt x="257" y="409"/>
                  </a:lnTo>
                  <a:lnTo>
                    <a:pt x="250" y="414"/>
                  </a:lnTo>
                  <a:lnTo>
                    <a:pt x="244" y="419"/>
                  </a:lnTo>
                  <a:lnTo>
                    <a:pt x="236" y="422"/>
                  </a:lnTo>
                  <a:lnTo>
                    <a:pt x="230" y="425"/>
                  </a:lnTo>
                  <a:lnTo>
                    <a:pt x="225" y="429"/>
                  </a:lnTo>
                  <a:lnTo>
                    <a:pt x="219" y="433"/>
                  </a:lnTo>
                  <a:lnTo>
                    <a:pt x="213" y="437"/>
                  </a:lnTo>
                  <a:lnTo>
                    <a:pt x="208" y="440"/>
                  </a:lnTo>
                  <a:lnTo>
                    <a:pt x="203" y="442"/>
                  </a:lnTo>
                  <a:lnTo>
                    <a:pt x="200" y="445"/>
                  </a:lnTo>
                  <a:lnTo>
                    <a:pt x="194" y="447"/>
                  </a:lnTo>
                  <a:lnTo>
                    <a:pt x="192" y="450"/>
                  </a:lnTo>
                  <a:lnTo>
                    <a:pt x="189" y="448"/>
                  </a:lnTo>
                  <a:lnTo>
                    <a:pt x="182" y="447"/>
                  </a:lnTo>
                  <a:lnTo>
                    <a:pt x="176" y="443"/>
                  </a:lnTo>
                  <a:lnTo>
                    <a:pt x="170" y="442"/>
                  </a:lnTo>
                  <a:lnTo>
                    <a:pt x="163" y="440"/>
                  </a:lnTo>
                  <a:lnTo>
                    <a:pt x="156" y="438"/>
                  </a:lnTo>
                  <a:lnTo>
                    <a:pt x="147" y="435"/>
                  </a:lnTo>
                  <a:lnTo>
                    <a:pt x="138" y="432"/>
                  </a:lnTo>
                  <a:lnTo>
                    <a:pt x="129" y="429"/>
                  </a:lnTo>
                  <a:lnTo>
                    <a:pt x="120" y="425"/>
                  </a:lnTo>
                  <a:lnTo>
                    <a:pt x="112" y="422"/>
                  </a:lnTo>
                  <a:lnTo>
                    <a:pt x="103" y="419"/>
                  </a:lnTo>
                  <a:lnTo>
                    <a:pt x="94" y="415"/>
                  </a:lnTo>
                  <a:lnTo>
                    <a:pt x="85" y="414"/>
                  </a:lnTo>
                  <a:lnTo>
                    <a:pt x="76" y="409"/>
                  </a:lnTo>
                  <a:lnTo>
                    <a:pt x="68" y="405"/>
                  </a:lnTo>
                  <a:lnTo>
                    <a:pt x="59" y="400"/>
                  </a:lnTo>
                  <a:lnTo>
                    <a:pt x="53" y="397"/>
                  </a:lnTo>
                  <a:lnTo>
                    <a:pt x="46" y="394"/>
                  </a:lnTo>
                  <a:lnTo>
                    <a:pt x="40" y="390"/>
                  </a:lnTo>
                  <a:lnTo>
                    <a:pt x="34" y="387"/>
                  </a:lnTo>
                  <a:lnTo>
                    <a:pt x="28" y="386"/>
                  </a:lnTo>
                  <a:lnTo>
                    <a:pt x="18" y="377"/>
                  </a:lnTo>
                  <a:lnTo>
                    <a:pt x="12" y="374"/>
                  </a:lnTo>
                  <a:lnTo>
                    <a:pt x="8" y="372"/>
                  </a:lnTo>
                  <a:lnTo>
                    <a:pt x="8" y="372"/>
                  </a:lnTo>
                  <a:lnTo>
                    <a:pt x="0" y="329"/>
                  </a:lnTo>
                  <a:lnTo>
                    <a:pt x="8" y="313"/>
                  </a:lnTo>
                  <a:lnTo>
                    <a:pt x="10" y="313"/>
                  </a:lnTo>
                  <a:lnTo>
                    <a:pt x="13" y="313"/>
                  </a:lnTo>
                  <a:lnTo>
                    <a:pt x="21" y="313"/>
                  </a:lnTo>
                  <a:lnTo>
                    <a:pt x="28" y="313"/>
                  </a:lnTo>
                  <a:lnTo>
                    <a:pt x="38" y="314"/>
                  </a:lnTo>
                  <a:lnTo>
                    <a:pt x="43" y="314"/>
                  </a:lnTo>
                  <a:lnTo>
                    <a:pt x="49" y="316"/>
                  </a:lnTo>
                  <a:lnTo>
                    <a:pt x="54" y="316"/>
                  </a:lnTo>
                  <a:lnTo>
                    <a:pt x="62" y="318"/>
                  </a:lnTo>
                  <a:lnTo>
                    <a:pt x="68" y="318"/>
                  </a:lnTo>
                  <a:lnTo>
                    <a:pt x="75" y="318"/>
                  </a:lnTo>
                  <a:lnTo>
                    <a:pt x="82" y="319"/>
                  </a:lnTo>
                  <a:lnTo>
                    <a:pt x="90" y="319"/>
                  </a:lnTo>
                  <a:lnTo>
                    <a:pt x="97" y="319"/>
                  </a:lnTo>
                  <a:lnTo>
                    <a:pt x="104" y="321"/>
                  </a:lnTo>
                  <a:lnTo>
                    <a:pt x="110" y="323"/>
                  </a:lnTo>
                  <a:lnTo>
                    <a:pt x="118" y="323"/>
                  </a:lnTo>
                  <a:lnTo>
                    <a:pt x="123" y="323"/>
                  </a:lnTo>
                  <a:lnTo>
                    <a:pt x="129" y="323"/>
                  </a:lnTo>
                  <a:lnTo>
                    <a:pt x="134" y="323"/>
                  </a:lnTo>
                  <a:lnTo>
                    <a:pt x="140" y="324"/>
                  </a:lnTo>
                  <a:lnTo>
                    <a:pt x="145" y="326"/>
                  </a:lnTo>
                  <a:lnTo>
                    <a:pt x="148" y="326"/>
                  </a:lnTo>
                  <a:lnTo>
                    <a:pt x="148" y="326"/>
                  </a:lnTo>
                  <a:lnTo>
                    <a:pt x="153" y="323"/>
                  </a:lnTo>
                  <a:lnTo>
                    <a:pt x="157" y="319"/>
                  </a:lnTo>
                  <a:lnTo>
                    <a:pt x="166" y="316"/>
                  </a:lnTo>
                  <a:lnTo>
                    <a:pt x="172" y="308"/>
                  </a:lnTo>
                  <a:lnTo>
                    <a:pt x="182" y="301"/>
                  </a:lnTo>
                  <a:lnTo>
                    <a:pt x="191" y="291"/>
                  </a:lnTo>
                  <a:lnTo>
                    <a:pt x="201" y="283"/>
                  </a:lnTo>
                  <a:lnTo>
                    <a:pt x="208" y="271"/>
                  </a:lnTo>
                  <a:lnTo>
                    <a:pt x="217" y="260"/>
                  </a:lnTo>
                  <a:lnTo>
                    <a:pt x="220" y="253"/>
                  </a:lnTo>
                  <a:lnTo>
                    <a:pt x="225" y="247"/>
                  </a:lnTo>
                  <a:lnTo>
                    <a:pt x="228" y="238"/>
                  </a:lnTo>
                  <a:lnTo>
                    <a:pt x="233" y="233"/>
                  </a:lnTo>
                  <a:lnTo>
                    <a:pt x="236" y="225"/>
                  </a:lnTo>
                  <a:lnTo>
                    <a:pt x="241" y="217"/>
                  </a:lnTo>
                  <a:lnTo>
                    <a:pt x="244" y="209"/>
                  </a:lnTo>
                  <a:lnTo>
                    <a:pt x="250" y="202"/>
                  </a:lnTo>
                  <a:lnTo>
                    <a:pt x="252" y="194"/>
                  </a:lnTo>
                  <a:lnTo>
                    <a:pt x="257" y="187"/>
                  </a:lnTo>
                  <a:lnTo>
                    <a:pt x="263" y="179"/>
                  </a:lnTo>
                  <a:lnTo>
                    <a:pt x="269" y="172"/>
                  </a:lnTo>
                  <a:lnTo>
                    <a:pt x="273" y="162"/>
                  </a:lnTo>
                  <a:lnTo>
                    <a:pt x="277" y="154"/>
                  </a:lnTo>
                  <a:lnTo>
                    <a:pt x="282" y="144"/>
                  </a:lnTo>
                  <a:lnTo>
                    <a:pt x="289" y="136"/>
                  </a:lnTo>
                  <a:lnTo>
                    <a:pt x="292" y="128"/>
                  </a:lnTo>
                  <a:lnTo>
                    <a:pt x="298" y="121"/>
                  </a:lnTo>
                  <a:lnTo>
                    <a:pt x="302" y="113"/>
                  </a:lnTo>
                  <a:lnTo>
                    <a:pt x="308" y="106"/>
                  </a:lnTo>
                  <a:lnTo>
                    <a:pt x="311" y="99"/>
                  </a:lnTo>
                  <a:lnTo>
                    <a:pt x="316" y="93"/>
                  </a:lnTo>
                  <a:lnTo>
                    <a:pt x="318" y="86"/>
                  </a:lnTo>
                  <a:lnTo>
                    <a:pt x="323" y="83"/>
                  </a:lnTo>
                  <a:lnTo>
                    <a:pt x="327" y="76"/>
                  </a:lnTo>
                  <a:lnTo>
                    <a:pt x="329" y="75"/>
                  </a:lnTo>
                  <a:lnTo>
                    <a:pt x="332" y="73"/>
                  </a:lnTo>
                  <a:lnTo>
                    <a:pt x="340" y="70"/>
                  </a:lnTo>
                  <a:lnTo>
                    <a:pt x="346" y="66"/>
                  </a:lnTo>
                  <a:lnTo>
                    <a:pt x="354" y="65"/>
                  </a:lnTo>
                  <a:lnTo>
                    <a:pt x="360" y="63"/>
                  </a:lnTo>
                  <a:lnTo>
                    <a:pt x="368" y="61"/>
                  </a:lnTo>
                  <a:lnTo>
                    <a:pt x="374" y="58"/>
                  </a:lnTo>
                  <a:lnTo>
                    <a:pt x="382" y="55"/>
                  </a:lnTo>
                  <a:lnTo>
                    <a:pt x="387" y="52"/>
                  </a:lnTo>
                  <a:lnTo>
                    <a:pt x="395" y="52"/>
                  </a:lnTo>
                  <a:lnTo>
                    <a:pt x="399" y="48"/>
                  </a:lnTo>
                  <a:lnTo>
                    <a:pt x="404" y="48"/>
                  </a:lnTo>
                  <a:lnTo>
                    <a:pt x="405" y="48"/>
                  </a:lnTo>
                  <a:lnTo>
                    <a:pt x="408" y="48"/>
                  </a:lnTo>
                  <a:lnTo>
                    <a:pt x="408" y="48"/>
                  </a:lnTo>
                  <a:close/>
                </a:path>
              </a:pathLst>
            </a:custGeom>
            <a:solidFill>
              <a:srgbClr val="D4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97" name="Freeform 65"/>
            <p:cNvSpPr>
              <a:spLocks/>
            </p:cNvSpPr>
            <p:nvPr/>
          </p:nvSpPr>
          <p:spPr bwMode="auto">
            <a:xfrm>
              <a:off x="2893" y="3141"/>
              <a:ext cx="629" cy="460"/>
            </a:xfrm>
            <a:custGeom>
              <a:avLst/>
              <a:gdLst/>
              <a:ahLst/>
              <a:cxnLst>
                <a:cxn ang="0">
                  <a:pos x="153" y="215"/>
                </a:cxn>
                <a:cxn ang="0">
                  <a:pos x="178" y="185"/>
                </a:cxn>
                <a:cxn ang="0">
                  <a:pos x="217" y="136"/>
                </a:cxn>
                <a:cxn ang="0">
                  <a:pos x="261" y="75"/>
                </a:cxn>
                <a:cxn ang="0">
                  <a:pos x="308" y="18"/>
                </a:cxn>
                <a:cxn ang="0">
                  <a:pos x="343" y="5"/>
                </a:cxn>
                <a:cxn ang="0">
                  <a:pos x="332" y="41"/>
                </a:cxn>
                <a:cxn ang="0">
                  <a:pos x="289" y="101"/>
                </a:cxn>
                <a:cxn ang="0">
                  <a:pos x="258" y="162"/>
                </a:cxn>
                <a:cxn ang="0">
                  <a:pos x="241" y="210"/>
                </a:cxn>
                <a:cxn ang="0">
                  <a:pos x="230" y="242"/>
                </a:cxn>
                <a:cxn ang="0">
                  <a:pos x="211" y="286"/>
                </a:cxn>
                <a:cxn ang="0">
                  <a:pos x="185" y="265"/>
                </a:cxn>
                <a:cxn ang="0">
                  <a:pos x="145" y="258"/>
                </a:cxn>
                <a:cxn ang="0">
                  <a:pos x="148" y="289"/>
                </a:cxn>
                <a:cxn ang="0">
                  <a:pos x="186" y="309"/>
                </a:cxn>
                <a:cxn ang="0">
                  <a:pos x="204" y="318"/>
                </a:cxn>
                <a:cxn ang="0">
                  <a:pos x="236" y="294"/>
                </a:cxn>
                <a:cxn ang="0">
                  <a:pos x="270" y="273"/>
                </a:cxn>
                <a:cxn ang="0">
                  <a:pos x="305" y="246"/>
                </a:cxn>
                <a:cxn ang="0">
                  <a:pos x="321" y="199"/>
                </a:cxn>
                <a:cxn ang="0">
                  <a:pos x="332" y="149"/>
                </a:cxn>
                <a:cxn ang="0">
                  <a:pos x="338" y="142"/>
                </a:cxn>
                <a:cxn ang="0">
                  <a:pos x="338" y="184"/>
                </a:cxn>
                <a:cxn ang="0">
                  <a:pos x="351" y="195"/>
                </a:cxn>
                <a:cxn ang="0">
                  <a:pos x="371" y="151"/>
                </a:cxn>
                <a:cxn ang="0">
                  <a:pos x="396" y="118"/>
                </a:cxn>
                <a:cxn ang="0">
                  <a:pos x="418" y="146"/>
                </a:cxn>
                <a:cxn ang="0">
                  <a:pos x="420" y="202"/>
                </a:cxn>
                <a:cxn ang="0">
                  <a:pos x="401" y="268"/>
                </a:cxn>
                <a:cxn ang="0">
                  <a:pos x="373" y="326"/>
                </a:cxn>
                <a:cxn ang="0">
                  <a:pos x="365" y="362"/>
                </a:cxn>
                <a:cxn ang="0">
                  <a:pos x="402" y="366"/>
                </a:cxn>
                <a:cxn ang="0">
                  <a:pos x="437" y="361"/>
                </a:cxn>
                <a:cxn ang="0">
                  <a:pos x="404" y="402"/>
                </a:cxn>
                <a:cxn ang="0">
                  <a:pos x="414" y="410"/>
                </a:cxn>
                <a:cxn ang="0">
                  <a:pos x="464" y="394"/>
                </a:cxn>
                <a:cxn ang="0">
                  <a:pos x="525" y="387"/>
                </a:cxn>
                <a:cxn ang="0">
                  <a:pos x="580" y="402"/>
                </a:cxn>
                <a:cxn ang="0">
                  <a:pos x="619" y="430"/>
                </a:cxn>
                <a:cxn ang="0">
                  <a:pos x="613" y="435"/>
                </a:cxn>
                <a:cxn ang="0">
                  <a:pos x="553" y="425"/>
                </a:cxn>
                <a:cxn ang="0">
                  <a:pos x="486" y="428"/>
                </a:cxn>
                <a:cxn ang="0">
                  <a:pos x="428" y="442"/>
                </a:cxn>
                <a:cxn ang="0">
                  <a:pos x="393" y="455"/>
                </a:cxn>
                <a:cxn ang="0">
                  <a:pos x="370" y="445"/>
                </a:cxn>
                <a:cxn ang="0">
                  <a:pos x="339" y="400"/>
                </a:cxn>
                <a:cxn ang="0">
                  <a:pos x="336" y="354"/>
                </a:cxn>
                <a:cxn ang="0">
                  <a:pos x="327" y="306"/>
                </a:cxn>
                <a:cxn ang="0">
                  <a:pos x="310" y="275"/>
                </a:cxn>
                <a:cxn ang="0">
                  <a:pos x="270" y="313"/>
                </a:cxn>
                <a:cxn ang="0">
                  <a:pos x="233" y="337"/>
                </a:cxn>
                <a:cxn ang="0">
                  <a:pos x="195" y="354"/>
                </a:cxn>
                <a:cxn ang="0">
                  <a:pos x="166" y="352"/>
                </a:cxn>
                <a:cxn ang="0">
                  <a:pos x="125" y="336"/>
                </a:cxn>
                <a:cxn ang="0">
                  <a:pos x="81" y="318"/>
                </a:cxn>
                <a:cxn ang="0">
                  <a:pos x="40" y="289"/>
                </a:cxn>
                <a:cxn ang="0">
                  <a:pos x="0" y="228"/>
                </a:cxn>
              </a:cxnLst>
              <a:rect l="0" t="0" r="r" b="b"/>
              <a:pathLst>
                <a:path w="629" h="460">
                  <a:moveTo>
                    <a:pt x="0" y="228"/>
                  </a:moveTo>
                  <a:lnTo>
                    <a:pt x="24" y="228"/>
                  </a:lnTo>
                  <a:lnTo>
                    <a:pt x="30" y="251"/>
                  </a:lnTo>
                  <a:lnTo>
                    <a:pt x="43" y="230"/>
                  </a:lnTo>
                  <a:lnTo>
                    <a:pt x="27" y="212"/>
                  </a:lnTo>
                  <a:lnTo>
                    <a:pt x="153" y="215"/>
                  </a:lnTo>
                  <a:lnTo>
                    <a:pt x="154" y="212"/>
                  </a:lnTo>
                  <a:lnTo>
                    <a:pt x="160" y="207"/>
                  </a:lnTo>
                  <a:lnTo>
                    <a:pt x="163" y="200"/>
                  </a:lnTo>
                  <a:lnTo>
                    <a:pt x="166" y="197"/>
                  </a:lnTo>
                  <a:lnTo>
                    <a:pt x="172" y="190"/>
                  </a:lnTo>
                  <a:lnTo>
                    <a:pt x="178" y="185"/>
                  </a:lnTo>
                  <a:lnTo>
                    <a:pt x="182" y="177"/>
                  </a:lnTo>
                  <a:lnTo>
                    <a:pt x="188" y="170"/>
                  </a:lnTo>
                  <a:lnTo>
                    <a:pt x="195" y="162"/>
                  </a:lnTo>
                  <a:lnTo>
                    <a:pt x="203" y="154"/>
                  </a:lnTo>
                  <a:lnTo>
                    <a:pt x="208" y="146"/>
                  </a:lnTo>
                  <a:lnTo>
                    <a:pt x="217" y="136"/>
                  </a:lnTo>
                  <a:lnTo>
                    <a:pt x="225" y="127"/>
                  </a:lnTo>
                  <a:lnTo>
                    <a:pt x="232" y="118"/>
                  </a:lnTo>
                  <a:lnTo>
                    <a:pt x="238" y="108"/>
                  </a:lnTo>
                  <a:lnTo>
                    <a:pt x="247" y="98"/>
                  </a:lnTo>
                  <a:lnTo>
                    <a:pt x="254" y="86"/>
                  </a:lnTo>
                  <a:lnTo>
                    <a:pt x="261" y="75"/>
                  </a:lnTo>
                  <a:lnTo>
                    <a:pt x="270" y="65"/>
                  </a:lnTo>
                  <a:lnTo>
                    <a:pt x="277" y="53"/>
                  </a:lnTo>
                  <a:lnTo>
                    <a:pt x="286" y="43"/>
                  </a:lnTo>
                  <a:lnTo>
                    <a:pt x="294" y="35"/>
                  </a:lnTo>
                  <a:lnTo>
                    <a:pt x="301" y="25"/>
                  </a:lnTo>
                  <a:lnTo>
                    <a:pt x="308" y="18"/>
                  </a:lnTo>
                  <a:lnTo>
                    <a:pt x="316" y="10"/>
                  </a:lnTo>
                  <a:lnTo>
                    <a:pt x="323" y="5"/>
                  </a:lnTo>
                  <a:lnTo>
                    <a:pt x="329" y="2"/>
                  </a:lnTo>
                  <a:lnTo>
                    <a:pt x="335" y="0"/>
                  </a:lnTo>
                  <a:lnTo>
                    <a:pt x="339" y="0"/>
                  </a:lnTo>
                  <a:lnTo>
                    <a:pt x="343" y="5"/>
                  </a:lnTo>
                  <a:lnTo>
                    <a:pt x="345" y="8"/>
                  </a:lnTo>
                  <a:lnTo>
                    <a:pt x="346" y="13"/>
                  </a:lnTo>
                  <a:lnTo>
                    <a:pt x="343" y="18"/>
                  </a:lnTo>
                  <a:lnTo>
                    <a:pt x="342" y="25"/>
                  </a:lnTo>
                  <a:lnTo>
                    <a:pt x="338" y="32"/>
                  </a:lnTo>
                  <a:lnTo>
                    <a:pt x="332" y="41"/>
                  </a:lnTo>
                  <a:lnTo>
                    <a:pt x="326" y="50"/>
                  </a:lnTo>
                  <a:lnTo>
                    <a:pt x="320" y="61"/>
                  </a:lnTo>
                  <a:lnTo>
                    <a:pt x="311" y="70"/>
                  </a:lnTo>
                  <a:lnTo>
                    <a:pt x="304" y="79"/>
                  </a:lnTo>
                  <a:lnTo>
                    <a:pt x="295" y="89"/>
                  </a:lnTo>
                  <a:lnTo>
                    <a:pt x="289" y="101"/>
                  </a:lnTo>
                  <a:lnTo>
                    <a:pt x="282" y="113"/>
                  </a:lnTo>
                  <a:lnTo>
                    <a:pt x="276" y="122"/>
                  </a:lnTo>
                  <a:lnTo>
                    <a:pt x="270" y="134"/>
                  </a:lnTo>
                  <a:lnTo>
                    <a:pt x="266" y="146"/>
                  </a:lnTo>
                  <a:lnTo>
                    <a:pt x="261" y="154"/>
                  </a:lnTo>
                  <a:lnTo>
                    <a:pt x="258" y="162"/>
                  </a:lnTo>
                  <a:lnTo>
                    <a:pt x="254" y="170"/>
                  </a:lnTo>
                  <a:lnTo>
                    <a:pt x="251" y="179"/>
                  </a:lnTo>
                  <a:lnTo>
                    <a:pt x="248" y="187"/>
                  </a:lnTo>
                  <a:lnTo>
                    <a:pt x="245" y="195"/>
                  </a:lnTo>
                  <a:lnTo>
                    <a:pt x="242" y="202"/>
                  </a:lnTo>
                  <a:lnTo>
                    <a:pt x="241" y="210"/>
                  </a:lnTo>
                  <a:lnTo>
                    <a:pt x="238" y="215"/>
                  </a:lnTo>
                  <a:lnTo>
                    <a:pt x="235" y="222"/>
                  </a:lnTo>
                  <a:lnTo>
                    <a:pt x="233" y="225"/>
                  </a:lnTo>
                  <a:lnTo>
                    <a:pt x="232" y="232"/>
                  </a:lnTo>
                  <a:lnTo>
                    <a:pt x="229" y="238"/>
                  </a:lnTo>
                  <a:lnTo>
                    <a:pt x="230" y="242"/>
                  </a:lnTo>
                  <a:lnTo>
                    <a:pt x="228" y="246"/>
                  </a:lnTo>
                  <a:lnTo>
                    <a:pt x="226" y="255"/>
                  </a:lnTo>
                  <a:lnTo>
                    <a:pt x="223" y="265"/>
                  </a:lnTo>
                  <a:lnTo>
                    <a:pt x="220" y="275"/>
                  </a:lnTo>
                  <a:lnTo>
                    <a:pt x="214" y="281"/>
                  </a:lnTo>
                  <a:lnTo>
                    <a:pt x="211" y="286"/>
                  </a:lnTo>
                  <a:lnTo>
                    <a:pt x="206" y="286"/>
                  </a:lnTo>
                  <a:lnTo>
                    <a:pt x="203" y="281"/>
                  </a:lnTo>
                  <a:lnTo>
                    <a:pt x="198" y="275"/>
                  </a:lnTo>
                  <a:lnTo>
                    <a:pt x="195" y="270"/>
                  </a:lnTo>
                  <a:lnTo>
                    <a:pt x="189" y="266"/>
                  </a:lnTo>
                  <a:lnTo>
                    <a:pt x="185" y="265"/>
                  </a:lnTo>
                  <a:lnTo>
                    <a:pt x="178" y="261"/>
                  </a:lnTo>
                  <a:lnTo>
                    <a:pt x="172" y="260"/>
                  </a:lnTo>
                  <a:lnTo>
                    <a:pt x="164" y="258"/>
                  </a:lnTo>
                  <a:lnTo>
                    <a:pt x="159" y="258"/>
                  </a:lnTo>
                  <a:lnTo>
                    <a:pt x="151" y="258"/>
                  </a:lnTo>
                  <a:lnTo>
                    <a:pt x="145" y="258"/>
                  </a:lnTo>
                  <a:lnTo>
                    <a:pt x="140" y="258"/>
                  </a:lnTo>
                  <a:lnTo>
                    <a:pt x="137" y="261"/>
                  </a:lnTo>
                  <a:lnTo>
                    <a:pt x="131" y="265"/>
                  </a:lnTo>
                  <a:lnTo>
                    <a:pt x="132" y="271"/>
                  </a:lnTo>
                  <a:lnTo>
                    <a:pt x="141" y="281"/>
                  </a:lnTo>
                  <a:lnTo>
                    <a:pt x="148" y="289"/>
                  </a:lnTo>
                  <a:lnTo>
                    <a:pt x="151" y="293"/>
                  </a:lnTo>
                  <a:lnTo>
                    <a:pt x="157" y="296"/>
                  </a:lnTo>
                  <a:lnTo>
                    <a:pt x="164" y="299"/>
                  </a:lnTo>
                  <a:lnTo>
                    <a:pt x="173" y="304"/>
                  </a:lnTo>
                  <a:lnTo>
                    <a:pt x="181" y="306"/>
                  </a:lnTo>
                  <a:lnTo>
                    <a:pt x="186" y="309"/>
                  </a:lnTo>
                  <a:lnTo>
                    <a:pt x="189" y="313"/>
                  </a:lnTo>
                  <a:lnTo>
                    <a:pt x="194" y="318"/>
                  </a:lnTo>
                  <a:lnTo>
                    <a:pt x="195" y="321"/>
                  </a:lnTo>
                  <a:lnTo>
                    <a:pt x="195" y="324"/>
                  </a:lnTo>
                  <a:lnTo>
                    <a:pt x="198" y="321"/>
                  </a:lnTo>
                  <a:lnTo>
                    <a:pt x="204" y="318"/>
                  </a:lnTo>
                  <a:lnTo>
                    <a:pt x="207" y="313"/>
                  </a:lnTo>
                  <a:lnTo>
                    <a:pt x="211" y="309"/>
                  </a:lnTo>
                  <a:lnTo>
                    <a:pt x="217" y="306"/>
                  </a:lnTo>
                  <a:lnTo>
                    <a:pt x="225" y="303"/>
                  </a:lnTo>
                  <a:lnTo>
                    <a:pt x="230" y="298"/>
                  </a:lnTo>
                  <a:lnTo>
                    <a:pt x="236" y="294"/>
                  </a:lnTo>
                  <a:lnTo>
                    <a:pt x="242" y="289"/>
                  </a:lnTo>
                  <a:lnTo>
                    <a:pt x="248" y="286"/>
                  </a:lnTo>
                  <a:lnTo>
                    <a:pt x="254" y="281"/>
                  </a:lnTo>
                  <a:lnTo>
                    <a:pt x="260" y="278"/>
                  </a:lnTo>
                  <a:lnTo>
                    <a:pt x="266" y="275"/>
                  </a:lnTo>
                  <a:lnTo>
                    <a:pt x="270" y="273"/>
                  </a:lnTo>
                  <a:lnTo>
                    <a:pt x="279" y="268"/>
                  </a:lnTo>
                  <a:lnTo>
                    <a:pt x="286" y="265"/>
                  </a:lnTo>
                  <a:lnTo>
                    <a:pt x="291" y="261"/>
                  </a:lnTo>
                  <a:lnTo>
                    <a:pt x="296" y="258"/>
                  </a:lnTo>
                  <a:lnTo>
                    <a:pt x="301" y="253"/>
                  </a:lnTo>
                  <a:lnTo>
                    <a:pt x="305" y="246"/>
                  </a:lnTo>
                  <a:lnTo>
                    <a:pt x="308" y="240"/>
                  </a:lnTo>
                  <a:lnTo>
                    <a:pt x="313" y="230"/>
                  </a:lnTo>
                  <a:lnTo>
                    <a:pt x="314" y="222"/>
                  </a:lnTo>
                  <a:lnTo>
                    <a:pt x="316" y="215"/>
                  </a:lnTo>
                  <a:lnTo>
                    <a:pt x="318" y="207"/>
                  </a:lnTo>
                  <a:lnTo>
                    <a:pt x="321" y="199"/>
                  </a:lnTo>
                  <a:lnTo>
                    <a:pt x="321" y="189"/>
                  </a:lnTo>
                  <a:lnTo>
                    <a:pt x="324" y="182"/>
                  </a:lnTo>
                  <a:lnTo>
                    <a:pt x="326" y="172"/>
                  </a:lnTo>
                  <a:lnTo>
                    <a:pt x="329" y="165"/>
                  </a:lnTo>
                  <a:lnTo>
                    <a:pt x="330" y="156"/>
                  </a:lnTo>
                  <a:lnTo>
                    <a:pt x="332" y="149"/>
                  </a:lnTo>
                  <a:lnTo>
                    <a:pt x="332" y="142"/>
                  </a:lnTo>
                  <a:lnTo>
                    <a:pt x="335" y="137"/>
                  </a:lnTo>
                  <a:lnTo>
                    <a:pt x="336" y="131"/>
                  </a:lnTo>
                  <a:lnTo>
                    <a:pt x="339" y="129"/>
                  </a:lnTo>
                  <a:lnTo>
                    <a:pt x="338" y="132"/>
                  </a:lnTo>
                  <a:lnTo>
                    <a:pt x="338" y="142"/>
                  </a:lnTo>
                  <a:lnTo>
                    <a:pt x="338" y="147"/>
                  </a:lnTo>
                  <a:lnTo>
                    <a:pt x="338" y="154"/>
                  </a:lnTo>
                  <a:lnTo>
                    <a:pt x="338" y="162"/>
                  </a:lnTo>
                  <a:lnTo>
                    <a:pt x="338" y="170"/>
                  </a:lnTo>
                  <a:lnTo>
                    <a:pt x="338" y="177"/>
                  </a:lnTo>
                  <a:lnTo>
                    <a:pt x="338" y="184"/>
                  </a:lnTo>
                  <a:lnTo>
                    <a:pt x="338" y="190"/>
                  </a:lnTo>
                  <a:lnTo>
                    <a:pt x="338" y="197"/>
                  </a:lnTo>
                  <a:lnTo>
                    <a:pt x="339" y="205"/>
                  </a:lnTo>
                  <a:lnTo>
                    <a:pt x="342" y="208"/>
                  </a:lnTo>
                  <a:lnTo>
                    <a:pt x="345" y="203"/>
                  </a:lnTo>
                  <a:lnTo>
                    <a:pt x="351" y="195"/>
                  </a:lnTo>
                  <a:lnTo>
                    <a:pt x="354" y="189"/>
                  </a:lnTo>
                  <a:lnTo>
                    <a:pt x="357" y="182"/>
                  </a:lnTo>
                  <a:lnTo>
                    <a:pt x="360" y="174"/>
                  </a:lnTo>
                  <a:lnTo>
                    <a:pt x="364" y="167"/>
                  </a:lnTo>
                  <a:lnTo>
                    <a:pt x="367" y="157"/>
                  </a:lnTo>
                  <a:lnTo>
                    <a:pt x="371" y="151"/>
                  </a:lnTo>
                  <a:lnTo>
                    <a:pt x="376" y="142"/>
                  </a:lnTo>
                  <a:lnTo>
                    <a:pt x="380" y="136"/>
                  </a:lnTo>
                  <a:lnTo>
                    <a:pt x="383" y="129"/>
                  </a:lnTo>
                  <a:lnTo>
                    <a:pt x="387" y="122"/>
                  </a:lnTo>
                  <a:lnTo>
                    <a:pt x="390" y="119"/>
                  </a:lnTo>
                  <a:lnTo>
                    <a:pt x="396" y="118"/>
                  </a:lnTo>
                  <a:lnTo>
                    <a:pt x="402" y="116"/>
                  </a:lnTo>
                  <a:lnTo>
                    <a:pt x="408" y="121"/>
                  </a:lnTo>
                  <a:lnTo>
                    <a:pt x="409" y="124"/>
                  </a:lnTo>
                  <a:lnTo>
                    <a:pt x="412" y="131"/>
                  </a:lnTo>
                  <a:lnTo>
                    <a:pt x="415" y="137"/>
                  </a:lnTo>
                  <a:lnTo>
                    <a:pt x="418" y="146"/>
                  </a:lnTo>
                  <a:lnTo>
                    <a:pt x="418" y="152"/>
                  </a:lnTo>
                  <a:lnTo>
                    <a:pt x="420" y="161"/>
                  </a:lnTo>
                  <a:lnTo>
                    <a:pt x="420" y="170"/>
                  </a:lnTo>
                  <a:lnTo>
                    <a:pt x="421" y="182"/>
                  </a:lnTo>
                  <a:lnTo>
                    <a:pt x="420" y="192"/>
                  </a:lnTo>
                  <a:lnTo>
                    <a:pt x="420" y="202"/>
                  </a:lnTo>
                  <a:lnTo>
                    <a:pt x="418" y="213"/>
                  </a:lnTo>
                  <a:lnTo>
                    <a:pt x="417" y="225"/>
                  </a:lnTo>
                  <a:lnTo>
                    <a:pt x="412" y="235"/>
                  </a:lnTo>
                  <a:lnTo>
                    <a:pt x="409" y="246"/>
                  </a:lnTo>
                  <a:lnTo>
                    <a:pt x="405" y="256"/>
                  </a:lnTo>
                  <a:lnTo>
                    <a:pt x="401" y="268"/>
                  </a:lnTo>
                  <a:lnTo>
                    <a:pt x="395" y="278"/>
                  </a:lnTo>
                  <a:lnTo>
                    <a:pt x="390" y="288"/>
                  </a:lnTo>
                  <a:lnTo>
                    <a:pt x="386" y="299"/>
                  </a:lnTo>
                  <a:lnTo>
                    <a:pt x="382" y="309"/>
                  </a:lnTo>
                  <a:lnTo>
                    <a:pt x="376" y="318"/>
                  </a:lnTo>
                  <a:lnTo>
                    <a:pt x="373" y="326"/>
                  </a:lnTo>
                  <a:lnTo>
                    <a:pt x="370" y="332"/>
                  </a:lnTo>
                  <a:lnTo>
                    <a:pt x="367" y="341"/>
                  </a:lnTo>
                  <a:lnTo>
                    <a:pt x="364" y="346"/>
                  </a:lnTo>
                  <a:lnTo>
                    <a:pt x="364" y="354"/>
                  </a:lnTo>
                  <a:lnTo>
                    <a:pt x="364" y="357"/>
                  </a:lnTo>
                  <a:lnTo>
                    <a:pt x="365" y="362"/>
                  </a:lnTo>
                  <a:lnTo>
                    <a:pt x="370" y="366"/>
                  </a:lnTo>
                  <a:lnTo>
                    <a:pt x="379" y="367"/>
                  </a:lnTo>
                  <a:lnTo>
                    <a:pt x="383" y="366"/>
                  </a:lnTo>
                  <a:lnTo>
                    <a:pt x="389" y="366"/>
                  </a:lnTo>
                  <a:lnTo>
                    <a:pt x="396" y="366"/>
                  </a:lnTo>
                  <a:lnTo>
                    <a:pt x="402" y="366"/>
                  </a:lnTo>
                  <a:lnTo>
                    <a:pt x="406" y="362"/>
                  </a:lnTo>
                  <a:lnTo>
                    <a:pt x="412" y="361"/>
                  </a:lnTo>
                  <a:lnTo>
                    <a:pt x="418" y="359"/>
                  </a:lnTo>
                  <a:lnTo>
                    <a:pt x="424" y="359"/>
                  </a:lnTo>
                  <a:lnTo>
                    <a:pt x="431" y="357"/>
                  </a:lnTo>
                  <a:lnTo>
                    <a:pt x="437" y="361"/>
                  </a:lnTo>
                  <a:lnTo>
                    <a:pt x="436" y="362"/>
                  </a:lnTo>
                  <a:lnTo>
                    <a:pt x="431" y="369"/>
                  </a:lnTo>
                  <a:lnTo>
                    <a:pt x="426" y="375"/>
                  </a:lnTo>
                  <a:lnTo>
                    <a:pt x="418" y="387"/>
                  </a:lnTo>
                  <a:lnTo>
                    <a:pt x="409" y="394"/>
                  </a:lnTo>
                  <a:lnTo>
                    <a:pt x="404" y="402"/>
                  </a:lnTo>
                  <a:lnTo>
                    <a:pt x="399" y="409"/>
                  </a:lnTo>
                  <a:lnTo>
                    <a:pt x="399" y="412"/>
                  </a:lnTo>
                  <a:lnTo>
                    <a:pt x="401" y="412"/>
                  </a:lnTo>
                  <a:lnTo>
                    <a:pt x="404" y="412"/>
                  </a:lnTo>
                  <a:lnTo>
                    <a:pt x="408" y="412"/>
                  </a:lnTo>
                  <a:lnTo>
                    <a:pt x="414" y="410"/>
                  </a:lnTo>
                  <a:lnTo>
                    <a:pt x="420" y="409"/>
                  </a:lnTo>
                  <a:lnTo>
                    <a:pt x="428" y="405"/>
                  </a:lnTo>
                  <a:lnTo>
                    <a:pt x="436" y="404"/>
                  </a:lnTo>
                  <a:lnTo>
                    <a:pt x="446" y="402"/>
                  </a:lnTo>
                  <a:lnTo>
                    <a:pt x="455" y="397"/>
                  </a:lnTo>
                  <a:lnTo>
                    <a:pt x="464" y="394"/>
                  </a:lnTo>
                  <a:lnTo>
                    <a:pt x="474" y="392"/>
                  </a:lnTo>
                  <a:lnTo>
                    <a:pt x="486" y="390"/>
                  </a:lnTo>
                  <a:lnTo>
                    <a:pt x="494" y="387"/>
                  </a:lnTo>
                  <a:lnTo>
                    <a:pt x="505" y="387"/>
                  </a:lnTo>
                  <a:lnTo>
                    <a:pt x="515" y="387"/>
                  </a:lnTo>
                  <a:lnTo>
                    <a:pt x="525" y="387"/>
                  </a:lnTo>
                  <a:lnTo>
                    <a:pt x="534" y="387"/>
                  </a:lnTo>
                  <a:lnTo>
                    <a:pt x="543" y="389"/>
                  </a:lnTo>
                  <a:lnTo>
                    <a:pt x="552" y="390"/>
                  </a:lnTo>
                  <a:lnTo>
                    <a:pt x="562" y="394"/>
                  </a:lnTo>
                  <a:lnTo>
                    <a:pt x="571" y="397"/>
                  </a:lnTo>
                  <a:lnTo>
                    <a:pt x="580" y="402"/>
                  </a:lnTo>
                  <a:lnTo>
                    <a:pt x="587" y="407"/>
                  </a:lnTo>
                  <a:lnTo>
                    <a:pt x="596" y="412"/>
                  </a:lnTo>
                  <a:lnTo>
                    <a:pt x="602" y="415"/>
                  </a:lnTo>
                  <a:lnTo>
                    <a:pt x="609" y="420"/>
                  </a:lnTo>
                  <a:lnTo>
                    <a:pt x="613" y="425"/>
                  </a:lnTo>
                  <a:lnTo>
                    <a:pt x="619" y="430"/>
                  </a:lnTo>
                  <a:lnTo>
                    <a:pt x="626" y="435"/>
                  </a:lnTo>
                  <a:lnTo>
                    <a:pt x="629" y="438"/>
                  </a:lnTo>
                  <a:lnTo>
                    <a:pt x="628" y="437"/>
                  </a:lnTo>
                  <a:lnTo>
                    <a:pt x="625" y="435"/>
                  </a:lnTo>
                  <a:lnTo>
                    <a:pt x="619" y="435"/>
                  </a:lnTo>
                  <a:lnTo>
                    <a:pt x="613" y="435"/>
                  </a:lnTo>
                  <a:lnTo>
                    <a:pt x="606" y="432"/>
                  </a:lnTo>
                  <a:lnTo>
                    <a:pt x="597" y="430"/>
                  </a:lnTo>
                  <a:lnTo>
                    <a:pt x="587" y="428"/>
                  </a:lnTo>
                  <a:lnTo>
                    <a:pt x="577" y="428"/>
                  </a:lnTo>
                  <a:lnTo>
                    <a:pt x="565" y="427"/>
                  </a:lnTo>
                  <a:lnTo>
                    <a:pt x="553" y="425"/>
                  </a:lnTo>
                  <a:lnTo>
                    <a:pt x="541" y="425"/>
                  </a:lnTo>
                  <a:lnTo>
                    <a:pt x="530" y="425"/>
                  </a:lnTo>
                  <a:lnTo>
                    <a:pt x="518" y="423"/>
                  </a:lnTo>
                  <a:lnTo>
                    <a:pt x="506" y="425"/>
                  </a:lnTo>
                  <a:lnTo>
                    <a:pt x="494" y="425"/>
                  </a:lnTo>
                  <a:lnTo>
                    <a:pt x="486" y="428"/>
                  </a:lnTo>
                  <a:lnTo>
                    <a:pt x="474" y="430"/>
                  </a:lnTo>
                  <a:lnTo>
                    <a:pt x="464" y="432"/>
                  </a:lnTo>
                  <a:lnTo>
                    <a:pt x="455" y="435"/>
                  </a:lnTo>
                  <a:lnTo>
                    <a:pt x="446" y="438"/>
                  </a:lnTo>
                  <a:lnTo>
                    <a:pt x="437" y="440"/>
                  </a:lnTo>
                  <a:lnTo>
                    <a:pt x="428" y="442"/>
                  </a:lnTo>
                  <a:lnTo>
                    <a:pt x="421" y="445"/>
                  </a:lnTo>
                  <a:lnTo>
                    <a:pt x="415" y="448"/>
                  </a:lnTo>
                  <a:lnTo>
                    <a:pt x="408" y="448"/>
                  </a:lnTo>
                  <a:lnTo>
                    <a:pt x="402" y="452"/>
                  </a:lnTo>
                  <a:lnTo>
                    <a:pt x="396" y="453"/>
                  </a:lnTo>
                  <a:lnTo>
                    <a:pt x="393" y="455"/>
                  </a:lnTo>
                  <a:lnTo>
                    <a:pt x="386" y="456"/>
                  </a:lnTo>
                  <a:lnTo>
                    <a:pt x="386" y="460"/>
                  </a:lnTo>
                  <a:lnTo>
                    <a:pt x="383" y="456"/>
                  </a:lnTo>
                  <a:lnTo>
                    <a:pt x="380" y="455"/>
                  </a:lnTo>
                  <a:lnTo>
                    <a:pt x="376" y="450"/>
                  </a:lnTo>
                  <a:lnTo>
                    <a:pt x="370" y="445"/>
                  </a:lnTo>
                  <a:lnTo>
                    <a:pt x="364" y="437"/>
                  </a:lnTo>
                  <a:lnTo>
                    <a:pt x="357" y="430"/>
                  </a:lnTo>
                  <a:lnTo>
                    <a:pt x="351" y="422"/>
                  </a:lnTo>
                  <a:lnTo>
                    <a:pt x="346" y="415"/>
                  </a:lnTo>
                  <a:lnTo>
                    <a:pt x="340" y="407"/>
                  </a:lnTo>
                  <a:lnTo>
                    <a:pt x="339" y="400"/>
                  </a:lnTo>
                  <a:lnTo>
                    <a:pt x="336" y="392"/>
                  </a:lnTo>
                  <a:lnTo>
                    <a:pt x="336" y="385"/>
                  </a:lnTo>
                  <a:lnTo>
                    <a:pt x="336" y="377"/>
                  </a:lnTo>
                  <a:lnTo>
                    <a:pt x="336" y="369"/>
                  </a:lnTo>
                  <a:lnTo>
                    <a:pt x="336" y="361"/>
                  </a:lnTo>
                  <a:lnTo>
                    <a:pt x="336" y="354"/>
                  </a:lnTo>
                  <a:lnTo>
                    <a:pt x="335" y="346"/>
                  </a:lnTo>
                  <a:lnTo>
                    <a:pt x="333" y="337"/>
                  </a:lnTo>
                  <a:lnTo>
                    <a:pt x="332" y="328"/>
                  </a:lnTo>
                  <a:lnTo>
                    <a:pt x="332" y="321"/>
                  </a:lnTo>
                  <a:lnTo>
                    <a:pt x="329" y="313"/>
                  </a:lnTo>
                  <a:lnTo>
                    <a:pt x="327" y="306"/>
                  </a:lnTo>
                  <a:lnTo>
                    <a:pt x="324" y="299"/>
                  </a:lnTo>
                  <a:lnTo>
                    <a:pt x="324" y="294"/>
                  </a:lnTo>
                  <a:lnTo>
                    <a:pt x="318" y="285"/>
                  </a:lnTo>
                  <a:lnTo>
                    <a:pt x="316" y="278"/>
                  </a:lnTo>
                  <a:lnTo>
                    <a:pt x="311" y="275"/>
                  </a:lnTo>
                  <a:lnTo>
                    <a:pt x="310" y="275"/>
                  </a:lnTo>
                  <a:lnTo>
                    <a:pt x="307" y="280"/>
                  </a:lnTo>
                  <a:lnTo>
                    <a:pt x="301" y="285"/>
                  </a:lnTo>
                  <a:lnTo>
                    <a:pt x="295" y="293"/>
                  </a:lnTo>
                  <a:lnTo>
                    <a:pt x="285" y="301"/>
                  </a:lnTo>
                  <a:lnTo>
                    <a:pt x="276" y="309"/>
                  </a:lnTo>
                  <a:lnTo>
                    <a:pt x="270" y="313"/>
                  </a:lnTo>
                  <a:lnTo>
                    <a:pt x="264" y="318"/>
                  </a:lnTo>
                  <a:lnTo>
                    <a:pt x="258" y="323"/>
                  </a:lnTo>
                  <a:lnTo>
                    <a:pt x="254" y="328"/>
                  </a:lnTo>
                  <a:lnTo>
                    <a:pt x="247" y="331"/>
                  </a:lnTo>
                  <a:lnTo>
                    <a:pt x="241" y="334"/>
                  </a:lnTo>
                  <a:lnTo>
                    <a:pt x="233" y="337"/>
                  </a:lnTo>
                  <a:lnTo>
                    <a:pt x="228" y="341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10" y="347"/>
                  </a:lnTo>
                  <a:lnTo>
                    <a:pt x="204" y="351"/>
                  </a:lnTo>
                  <a:lnTo>
                    <a:pt x="195" y="354"/>
                  </a:lnTo>
                  <a:lnTo>
                    <a:pt x="188" y="357"/>
                  </a:lnTo>
                  <a:lnTo>
                    <a:pt x="184" y="357"/>
                  </a:lnTo>
                  <a:lnTo>
                    <a:pt x="182" y="359"/>
                  </a:lnTo>
                  <a:lnTo>
                    <a:pt x="179" y="357"/>
                  </a:lnTo>
                  <a:lnTo>
                    <a:pt x="172" y="354"/>
                  </a:lnTo>
                  <a:lnTo>
                    <a:pt x="166" y="352"/>
                  </a:lnTo>
                  <a:lnTo>
                    <a:pt x="162" y="351"/>
                  </a:lnTo>
                  <a:lnTo>
                    <a:pt x="154" y="347"/>
                  </a:lnTo>
                  <a:lnTo>
                    <a:pt x="148" y="346"/>
                  </a:lnTo>
                  <a:lnTo>
                    <a:pt x="141" y="342"/>
                  </a:lnTo>
                  <a:lnTo>
                    <a:pt x="134" y="339"/>
                  </a:lnTo>
                  <a:lnTo>
                    <a:pt x="125" y="336"/>
                  </a:lnTo>
                  <a:lnTo>
                    <a:pt x="118" y="334"/>
                  </a:lnTo>
                  <a:lnTo>
                    <a:pt x="109" y="331"/>
                  </a:lnTo>
                  <a:lnTo>
                    <a:pt x="101" y="328"/>
                  </a:lnTo>
                  <a:lnTo>
                    <a:pt x="94" y="324"/>
                  </a:lnTo>
                  <a:lnTo>
                    <a:pt x="88" y="321"/>
                  </a:lnTo>
                  <a:lnTo>
                    <a:pt x="81" y="318"/>
                  </a:lnTo>
                  <a:lnTo>
                    <a:pt x="75" y="313"/>
                  </a:lnTo>
                  <a:lnTo>
                    <a:pt x="69" y="309"/>
                  </a:lnTo>
                  <a:lnTo>
                    <a:pt x="63" y="306"/>
                  </a:lnTo>
                  <a:lnTo>
                    <a:pt x="53" y="299"/>
                  </a:lnTo>
                  <a:lnTo>
                    <a:pt x="47" y="294"/>
                  </a:lnTo>
                  <a:lnTo>
                    <a:pt x="40" y="289"/>
                  </a:lnTo>
                  <a:lnTo>
                    <a:pt x="37" y="288"/>
                  </a:lnTo>
                  <a:lnTo>
                    <a:pt x="34" y="285"/>
                  </a:lnTo>
                  <a:lnTo>
                    <a:pt x="24" y="286"/>
                  </a:lnTo>
                  <a:lnTo>
                    <a:pt x="0" y="273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98" name="Freeform 66"/>
            <p:cNvSpPr>
              <a:spLocks/>
            </p:cNvSpPr>
            <p:nvPr/>
          </p:nvSpPr>
          <p:spPr bwMode="auto">
            <a:xfrm>
              <a:off x="3566" y="3270"/>
              <a:ext cx="68" cy="263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2" y="151"/>
                </a:cxn>
                <a:cxn ang="0">
                  <a:pos x="6" y="136"/>
                </a:cxn>
                <a:cxn ang="0">
                  <a:pos x="8" y="119"/>
                </a:cxn>
                <a:cxn ang="0">
                  <a:pos x="11" y="108"/>
                </a:cxn>
                <a:cxn ang="0">
                  <a:pos x="12" y="93"/>
                </a:cxn>
                <a:cxn ang="0">
                  <a:pos x="14" y="74"/>
                </a:cxn>
                <a:cxn ang="0">
                  <a:pos x="14" y="58"/>
                </a:cxn>
                <a:cxn ang="0">
                  <a:pos x="15" y="41"/>
                </a:cxn>
                <a:cxn ang="0">
                  <a:pos x="17" y="27"/>
                </a:cxn>
                <a:cxn ang="0">
                  <a:pos x="17" y="13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1" y="13"/>
                </a:cxn>
                <a:cxn ang="0">
                  <a:pos x="24" y="27"/>
                </a:cxn>
                <a:cxn ang="0">
                  <a:pos x="28" y="41"/>
                </a:cxn>
                <a:cxn ang="0">
                  <a:pos x="33" y="58"/>
                </a:cxn>
                <a:cxn ang="0">
                  <a:pos x="37" y="74"/>
                </a:cxn>
                <a:cxn ang="0">
                  <a:pos x="43" y="91"/>
                </a:cxn>
                <a:cxn ang="0">
                  <a:pos x="47" y="104"/>
                </a:cxn>
                <a:cxn ang="0">
                  <a:pos x="52" y="116"/>
                </a:cxn>
                <a:cxn ang="0">
                  <a:pos x="58" y="129"/>
                </a:cxn>
                <a:cxn ang="0">
                  <a:pos x="63" y="144"/>
                </a:cxn>
                <a:cxn ang="0">
                  <a:pos x="66" y="152"/>
                </a:cxn>
                <a:cxn ang="0">
                  <a:pos x="66" y="160"/>
                </a:cxn>
                <a:cxn ang="0">
                  <a:pos x="59" y="170"/>
                </a:cxn>
                <a:cxn ang="0">
                  <a:pos x="56" y="184"/>
                </a:cxn>
                <a:cxn ang="0">
                  <a:pos x="53" y="202"/>
                </a:cxn>
                <a:cxn ang="0">
                  <a:pos x="53" y="225"/>
                </a:cxn>
                <a:cxn ang="0">
                  <a:pos x="53" y="246"/>
                </a:cxn>
                <a:cxn ang="0">
                  <a:pos x="53" y="261"/>
                </a:cxn>
                <a:cxn ang="0">
                  <a:pos x="0" y="159"/>
                </a:cxn>
              </a:cxnLst>
              <a:rect l="0" t="0" r="r" b="b"/>
              <a:pathLst>
                <a:path w="68" h="263">
                  <a:moveTo>
                    <a:pt x="0" y="159"/>
                  </a:moveTo>
                  <a:lnTo>
                    <a:pt x="0" y="157"/>
                  </a:lnTo>
                  <a:lnTo>
                    <a:pt x="2" y="156"/>
                  </a:lnTo>
                  <a:lnTo>
                    <a:pt x="2" y="151"/>
                  </a:lnTo>
                  <a:lnTo>
                    <a:pt x="5" y="144"/>
                  </a:lnTo>
                  <a:lnTo>
                    <a:pt x="6" y="136"/>
                  </a:lnTo>
                  <a:lnTo>
                    <a:pt x="8" y="126"/>
                  </a:lnTo>
                  <a:lnTo>
                    <a:pt x="8" y="119"/>
                  </a:lnTo>
                  <a:lnTo>
                    <a:pt x="11" y="114"/>
                  </a:lnTo>
                  <a:lnTo>
                    <a:pt x="11" y="108"/>
                  </a:lnTo>
                  <a:lnTo>
                    <a:pt x="12" y="101"/>
                  </a:lnTo>
                  <a:lnTo>
                    <a:pt x="12" y="93"/>
                  </a:lnTo>
                  <a:lnTo>
                    <a:pt x="14" y="84"/>
                  </a:lnTo>
                  <a:lnTo>
                    <a:pt x="14" y="74"/>
                  </a:lnTo>
                  <a:lnTo>
                    <a:pt x="14" y="68"/>
                  </a:lnTo>
                  <a:lnTo>
                    <a:pt x="14" y="58"/>
                  </a:lnTo>
                  <a:lnTo>
                    <a:pt x="15" y="50"/>
                  </a:lnTo>
                  <a:lnTo>
                    <a:pt x="15" y="41"/>
                  </a:lnTo>
                  <a:lnTo>
                    <a:pt x="17" y="35"/>
                  </a:lnTo>
                  <a:lnTo>
                    <a:pt x="17" y="27"/>
                  </a:lnTo>
                  <a:lnTo>
                    <a:pt x="17" y="20"/>
                  </a:lnTo>
                  <a:lnTo>
                    <a:pt x="17" y="13"/>
                  </a:lnTo>
                  <a:lnTo>
                    <a:pt x="17" y="8"/>
                  </a:lnTo>
                  <a:lnTo>
                    <a:pt x="17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9" y="8"/>
                  </a:lnTo>
                  <a:lnTo>
                    <a:pt x="21" y="13"/>
                  </a:lnTo>
                  <a:lnTo>
                    <a:pt x="22" y="20"/>
                  </a:lnTo>
                  <a:lnTo>
                    <a:pt x="24" y="27"/>
                  </a:lnTo>
                  <a:lnTo>
                    <a:pt x="27" y="35"/>
                  </a:lnTo>
                  <a:lnTo>
                    <a:pt x="28" y="41"/>
                  </a:lnTo>
                  <a:lnTo>
                    <a:pt x="30" y="51"/>
                  </a:lnTo>
                  <a:lnTo>
                    <a:pt x="33" y="58"/>
                  </a:lnTo>
                  <a:lnTo>
                    <a:pt x="36" y="68"/>
                  </a:lnTo>
                  <a:lnTo>
                    <a:pt x="37" y="74"/>
                  </a:lnTo>
                  <a:lnTo>
                    <a:pt x="40" y="83"/>
                  </a:lnTo>
                  <a:lnTo>
                    <a:pt x="43" y="91"/>
                  </a:lnTo>
                  <a:lnTo>
                    <a:pt x="46" y="99"/>
                  </a:lnTo>
                  <a:lnTo>
                    <a:pt x="47" y="104"/>
                  </a:lnTo>
                  <a:lnTo>
                    <a:pt x="50" y="111"/>
                  </a:lnTo>
                  <a:lnTo>
                    <a:pt x="52" y="116"/>
                  </a:lnTo>
                  <a:lnTo>
                    <a:pt x="55" y="122"/>
                  </a:lnTo>
                  <a:lnTo>
                    <a:pt x="58" y="129"/>
                  </a:lnTo>
                  <a:lnTo>
                    <a:pt x="62" y="137"/>
                  </a:lnTo>
                  <a:lnTo>
                    <a:pt x="63" y="144"/>
                  </a:lnTo>
                  <a:lnTo>
                    <a:pt x="66" y="147"/>
                  </a:lnTo>
                  <a:lnTo>
                    <a:pt x="66" y="152"/>
                  </a:lnTo>
                  <a:lnTo>
                    <a:pt x="68" y="156"/>
                  </a:lnTo>
                  <a:lnTo>
                    <a:pt x="66" y="160"/>
                  </a:lnTo>
                  <a:lnTo>
                    <a:pt x="62" y="167"/>
                  </a:lnTo>
                  <a:lnTo>
                    <a:pt x="59" y="170"/>
                  </a:lnTo>
                  <a:lnTo>
                    <a:pt x="58" y="177"/>
                  </a:lnTo>
                  <a:lnTo>
                    <a:pt x="56" y="184"/>
                  </a:lnTo>
                  <a:lnTo>
                    <a:pt x="56" y="192"/>
                  </a:lnTo>
                  <a:lnTo>
                    <a:pt x="53" y="202"/>
                  </a:lnTo>
                  <a:lnTo>
                    <a:pt x="53" y="213"/>
                  </a:lnTo>
                  <a:lnTo>
                    <a:pt x="53" y="225"/>
                  </a:lnTo>
                  <a:lnTo>
                    <a:pt x="53" y="237"/>
                  </a:lnTo>
                  <a:lnTo>
                    <a:pt x="53" y="246"/>
                  </a:lnTo>
                  <a:lnTo>
                    <a:pt x="53" y="255"/>
                  </a:lnTo>
                  <a:lnTo>
                    <a:pt x="53" y="261"/>
                  </a:lnTo>
                  <a:lnTo>
                    <a:pt x="53" y="263"/>
                  </a:lnTo>
                  <a:lnTo>
                    <a:pt x="0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99" name="Freeform 67"/>
            <p:cNvSpPr>
              <a:spLocks/>
            </p:cNvSpPr>
            <p:nvPr/>
          </p:nvSpPr>
          <p:spPr bwMode="auto">
            <a:xfrm>
              <a:off x="3301" y="3050"/>
              <a:ext cx="108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5"/>
                </a:cxn>
                <a:cxn ang="0">
                  <a:pos x="3" y="33"/>
                </a:cxn>
                <a:cxn ang="0">
                  <a:pos x="7" y="27"/>
                </a:cxn>
                <a:cxn ang="0">
                  <a:pos x="13" y="23"/>
                </a:cxn>
                <a:cxn ang="0">
                  <a:pos x="19" y="17"/>
                </a:cxn>
                <a:cxn ang="0">
                  <a:pos x="26" y="12"/>
                </a:cxn>
                <a:cxn ang="0">
                  <a:pos x="37" y="7"/>
                </a:cxn>
                <a:cxn ang="0">
                  <a:pos x="45" y="5"/>
                </a:cxn>
                <a:cxn ang="0">
                  <a:pos x="53" y="2"/>
                </a:cxn>
                <a:cxn ang="0">
                  <a:pos x="62" y="0"/>
                </a:cxn>
                <a:cxn ang="0">
                  <a:pos x="69" y="0"/>
                </a:cxn>
                <a:cxn ang="0">
                  <a:pos x="76" y="2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108" y="23"/>
                </a:cxn>
                <a:cxn ang="0">
                  <a:pos x="107" y="23"/>
                </a:cxn>
                <a:cxn ang="0">
                  <a:pos x="104" y="23"/>
                </a:cxn>
                <a:cxn ang="0">
                  <a:pos x="100" y="23"/>
                </a:cxn>
                <a:cxn ang="0">
                  <a:pos x="95" y="23"/>
                </a:cxn>
                <a:cxn ang="0">
                  <a:pos x="86" y="23"/>
                </a:cxn>
                <a:cxn ang="0">
                  <a:pos x="79" y="23"/>
                </a:cxn>
                <a:cxn ang="0">
                  <a:pos x="69" y="23"/>
                </a:cxn>
                <a:cxn ang="0">
                  <a:pos x="60" y="23"/>
                </a:cxn>
                <a:cxn ang="0">
                  <a:pos x="54" y="23"/>
                </a:cxn>
                <a:cxn ang="0">
                  <a:pos x="50" y="23"/>
                </a:cxn>
                <a:cxn ang="0">
                  <a:pos x="42" y="25"/>
                </a:cxn>
                <a:cxn ang="0">
                  <a:pos x="38" y="27"/>
                </a:cxn>
                <a:cxn ang="0">
                  <a:pos x="28" y="28"/>
                </a:cxn>
                <a:cxn ang="0">
                  <a:pos x="19" y="32"/>
                </a:cxn>
                <a:cxn ang="0">
                  <a:pos x="10" y="33"/>
                </a:cxn>
                <a:cxn ang="0">
                  <a:pos x="4" y="35"/>
                </a:cxn>
                <a:cxn ang="0">
                  <a:pos x="1" y="37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108" h="38">
                  <a:moveTo>
                    <a:pt x="0" y="38"/>
                  </a:moveTo>
                  <a:lnTo>
                    <a:pt x="0" y="35"/>
                  </a:lnTo>
                  <a:lnTo>
                    <a:pt x="3" y="33"/>
                  </a:lnTo>
                  <a:lnTo>
                    <a:pt x="7" y="27"/>
                  </a:lnTo>
                  <a:lnTo>
                    <a:pt x="13" y="23"/>
                  </a:lnTo>
                  <a:lnTo>
                    <a:pt x="19" y="17"/>
                  </a:lnTo>
                  <a:lnTo>
                    <a:pt x="26" y="12"/>
                  </a:lnTo>
                  <a:lnTo>
                    <a:pt x="37" y="7"/>
                  </a:lnTo>
                  <a:lnTo>
                    <a:pt x="45" y="5"/>
                  </a:lnTo>
                  <a:lnTo>
                    <a:pt x="53" y="2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108" y="23"/>
                  </a:lnTo>
                  <a:lnTo>
                    <a:pt x="107" y="23"/>
                  </a:lnTo>
                  <a:lnTo>
                    <a:pt x="104" y="23"/>
                  </a:lnTo>
                  <a:lnTo>
                    <a:pt x="100" y="23"/>
                  </a:lnTo>
                  <a:lnTo>
                    <a:pt x="95" y="23"/>
                  </a:lnTo>
                  <a:lnTo>
                    <a:pt x="86" y="23"/>
                  </a:lnTo>
                  <a:lnTo>
                    <a:pt x="79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4" y="23"/>
                  </a:lnTo>
                  <a:lnTo>
                    <a:pt x="50" y="23"/>
                  </a:lnTo>
                  <a:lnTo>
                    <a:pt x="42" y="25"/>
                  </a:lnTo>
                  <a:lnTo>
                    <a:pt x="38" y="27"/>
                  </a:lnTo>
                  <a:lnTo>
                    <a:pt x="28" y="28"/>
                  </a:lnTo>
                  <a:lnTo>
                    <a:pt x="19" y="32"/>
                  </a:lnTo>
                  <a:lnTo>
                    <a:pt x="10" y="33"/>
                  </a:lnTo>
                  <a:lnTo>
                    <a:pt x="4" y="35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00" name="Freeform 68"/>
            <p:cNvSpPr>
              <a:spLocks/>
            </p:cNvSpPr>
            <p:nvPr/>
          </p:nvSpPr>
          <p:spPr bwMode="auto">
            <a:xfrm>
              <a:off x="1648" y="3402"/>
              <a:ext cx="518" cy="822"/>
            </a:xfrm>
            <a:custGeom>
              <a:avLst/>
              <a:gdLst/>
              <a:ahLst/>
              <a:cxnLst>
                <a:cxn ang="0">
                  <a:pos x="91" y="2"/>
                </a:cxn>
                <a:cxn ang="0">
                  <a:pos x="87" y="17"/>
                </a:cxn>
                <a:cxn ang="0">
                  <a:pos x="82" y="33"/>
                </a:cxn>
                <a:cxn ang="0">
                  <a:pos x="78" y="57"/>
                </a:cxn>
                <a:cxn ang="0">
                  <a:pos x="72" y="80"/>
                </a:cxn>
                <a:cxn ang="0">
                  <a:pos x="67" y="108"/>
                </a:cxn>
                <a:cxn ang="0">
                  <a:pos x="65" y="136"/>
                </a:cxn>
                <a:cxn ang="0">
                  <a:pos x="62" y="169"/>
                </a:cxn>
                <a:cxn ang="0">
                  <a:pos x="62" y="202"/>
                </a:cxn>
                <a:cxn ang="0">
                  <a:pos x="62" y="235"/>
                </a:cxn>
                <a:cxn ang="0">
                  <a:pos x="63" y="270"/>
                </a:cxn>
                <a:cxn ang="0">
                  <a:pos x="65" y="305"/>
                </a:cxn>
                <a:cxn ang="0">
                  <a:pos x="65" y="336"/>
                </a:cxn>
                <a:cxn ang="0">
                  <a:pos x="63" y="367"/>
                </a:cxn>
                <a:cxn ang="0">
                  <a:pos x="62" y="397"/>
                </a:cxn>
                <a:cxn ang="0">
                  <a:pos x="59" y="424"/>
                </a:cxn>
                <a:cxn ang="0">
                  <a:pos x="54" y="448"/>
                </a:cxn>
                <a:cxn ang="0">
                  <a:pos x="48" y="470"/>
                </a:cxn>
                <a:cxn ang="0">
                  <a:pos x="43" y="491"/>
                </a:cxn>
                <a:cxn ang="0">
                  <a:pos x="35" y="515"/>
                </a:cxn>
                <a:cxn ang="0">
                  <a:pos x="29" y="536"/>
                </a:cxn>
                <a:cxn ang="0">
                  <a:pos x="22" y="561"/>
                </a:cxn>
                <a:cxn ang="0">
                  <a:pos x="16" y="587"/>
                </a:cxn>
                <a:cxn ang="0">
                  <a:pos x="12" y="617"/>
                </a:cxn>
                <a:cxn ang="0">
                  <a:pos x="6" y="652"/>
                </a:cxn>
                <a:cxn ang="0">
                  <a:pos x="3" y="685"/>
                </a:cxn>
                <a:cxn ang="0">
                  <a:pos x="1" y="718"/>
                </a:cxn>
                <a:cxn ang="0">
                  <a:pos x="0" y="748"/>
                </a:cxn>
                <a:cxn ang="0">
                  <a:pos x="0" y="774"/>
                </a:cxn>
                <a:cxn ang="0">
                  <a:pos x="0" y="792"/>
                </a:cxn>
                <a:cxn ang="0">
                  <a:pos x="0" y="802"/>
                </a:cxn>
                <a:cxn ang="0">
                  <a:pos x="91" y="801"/>
                </a:cxn>
                <a:cxn ang="0">
                  <a:pos x="333" y="551"/>
                </a:cxn>
                <a:cxn ang="0">
                  <a:pos x="518" y="799"/>
                </a:cxn>
                <a:cxn ang="0">
                  <a:pos x="494" y="440"/>
                </a:cxn>
                <a:cxn ang="0">
                  <a:pos x="488" y="429"/>
                </a:cxn>
                <a:cxn ang="0">
                  <a:pos x="483" y="410"/>
                </a:cxn>
                <a:cxn ang="0">
                  <a:pos x="472" y="384"/>
                </a:cxn>
                <a:cxn ang="0">
                  <a:pos x="461" y="353"/>
                </a:cxn>
                <a:cxn ang="0">
                  <a:pos x="447" y="318"/>
                </a:cxn>
                <a:cxn ang="0">
                  <a:pos x="434" y="283"/>
                </a:cxn>
                <a:cxn ang="0">
                  <a:pos x="422" y="247"/>
                </a:cxn>
                <a:cxn ang="0">
                  <a:pos x="409" y="212"/>
                </a:cxn>
                <a:cxn ang="0">
                  <a:pos x="397" y="181"/>
                </a:cxn>
                <a:cxn ang="0">
                  <a:pos x="389" y="152"/>
                </a:cxn>
                <a:cxn ang="0">
                  <a:pos x="380" y="129"/>
                </a:cxn>
                <a:cxn ang="0">
                  <a:pos x="373" y="108"/>
                </a:cxn>
                <a:cxn ang="0">
                  <a:pos x="368" y="93"/>
                </a:cxn>
                <a:cxn ang="0">
                  <a:pos x="364" y="80"/>
                </a:cxn>
                <a:cxn ang="0">
                  <a:pos x="329" y="30"/>
                </a:cxn>
                <a:cxn ang="0">
                  <a:pos x="92" y="0"/>
                </a:cxn>
              </a:cxnLst>
              <a:rect l="0" t="0" r="r" b="b"/>
              <a:pathLst>
                <a:path w="518" h="822">
                  <a:moveTo>
                    <a:pt x="92" y="0"/>
                  </a:moveTo>
                  <a:lnTo>
                    <a:pt x="91" y="2"/>
                  </a:lnTo>
                  <a:lnTo>
                    <a:pt x="88" y="12"/>
                  </a:lnTo>
                  <a:lnTo>
                    <a:pt x="87" y="17"/>
                  </a:lnTo>
                  <a:lnTo>
                    <a:pt x="84" y="25"/>
                  </a:lnTo>
                  <a:lnTo>
                    <a:pt x="82" y="33"/>
                  </a:lnTo>
                  <a:lnTo>
                    <a:pt x="81" y="45"/>
                  </a:lnTo>
                  <a:lnTo>
                    <a:pt x="78" y="57"/>
                  </a:lnTo>
                  <a:lnTo>
                    <a:pt x="75" y="67"/>
                  </a:lnTo>
                  <a:lnTo>
                    <a:pt x="72" y="80"/>
                  </a:lnTo>
                  <a:lnTo>
                    <a:pt x="70" y="93"/>
                  </a:lnTo>
                  <a:lnTo>
                    <a:pt x="67" y="108"/>
                  </a:lnTo>
                  <a:lnTo>
                    <a:pt x="66" y="121"/>
                  </a:lnTo>
                  <a:lnTo>
                    <a:pt x="65" y="136"/>
                  </a:lnTo>
                  <a:lnTo>
                    <a:pt x="65" y="154"/>
                  </a:lnTo>
                  <a:lnTo>
                    <a:pt x="62" y="169"/>
                  </a:lnTo>
                  <a:lnTo>
                    <a:pt x="62" y="186"/>
                  </a:lnTo>
                  <a:lnTo>
                    <a:pt x="62" y="202"/>
                  </a:lnTo>
                  <a:lnTo>
                    <a:pt x="62" y="219"/>
                  </a:lnTo>
                  <a:lnTo>
                    <a:pt x="62" y="235"/>
                  </a:lnTo>
                  <a:lnTo>
                    <a:pt x="62" y="253"/>
                  </a:lnTo>
                  <a:lnTo>
                    <a:pt x="63" y="270"/>
                  </a:lnTo>
                  <a:lnTo>
                    <a:pt x="65" y="288"/>
                  </a:lnTo>
                  <a:lnTo>
                    <a:pt x="65" y="305"/>
                  </a:lnTo>
                  <a:lnTo>
                    <a:pt x="65" y="319"/>
                  </a:lnTo>
                  <a:lnTo>
                    <a:pt x="65" y="336"/>
                  </a:lnTo>
                  <a:lnTo>
                    <a:pt x="65" y="353"/>
                  </a:lnTo>
                  <a:lnTo>
                    <a:pt x="63" y="367"/>
                  </a:lnTo>
                  <a:lnTo>
                    <a:pt x="63" y="382"/>
                  </a:lnTo>
                  <a:lnTo>
                    <a:pt x="62" y="397"/>
                  </a:lnTo>
                  <a:lnTo>
                    <a:pt x="62" y="412"/>
                  </a:lnTo>
                  <a:lnTo>
                    <a:pt x="59" y="424"/>
                  </a:lnTo>
                  <a:lnTo>
                    <a:pt x="57" y="437"/>
                  </a:lnTo>
                  <a:lnTo>
                    <a:pt x="54" y="448"/>
                  </a:lnTo>
                  <a:lnTo>
                    <a:pt x="51" y="458"/>
                  </a:lnTo>
                  <a:lnTo>
                    <a:pt x="48" y="470"/>
                  </a:lnTo>
                  <a:lnTo>
                    <a:pt x="45" y="482"/>
                  </a:lnTo>
                  <a:lnTo>
                    <a:pt x="43" y="491"/>
                  </a:lnTo>
                  <a:lnTo>
                    <a:pt x="40" y="503"/>
                  </a:lnTo>
                  <a:lnTo>
                    <a:pt x="35" y="515"/>
                  </a:lnTo>
                  <a:lnTo>
                    <a:pt x="32" y="524"/>
                  </a:lnTo>
                  <a:lnTo>
                    <a:pt x="29" y="536"/>
                  </a:lnTo>
                  <a:lnTo>
                    <a:pt x="26" y="548"/>
                  </a:lnTo>
                  <a:lnTo>
                    <a:pt x="22" y="561"/>
                  </a:lnTo>
                  <a:lnTo>
                    <a:pt x="19" y="572"/>
                  </a:lnTo>
                  <a:lnTo>
                    <a:pt x="16" y="587"/>
                  </a:lnTo>
                  <a:lnTo>
                    <a:pt x="15" y="602"/>
                  </a:lnTo>
                  <a:lnTo>
                    <a:pt x="12" y="617"/>
                  </a:lnTo>
                  <a:lnTo>
                    <a:pt x="9" y="635"/>
                  </a:lnTo>
                  <a:lnTo>
                    <a:pt x="6" y="652"/>
                  </a:lnTo>
                  <a:lnTo>
                    <a:pt x="6" y="668"/>
                  </a:lnTo>
                  <a:lnTo>
                    <a:pt x="3" y="685"/>
                  </a:lnTo>
                  <a:lnTo>
                    <a:pt x="3" y="701"/>
                  </a:lnTo>
                  <a:lnTo>
                    <a:pt x="1" y="718"/>
                  </a:lnTo>
                  <a:lnTo>
                    <a:pt x="1" y="734"/>
                  </a:lnTo>
                  <a:lnTo>
                    <a:pt x="0" y="748"/>
                  </a:lnTo>
                  <a:lnTo>
                    <a:pt x="0" y="763"/>
                  </a:lnTo>
                  <a:lnTo>
                    <a:pt x="0" y="774"/>
                  </a:lnTo>
                  <a:lnTo>
                    <a:pt x="0" y="786"/>
                  </a:lnTo>
                  <a:lnTo>
                    <a:pt x="0" y="792"/>
                  </a:lnTo>
                  <a:lnTo>
                    <a:pt x="0" y="799"/>
                  </a:lnTo>
                  <a:lnTo>
                    <a:pt x="0" y="802"/>
                  </a:lnTo>
                  <a:lnTo>
                    <a:pt x="0" y="806"/>
                  </a:lnTo>
                  <a:lnTo>
                    <a:pt x="91" y="801"/>
                  </a:lnTo>
                  <a:lnTo>
                    <a:pt x="241" y="404"/>
                  </a:lnTo>
                  <a:lnTo>
                    <a:pt x="333" y="551"/>
                  </a:lnTo>
                  <a:lnTo>
                    <a:pt x="392" y="822"/>
                  </a:lnTo>
                  <a:lnTo>
                    <a:pt x="518" y="799"/>
                  </a:lnTo>
                  <a:lnTo>
                    <a:pt x="496" y="443"/>
                  </a:lnTo>
                  <a:lnTo>
                    <a:pt x="494" y="440"/>
                  </a:lnTo>
                  <a:lnTo>
                    <a:pt x="491" y="437"/>
                  </a:lnTo>
                  <a:lnTo>
                    <a:pt x="488" y="429"/>
                  </a:lnTo>
                  <a:lnTo>
                    <a:pt x="487" y="422"/>
                  </a:lnTo>
                  <a:lnTo>
                    <a:pt x="483" y="410"/>
                  </a:lnTo>
                  <a:lnTo>
                    <a:pt x="478" y="399"/>
                  </a:lnTo>
                  <a:lnTo>
                    <a:pt x="472" y="384"/>
                  </a:lnTo>
                  <a:lnTo>
                    <a:pt x="468" y="371"/>
                  </a:lnTo>
                  <a:lnTo>
                    <a:pt x="461" y="353"/>
                  </a:lnTo>
                  <a:lnTo>
                    <a:pt x="455" y="336"/>
                  </a:lnTo>
                  <a:lnTo>
                    <a:pt x="447" y="318"/>
                  </a:lnTo>
                  <a:lnTo>
                    <a:pt x="441" y="301"/>
                  </a:lnTo>
                  <a:lnTo>
                    <a:pt x="434" y="283"/>
                  </a:lnTo>
                  <a:lnTo>
                    <a:pt x="428" y="265"/>
                  </a:lnTo>
                  <a:lnTo>
                    <a:pt x="422" y="247"/>
                  </a:lnTo>
                  <a:lnTo>
                    <a:pt x="417" y="230"/>
                  </a:lnTo>
                  <a:lnTo>
                    <a:pt x="409" y="212"/>
                  </a:lnTo>
                  <a:lnTo>
                    <a:pt x="403" y="195"/>
                  </a:lnTo>
                  <a:lnTo>
                    <a:pt x="397" y="181"/>
                  </a:lnTo>
                  <a:lnTo>
                    <a:pt x="393" y="166"/>
                  </a:lnTo>
                  <a:lnTo>
                    <a:pt x="389" y="152"/>
                  </a:lnTo>
                  <a:lnTo>
                    <a:pt x="384" y="141"/>
                  </a:lnTo>
                  <a:lnTo>
                    <a:pt x="380" y="129"/>
                  </a:lnTo>
                  <a:lnTo>
                    <a:pt x="377" y="118"/>
                  </a:lnTo>
                  <a:lnTo>
                    <a:pt x="373" y="108"/>
                  </a:lnTo>
                  <a:lnTo>
                    <a:pt x="370" y="100"/>
                  </a:lnTo>
                  <a:lnTo>
                    <a:pt x="368" y="93"/>
                  </a:lnTo>
                  <a:lnTo>
                    <a:pt x="367" y="88"/>
                  </a:lnTo>
                  <a:lnTo>
                    <a:pt x="364" y="80"/>
                  </a:lnTo>
                  <a:lnTo>
                    <a:pt x="364" y="78"/>
                  </a:lnTo>
                  <a:lnTo>
                    <a:pt x="329" y="3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01" name="Freeform 69"/>
            <p:cNvSpPr>
              <a:spLocks/>
            </p:cNvSpPr>
            <p:nvPr/>
          </p:nvSpPr>
          <p:spPr bwMode="auto">
            <a:xfrm>
              <a:off x="1743" y="2447"/>
              <a:ext cx="82" cy="1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9" y="49"/>
                </a:cxn>
                <a:cxn ang="0">
                  <a:pos x="59" y="69"/>
                </a:cxn>
                <a:cxn ang="0">
                  <a:pos x="74" y="39"/>
                </a:cxn>
                <a:cxn ang="0">
                  <a:pos x="81" y="51"/>
                </a:cxn>
                <a:cxn ang="0">
                  <a:pos x="80" y="64"/>
                </a:cxn>
                <a:cxn ang="0">
                  <a:pos x="82" y="97"/>
                </a:cxn>
                <a:cxn ang="0">
                  <a:pos x="63" y="172"/>
                </a:cxn>
                <a:cxn ang="0">
                  <a:pos x="28" y="168"/>
                </a:cxn>
                <a:cxn ang="0">
                  <a:pos x="0" y="91"/>
                </a:cxn>
                <a:cxn ang="0">
                  <a:pos x="28" y="33"/>
                </a:cxn>
                <a:cxn ang="0">
                  <a:pos x="30" y="15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82" h="172">
                  <a:moveTo>
                    <a:pt x="44" y="0"/>
                  </a:moveTo>
                  <a:lnTo>
                    <a:pt x="49" y="49"/>
                  </a:lnTo>
                  <a:lnTo>
                    <a:pt x="59" y="69"/>
                  </a:lnTo>
                  <a:lnTo>
                    <a:pt x="74" y="39"/>
                  </a:lnTo>
                  <a:lnTo>
                    <a:pt x="81" y="51"/>
                  </a:lnTo>
                  <a:lnTo>
                    <a:pt x="80" y="64"/>
                  </a:lnTo>
                  <a:lnTo>
                    <a:pt x="82" y="97"/>
                  </a:lnTo>
                  <a:lnTo>
                    <a:pt x="63" y="172"/>
                  </a:lnTo>
                  <a:lnTo>
                    <a:pt x="28" y="168"/>
                  </a:lnTo>
                  <a:lnTo>
                    <a:pt x="0" y="91"/>
                  </a:lnTo>
                  <a:lnTo>
                    <a:pt x="28" y="33"/>
                  </a:lnTo>
                  <a:lnTo>
                    <a:pt x="30" y="15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02" name="Freeform 70"/>
            <p:cNvSpPr>
              <a:spLocks/>
            </p:cNvSpPr>
            <p:nvPr/>
          </p:nvSpPr>
          <p:spPr bwMode="auto">
            <a:xfrm>
              <a:off x="1699" y="2587"/>
              <a:ext cx="624" cy="915"/>
            </a:xfrm>
            <a:custGeom>
              <a:avLst/>
              <a:gdLst/>
              <a:ahLst/>
              <a:cxnLst>
                <a:cxn ang="0">
                  <a:pos x="182" y="409"/>
                </a:cxn>
                <a:cxn ang="0">
                  <a:pos x="223" y="455"/>
                </a:cxn>
                <a:cxn ang="0">
                  <a:pos x="244" y="455"/>
                </a:cxn>
                <a:cxn ang="0">
                  <a:pos x="269" y="455"/>
                </a:cxn>
                <a:cxn ang="0">
                  <a:pos x="298" y="455"/>
                </a:cxn>
                <a:cxn ang="0">
                  <a:pos x="329" y="455"/>
                </a:cxn>
                <a:cxn ang="0">
                  <a:pos x="354" y="455"/>
                </a:cxn>
                <a:cxn ang="0">
                  <a:pos x="374" y="455"/>
                </a:cxn>
                <a:cxn ang="0">
                  <a:pos x="395" y="455"/>
                </a:cxn>
                <a:cxn ang="0">
                  <a:pos x="408" y="455"/>
                </a:cxn>
                <a:cxn ang="0">
                  <a:pos x="414" y="453"/>
                </a:cxn>
                <a:cxn ang="0">
                  <a:pos x="434" y="448"/>
                </a:cxn>
                <a:cxn ang="0">
                  <a:pos x="461" y="443"/>
                </a:cxn>
                <a:cxn ang="0">
                  <a:pos x="493" y="438"/>
                </a:cxn>
                <a:cxn ang="0">
                  <a:pos x="525" y="432"/>
                </a:cxn>
                <a:cxn ang="0">
                  <a:pos x="555" y="427"/>
                </a:cxn>
                <a:cxn ang="0">
                  <a:pos x="580" y="424"/>
                </a:cxn>
                <a:cxn ang="0">
                  <a:pos x="600" y="422"/>
                </a:cxn>
                <a:cxn ang="0">
                  <a:pos x="622" y="420"/>
                </a:cxn>
                <a:cxn ang="0">
                  <a:pos x="612" y="511"/>
                </a:cxn>
                <a:cxn ang="0">
                  <a:pos x="597" y="518"/>
                </a:cxn>
                <a:cxn ang="0">
                  <a:pos x="577" y="528"/>
                </a:cxn>
                <a:cxn ang="0">
                  <a:pos x="547" y="546"/>
                </a:cxn>
                <a:cxn ang="0">
                  <a:pos x="509" y="571"/>
                </a:cxn>
                <a:cxn ang="0">
                  <a:pos x="464" y="605"/>
                </a:cxn>
                <a:cxn ang="0">
                  <a:pos x="410" y="647"/>
                </a:cxn>
                <a:cxn ang="0">
                  <a:pos x="361" y="688"/>
                </a:cxn>
                <a:cxn ang="0">
                  <a:pos x="317" y="721"/>
                </a:cxn>
                <a:cxn ang="0">
                  <a:pos x="292" y="743"/>
                </a:cxn>
                <a:cxn ang="0">
                  <a:pos x="300" y="840"/>
                </a:cxn>
                <a:cxn ang="0">
                  <a:pos x="285" y="855"/>
                </a:cxn>
                <a:cxn ang="0">
                  <a:pos x="269" y="875"/>
                </a:cxn>
                <a:cxn ang="0">
                  <a:pos x="244" y="893"/>
                </a:cxn>
                <a:cxn ang="0">
                  <a:pos x="213" y="908"/>
                </a:cxn>
                <a:cxn ang="0">
                  <a:pos x="178" y="913"/>
                </a:cxn>
                <a:cxn ang="0">
                  <a:pos x="141" y="906"/>
                </a:cxn>
                <a:cxn ang="0">
                  <a:pos x="104" y="891"/>
                </a:cxn>
                <a:cxn ang="0">
                  <a:pos x="75" y="875"/>
                </a:cxn>
                <a:cxn ang="0">
                  <a:pos x="53" y="860"/>
                </a:cxn>
                <a:cxn ang="0">
                  <a:pos x="46" y="853"/>
                </a:cxn>
                <a:cxn ang="0">
                  <a:pos x="40" y="842"/>
                </a:cxn>
                <a:cxn ang="0">
                  <a:pos x="30" y="814"/>
                </a:cxn>
                <a:cxn ang="0">
                  <a:pos x="19" y="776"/>
                </a:cxn>
                <a:cxn ang="0">
                  <a:pos x="9" y="728"/>
                </a:cxn>
                <a:cxn ang="0">
                  <a:pos x="3" y="675"/>
                </a:cxn>
                <a:cxn ang="0">
                  <a:pos x="0" y="615"/>
                </a:cxn>
                <a:cxn ang="0">
                  <a:pos x="2" y="556"/>
                </a:cxn>
                <a:cxn ang="0">
                  <a:pos x="5" y="503"/>
                </a:cxn>
                <a:cxn ang="0">
                  <a:pos x="11" y="465"/>
                </a:cxn>
                <a:cxn ang="0">
                  <a:pos x="12" y="443"/>
                </a:cxn>
                <a:cxn ang="0">
                  <a:pos x="12" y="435"/>
                </a:cxn>
                <a:cxn ang="0">
                  <a:pos x="11" y="405"/>
                </a:cxn>
                <a:cxn ang="0">
                  <a:pos x="11" y="356"/>
                </a:cxn>
                <a:cxn ang="0">
                  <a:pos x="11" y="295"/>
                </a:cxn>
                <a:cxn ang="0">
                  <a:pos x="15" y="230"/>
                </a:cxn>
                <a:cxn ang="0">
                  <a:pos x="19" y="167"/>
                </a:cxn>
                <a:cxn ang="0">
                  <a:pos x="30" y="116"/>
                </a:cxn>
                <a:cxn ang="0">
                  <a:pos x="40" y="71"/>
                </a:cxn>
                <a:cxn ang="0">
                  <a:pos x="52" y="38"/>
                </a:cxn>
                <a:cxn ang="0">
                  <a:pos x="62" y="13"/>
                </a:cxn>
                <a:cxn ang="0">
                  <a:pos x="110" y="0"/>
                </a:cxn>
              </a:cxnLst>
              <a:rect l="0" t="0" r="r" b="b"/>
              <a:pathLst>
                <a:path w="624" h="915">
                  <a:moveTo>
                    <a:pt x="110" y="0"/>
                  </a:moveTo>
                  <a:lnTo>
                    <a:pt x="134" y="131"/>
                  </a:lnTo>
                  <a:lnTo>
                    <a:pt x="182" y="409"/>
                  </a:lnTo>
                  <a:lnTo>
                    <a:pt x="213" y="455"/>
                  </a:lnTo>
                  <a:lnTo>
                    <a:pt x="214" y="455"/>
                  </a:lnTo>
                  <a:lnTo>
                    <a:pt x="223" y="455"/>
                  </a:lnTo>
                  <a:lnTo>
                    <a:pt x="228" y="455"/>
                  </a:lnTo>
                  <a:lnTo>
                    <a:pt x="235" y="455"/>
                  </a:lnTo>
                  <a:lnTo>
                    <a:pt x="244" y="455"/>
                  </a:lnTo>
                  <a:lnTo>
                    <a:pt x="253" y="455"/>
                  </a:lnTo>
                  <a:lnTo>
                    <a:pt x="260" y="455"/>
                  </a:lnTo>
                  <a:lnTo>
                    <a:pt x="269" y="455"/>
                  </a:lnTo>
                  <a:lnTo>
                    <a:pt x="279" y="455"/>
                  </a:lnTo>
                  <a:lnTo>
                    <a:pt x="289" y="455"/>
                  </a:lnTo>
                  <a:lnTo>
                    <a:pt x="298" y="455"/>
                  </a:lnTo>
                  <a:lnTo>
                    <a:pt x="308" y="455"/>
                  </a:lnTo>
                  <a:lnTo>
                    <a:pt x="319" y="455"/>
                  </a:lnTo>
                  <a:lnTo>
                    <a:pt x="329" y="455"/>
                  </a:lnTo>
                  <a:lnTo>
                    <a:pt x="338" y="455"/>
                  </a:lnTo>
                  <a:lnTo>
                    <a:pt x="345" y="455"/>
                  </a:lnTo>
                  <a:lnTo>
                    <a:pt x="354" y="455"/>
                  </a:lnTo>
                  <a:lnTo>
                    <a:pt x="361" y="455"/>
                  </a:lnTo>
                  <a:lnTo>
                    <a:pt x="367" y="455"/>
                  </a:lnTo>
                  <a:lnTo>
                    <a:pt x="374" y="455"/>
                  </a:lnTo>
                  <a:lnTo>
                    <a:pt x="380" y="455"/>
                  </a:lnTo>
                  <a:lnTo>
                    <a:pt x="386" y="455"/>
                  </a:lnTo>
                  <a:lnTo>
                    <a:pt x="395" y="455"/>
                  </a:lnTo>
                  <a:lnTo>
                    <a:pt x="402" y="455"/>
                  </a:lnTo>
                  <a:lnTo>
                    <a:pt x="405" y="455"/>
                  </a:lnTo>
                  <a:lnTo>
                    <a:pt x="408" y="455"/>
                  </a:lnTo>
                  <a:lnTo>
                    <a:pt x="408" y="453"/>
                  </a:lnTo>
                  <a:lnTo>
                    <a:pt x="411" y="453"/>
                  </a:lnTo>
                  <a:lnTo>
                    <a:pt x="414" y="453"/>
                  </a:lnTo>
                  <a:lnTo>
                    <a:pt x="420" y="452"/>
                  </a:lnTo>
                  <a:lnTo>
                    <a:pt x="426" y="450"/>
                  </a:lnTo>
                  <a:lnTo>
                    <a:pt x="434" y="448"/>
                  </a:lnTo>
                  <a:lnTo>
                    <a:pt x="442" y="447"/>
                  </a:lnTo>
                  <a:lnTo>
                    <a:pt x="452" y="447"/>
                  </a:lnTo>
                  <a:lnTo>
                    <a:pt x="461" y="443"/>
                  </a:lnTo>
                  <a:lnTo>
                    <a:pt x="471" y="442"/>
                  </a:lnTo>
                  <a:lnTo>
                    <a:pt x="481" y="438"/>
                  </a:lnTo>
                  <a:lnTo>
                    <a:pt x="493" y="438"/>
                  </a:lnTo>
                  <a:lnTo>
                    <a:pt x="503" y="435"/>
                  </a:lnTo>
                  <a:lnTo>
                    <a:pt x="515" y="433"/>
                  </a:lnTo>
                  <a:lnTo>
                    <a:pt x="525" y="432"/>
                  </a:lnTo>
                  <a:lnTo>
                    <a:pt x="537" y="430"/>
                  </a:lnTo>
                  <a:lnTo>
                    <a:pt x="546" y="427"/>
                  </a:lnTo>
                  <a:lnTo>
                    <a:pt x="555" y="427"/>
                  </a:lnTo>
                  <a:lnTo>
                    <a:pt x="564" y="424"/>
                  </a:lnTo>
                  <a:lnTo>
                    <a:pt x="572" y="424"/>
                  </a:lnTo>
                  <a:lnTo>
                    <a:pt x="580" y="424"/>
                  </a:lnTo>
                  <a:lnTo>
                    <a:pt x="587" y="422"/>
                  </a:lnTo>
                  <a:lnTo>
                    <a:pt x="593" y="422"/>
                  </a:lnTo>
                  <a:lnTo>
                    <a:pt x="600" y="422"/>
                  </a:lnTo>
                  <a:lnTo>
                    <a:pt x="609" y="420"/>
                  </a:lnTo>
                  <a:lnTo>
                    <a:pt x="616" y="420"/>
                  </a:lnTo>
                  <a:lnTo>
                    <a:pt x="622" y="420"/>
                  </a:lnTo>
                  <a:lnTo>
                    <a:pt x="624" y="420"/>
                  </a:lnTo>
                  <a:lnTo>
                    <a:pt x="615" y="511"/>
                  </a:lnTo>
                  <a:lnTo>
                    <a:pt x="612" y="511"/>
                  </a:lnTo>
                  <a:lnTo>
                    <a:pt x="608" y="514"/>
                  </a:lnTo>
                  <a:lnTo>
                    <a:pt x="603" y="514"/>
                  </a:lnTo>
                  <a:lnTo>
                    <a:pt x="597" y="518"/>
                  </a:lnTo>
                  <a:lnTo>
                    <a:pt x="591" y="519"/>
                  </a:lnTo>
                  <a:lnTo>
                    <a:pt x="586" y="524"/>
                  </a:lnTo>
                  <a:lnTo>
                    <a:pt x="577" y="528"/>
                  </a:lnTo>
                  <a:lnTo>
                    <a:pt x="568" y="533"/>
                  </a:lnTo>
                  <a:lnTo>
                    <a:pt x="558" y="538"/>
                  </a:lnTo>
                  <a:lnTo>
                    <a:pt x="547" y="546"/>
                  </a:lnTo>
                  <a:lnTo>
                    <a:pt x="536" y="552"/>
                  </a:lnTo>
                  <a:lnTo>
                    <a:pt x="524" y="561"/>
                  </a:lnTo>
                  <a:lnTo>
                    <a:pt x="509" y="571"/>
                  </a:lnTo>
                  <a:lnTo>
                    <a:pt x="496" y="582"/>
                  </a:lnTo>
                  <a:lnTo>
                    <a:pt x="480" y="592"/>
                  </a:lnTo>
                  <a:lnTo>
                    <a:pt x="464" y="605"/>
                  </a:lnTo>
                  <a:lnTo>
                    <a:pt x="445" y="619"/>
                  </a:lnTo>
                  <a:lnTo>
                    <a:pt x="429" y="633"/>
                  </a:lnTo>
                  <a:lnTo>
                    <a:pt x="410" y="647"/>
                  </a:lnTo>
                  <a:lnTo>
                    <a:pt x="392" y="660"/>
                  </a:lnTo>
                  <a:lnTo>
                    <a:pt x="376" y="673"/>
                  </a:lnTo>
                  <a:lnTo>
                    <a:pt x="361" y="688"/>
                  </a:lnTo>
                  <a:lnTo>
                    <a:pt x="345" y="700"/>
                  </a:lnTo>
                  <a:lnTo>
                    <a:pt x="330" y="710"/>
                  </a:lnTo>
                  <a:lnTo>
                    <a:pt x="317" y="721"/>
                  </a:lnTo>
                  <a:lnTo>
                    <a:pt x="308" y="731"/>
                  </a:lnTo>
                  <a:lnTo>
                    <a:pt x="298" y="738"/>
                  </a:lnTo>
                  <a:lnTo>
                    <a:pt x="292" y="743"/>
                  </a:lnTo>
                  <a:lnTo>
                    <a:pt x="288" y="746"/>
                  </a:lnTo>
                  <a:lnTo>
                    <a:pt x="288" y="749"/>
                  </a:lnTo>
                  <a:lnTo>
                    <a:pt x="300" y="840"/>
                  </a:lnTo>
                  <a:lnTo>
                    <a:pt x="297" y="842"/>
                  </a:lnTo>
                  <a:lnTo>
                    <a:pt x="291" y="850"/>
                  </a:lnTo>
                  <a:lnTo>
                    <a:pt x="285" y="855"/>
                  </a:lnTo>
                  <a:lnTo>
                    <a:pt x="280" y="862"/>
                  </a:lnTo>
                  <a:lnTo>
                    <a:pt x="275" y="868"/>
                  </a:lnTo>
                  <a:lnTo>
                    <a:pt x="269" y="875"/>
                  </a:lnTo>
                  <a:lnTo>
                    <a:pt x="260" y="882"/>
                  </a:lnTo>
                  <a:lnTo>
                    <a:pt x="253" y="888"/>
                  </a:lnTo>
                  <a:lnTo>
                    <a:pt x="244" y="893"/>
                  </a:lnTo>
                  <a:lnTo>
                    <a:pt x="234" y="900"/>
                  </a:lnTo>
                  <a:lnTo>
                    <a:pt x="223" y="905"/>
                  </a:lnTo>
                  <a:lnTo>
                    <a:pt x="213" y="908"/>
                  </a:lnTo>
                  <a:lnTo>
                    <a:pt x="201" y="911"/>
                  </a:lnTo>
                  <a:lnTo>
                    <a:pt x="191" y="915"/>
                  </a:lnTo>
                  <a:lnTo>
                    <a:pt x="178" y="913"/>
                  </a:lnTo>
                  <a:lnTo>
                    <a:pt x="166" y="911"/>
                  </a:lnTo>
                  <a:lnTo>
                    <a:pt x="153" y="908"/>
                  </a:lnTo>
                  <a:lnTo>
                    <a:pt x="141" y="906"/>
                  </a:lnTo>
                  <a:lnTo>
                    <a:pt x="129" y="901"/>
                  </a:lnTo>
                  <a:lnTo>
                    <a:pt x="118" y="896"/>
                  </a:lnTo>
                  <a:lnTo>
                    <a:pt x="104" y="891"/>
                  </a:lnTo>
                  <a:lnTo>
                    <a:pt x="94" y="886"/>
                  </a:lnTo>
                  <a:lnTo>
                    <a:pt x="84" y="880"/>
                  </a:lnTo>
                  <a:lnTo>
                    <a:pt x="75" y="875"/>
                  </a:lnTo>
                  <a:lnTo>
                    <a:pt x="65" y="868"/>
                  </a:lnTo>
                  <a:lnTo>
                    <a:pt x="59" y="865"/>
                  </a:lnTo>
                  <a:lnTo>
                    <a:pt x="53" y="860"/>
                  </a:lnTo>
                  <a:lnTo>
                    <a:pt x="49" y="858"/>
                  </a:lnTo>
                  <a:lnTo>
                    <a:pt x="46" y="857"/>
                  </a:lnTo>
                  <a:lnTo>
                    <a:pt x="46" y="853"/>
                  </a:lnTo>
                  <a:lnTo>
                    <a:pt x="44" y="852"/>
                  </a:lnTo>
                  <a:lnTo>
                    <a:pt x="43" y="847"/>
                  </a:lnTo>
                  <a:lnTo>
                    <a:pt x="40" y="842"/>
                  </a:lnTo>
                  <a:lnTo>
                    <a:pt x="36" y="834"/>
                  </a:lnTo>
                  <a:lnTo>
                    <a:pt x="33" y="825"/>
                  </a:lnTo>
                  <a:lnTo>
                    <a:pt x="30" y="814"/>
                  </a:lnTo>
                  <a:lnTo>
                    <a:pt x="27" y="804"/>
                  </a:lnTo>
                  <a:lnTo>
                    <a:pt x="22" y="791"/>
                  </a:lnTo>
                  <a:lnTo>
                    <a:pt x="19" y="776"/>
                  </a:lnTo>
                  <a:lnTo>
                    <a:pt x="15" y="761"/>
                  </a:lnTo>
                  <a:lnTo>
                    <a:pt x="12" y="746"/>
                  </a:lnTo>
                  <a:lnTo>
                    <a:pt x="9" y="728"/>
                  </a:lnTo>
                  <a:lnTo>
                    <a:pt x="6" y="711"/>
                  </a:lnTo>
                  <a:lnTo>
                    <a:pt x="3" y="693"/>
                  </a:lnTo>
                  <a:lnTo>
                    <a:pt x="3" y="675"/>
                  </a:lnTo>
                  <a:lnTo>
                    <a:pt x="0" y="655"/>
                  </a:lnTo>
                  <a:lnTo>
                    <a:pt x="0" y="635"/>
                  </a:lnTo>
                  <a:lnTo>
                    <a:pt x="0" y="615"/>
                  </a:lnTo>
                  <a:lnTo>
                    <a:pt x="0" y="595"/>
                  </a:lnTo>
                  <a:lnTo>
                    <a:pt x="0" y="574"/>
                  </a:lnTo>
                  <a:lnTo>
                    <a:pt x="2" y="556"/>
                  </a:lnTo>
                  <a:lnTo>
                    <a:pt x="3" y="538"/>
                  </a:lnTo>
                  <a:lnTo>
                    <a:pt x="5" y="519"/>
                  </a:lnTo>
                  <a:lnTo>
                    <a:pt x="5" y="503"/>
                  </a:lnTo>
                  <a:lnTo>
                    <a:pt x="8" y="488"/>
                  </a:lnTo>
                  <a:lnTo>
                    <a:pt x="8" y="475"/>
                  </a:lnTo>
                  <a:lnTo>
                    <a:pt x="11" y="465"/>
                  </a:lnTo>
                  <a:lnTo>
                    <a:pt x="11" y="455"/>
                  </a:lnTo>
                  <a:lnTo>
                    <a:pt x="11" y="448"/>
                  </a:lnTo>
                  <a:lnTo>
                    <a:pt x="12" y="443"/>
                  </a:lnTo>
                  <a:lnTo>
                    <a:pt x="14" y="443"/>
                  </a:lnTo>
                  <a:lnTo>
                    <a:pt x="12" y="442"/>
                  </a:lnTo>
                  <a:lnTo>
                    <a:pt x="12" y="435"/>
                  </a:lnTo>
                  <a:lnTo>
                    <a:pt x="12" y="427"/>
                  </a:lnTo>
                  <a:lnTo>
                    <a:pt x="12" y="419"/>
                  </a:lnTo>
                  <a:lnTo>
                    <a:pt x="11" y="405"/>
                  </a:lnTo>
                  <a:lnTo>
                    <a:pt x="11" y="390"/>
                  </a:lnTo>
                  <a:lnTo>
                    <a:pt x="11" y="372"/>
                  </a:lnTo>
                  <a:lnTo>
                    <a:pt x="11" y="356"/>
                  </a:lnTo>
                  <a:lnTo>
                    <a:pt x="11" y="336"/>
                  </a:lnTo>
                  <a:lnTo>
                    <a:pt x="11" y="316"/>
                  </a:lnTo>
                  <a:lnTo>
                    <a:pt x="11" y="295"/>
                  </a:lnTo>
                  <a:lnTo>
                    <a:pt x="12" y="273"/>
                  </a:lnTo>
                  <a:lnTo>
                    <a:pt x="14" y="250"/>
                  </a:lnTo>
                  <a:lnTo>
                    <a:pt x="15" y="230"/>
                  </a:lnTo>
                  <a:lnTo>
                    <a:pt x="16" y="209"/>
                  </a:lnTo>
                  <a:lnTo>
                    <a:pt x="19" y="189"/>
                  </a:lnTo>
                  <a:lnTo>
                    <a:pt x="19" y="167"/>
                  </a:lnTo>
                  <a:lnTo>
                    <a:pt x="22" y="149"/>
                  </a:lnTo>
                  <a:lnTo>
                    <a:pt x="27" y="131"/>
                  </a:lnTo>
                  <a:lnTo>
                    <a:pt x="30" y="116"/>
                  </a:lnTo>
                  <a:lnTo>
                    <a:pt x="33" y="98"/>
                  </a:lnTo>
                  <a:lnTo>
                    <a:pt x="37" y="85"/>
                  </a:lnTo>
                  <a:lnTo>
                    <a:pt x="40" y="71"/>
                  </a:lnTo>
                  <a:lnTo>
                    <a:pt x="46" y="60"/>
                  </a:lnTo>
                  <a:lnTo>
                    <a:pt x="49" y="48"/>
                  </a:lnTo>
                  <a:lnTo>
                    <a:pt x="52" y="38"/>
                  </a:lnTo>
                  <a:lnTo>
                    <a:pt x="55" y="30"/>
                  </a:lnTo>
                  <a:lnTo>
                    <a:pt x="58" y="23"/>
                  </a:lnTo>
                  <a:lnTo>
                    <a:pt x="62" y="13"/>
                  </a:lnTo>
                  <a:lnTo>
                    <a:pt x="63" y="12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03" name="Freeform 71"/>
            <p:cNvSpPr>
              <a:spLocks/>
            </p:cNvSpPr>
            <p:nvPr/>
          </p:nvSpPr>
          <p:spPr bwMode="auto">
            <a:xfrm>
              <a:off x="1918" y="3055"/>
              <a:ext cx="396" cy="443"/>
            </a:xfrm>
            <a:custGeom>
              <a:avLst/>
              <a:gdLst/>
              <a:ahLst/>
              <a:cxnLst>
                <a:cxn ang="0">
                  <a:pos x="359" y="55"/>
                </a:cxn>
                <a:cxn ang="0">
                  <a:pos x="323" y="43"/>
                </a:cxn>
                <a:cxn ang="0">
                  <a:pos x="312" y="51"/>
                </a:cxn>
                <a:cxn ang="0">
                  <a:pos x="301" y="58"/>
                </a:cxn>
                <a:cxn ang="0">
                  <a:pos x="286" y="70"/>
                </a:cxn>
                <a:cxn ang="0">
                  <a:pos x="265" y="80"/>
                </a:cxn>
                <a:cxn ang="0">
                  <a:pos x="243" y="93"/>
                </a:cxn>
                <a:cxn ang="0">
                  <a:pos x="217" y="106"/>
                </a:cxn>
                <a:cxn ang="0">
                  <a:pos x="189" y="119"/>
                </a:cxn>
                <a:cxn ang="0">
                  <a:pos x="157" y="131"/>
                </a:cxn>
                <a:cxn ang="0">
                  <a:pos x="125" y="142"/>
                </a:cxn>
                <a:cxn ang="0">
                  <a:pos x="92" y="154"/>
                </a:cxn>
                <a:cxn ang="0">
                  <a:pos x="63" y="164"/>
                </a:cxn>
                <a:cxn ang="0">
                  <a:pos x="38" y="170"/>
                </a:cxn>
                <a:cxn ang="0">
                  <a:pos x="17" y="175"/>
                </a:cxn>
                <a:cxn ang="0">
                  <a:pos x="4" y="179"/>
                </a:cxn>
                <a:cxn ang="0">
                  <a:pos x="0" y="182"/>
                </a:cxn>
                <a:cxn ang="0">
                  <a:pos x="73" y="212"/>
                </a:cxn>
                <a:cxn ang="0">
                  <a:pos x="41" y="283"/>
                </a:cxn>
                <a:cxn ang="0">
                  <a:pos x="44" y="294"/>
                </a:cxn>
                <a:cxn ang="0">
                  <a:pos x="45" y="309"/>
                </a:cxn>
                <a:cxn ang="0">
                  <a:pos x="47" y="328"/>
                </a:cxn>
                <a:cxn ang="0">
                  <a:pos x="47" y="341"/>
                </a:cxn>
                <a:cxn ang="0">
                  <a:pos x="45" y="356"/>
                </a:cxn>
                <a:cxn ang="0">
                  <a:pos x="41" y="371"/>
                </a:cxn>
                <a:cxn ang="0">
                  <a:pos x="35" y="389"/>
                </a:cxn>
                <a:cxn ang="0">
                  <a:pos x="25" y="405"/>
                </a:cxn>
                <a:cxn ang="0">
                  <a:pos x="15" y="423"/>
                </a:cxn>
                <a:cxn ang="0">
                  <a:pos x="6" y="437"/>
                </a:cxn>
                <a:cxn ang="0">
                  <a:pos x="3" y="443"/>
                </a:cxn>
                <a:cxn ang="0">
                  <a:pos x="7" y="440"/>
                </a:cxn>
                <a:cxn ang="0">
                  <a:pos x="20" y="432"/>
                </a:cxn>
                <a:cxn ang="0">
                  <a:pos x="37" y="422"/>
                </a:cxn>
                <a:cxn ang="0">
                  <a:pos x="53" y="410"/>
                </a:cxn>
                <a:cxn ang="0">
                  <a:pos x="64" y="395"/>
                </a:cxn>
                <a:cxn ang="0">
                  <a:pos x="73" y="384"/>
                </a:cxn>
                <a:cxn ang="0">
                  <a:pos x="81" y="372"/>
                </a:cxn>
                <a:cxn ang="0">
                  <a:pos x="88" y="286"/>
                </a:cxn>
                <a:cxn ang="0">
                  <a:pos x="100" y="275"/>
                </a:cxn>
                <a:cxn ang="0">
                  <a:pos x="113" y="265"/>
                </a:cxn>
                <a:cxn ang="0">
                  <a:pos x="129" y="253"/>
                </a:cxn>
                <a:cxn ang="0">
                  <a:pos x="148" y="238"/>
                </a:cxn>
                <a:cxn ang="0">
                  <a:pos x="166" y="225"/>
                </a:cxn>
                <a:cxn ang="0">
                  <a:pos x="183" y="212"/>
                </a:cxn>
                <a:cxn ang="0">
                  <a:pos x="199" y="199"/>
                </a:cxn>
                <a:cxn ang="0">
                  <a:pos x="215" y="185"/>
                </a:cxn>
                <a:cxn ang="0">
                  <a:pos x="229" y="172"/>
                </a:cxn>
                <a:cxn ang="0">
                  <a:pos x="242" y="162"/>
                </a:cxn>
                <a:cxn ang="0">
                  <a:pos x="255" y="151"/>
                </a:cxn>
                <a:cxn ang="0">
                  <a:pos x="267" y="139"/>
                </a:cxn>
                <a:cxn ang="0">
                  <a:pos x="280" y="129"/>
                </a:cxn>
                <a:cxn ang="0">
                  <a:pos x="295" y="118"/>
                </a:cxn>
                <a:cxn ang="0">
                  <a:pos x="309" y="106"/>
                </a:cxn>
                <a:cxn ang="0">
                  <a:pos x="325" y="94"/>
                </a:cxn>
                <a:cxn ang="0">
                  <a:pos x="340" y="81"/>
                </a:cxn>
                <a:cxn ang="0">
                  <a:pos x="355" y="71"/>
                </a:cxn>
                <a:cxn ang="0">
                  <a:pos x="369" y="61"/>
                </a:cxn>
                <a:cxn ang="0">
                  <a:pos x="381" y="53"/>
                </a:cxn>
                <a:cxn ang="0">
                  <a:pos x="393" y="45"/>
                </a:cxn>
                <a:cxn ang="0">
                  <a:pos x="396" y="43"/>
                </a:cxn>
              </a:cxnLst>
              <a:rect l="0" t="0" r="r" b="b"/>
              <a:pathLst>
                <a:path w="396" h="443">
                  <a:moveTo>
                    <a:pt x="396" y="43"/>
                  </a:moveTo>
                  <a:lnTo>
                    <a:pt x="359" y="55"/>
                  </a:lnTo>
                  <a:lnTo>
                    <a:pt x="337" y="0"/>
                  </a:lnTo>
                  <a:lnTo>
                    <a:pt x="323" y="43"/>
                  </a:lnTo>
                  <a:lnTo>
                    <a:pt x="320" y="45"/>
                  </a:lnTo>
                  <a:lnTo>
                    <a:pt x="312" y="51"/>
                  </a:lnTo>
                  <a:lnTo>
                    <a:pt x="306" y="55"/>
                  </a:lnTo>
                  <a:lnTo>
                    <a:pt x="301" y="58"/>
                  </a:lnTo>
                  <a:lnTo>
                    <a:pt x="293" y="63"/>
                  </a:lnTo>
                  <a:lnTo>
                    <a:pt x="286" y="70"/>
                  </a:lnTo>
                  <a:lnTo>
                    <a:pt x="276" y="73"/>
                  </a:lnTo>
                  <a:lnTo>
                    <a:pt x="265" y="80"/>
                  </a:lnTo>
                  <a:lnTo>
                    <a:pt x="254" y="86"/>
                  </a:lnTo>
                  <a:lnTo>
                    <a:pt x="243" y="93"/>
                  </a:lnTo>
                  <a:lnTo>
                    <a:pt x="230" y="99"/>
                  </a:lnTo>
                  <a:lnTo>
                    <a:pt x="217" y="106"/>
                  </a:lnTo>
                  <a:lnTo>
                    <a:pt x="202" y="113"/>
                  </a:lnTo>
                  <a:lnTo>
                    <a:pt x="189" y="119"/>
                  </a:lnTo>
                  <a:lnTo>
                    <a:pt x="173" y="124"/>
                  </a:lnTo>
                  <a:lnTo>
                    <a:pt x="157" y="131"/>
                  </a:lnTo>
                  <a:lnTo>
                    <a:pt x="141" y="136"/>
                  </a:lnTo>
                  <a:lnTo>
                    <a:pt x="125" y="142"/>
                  </a:lnTo>
                  <a:lnTo>
                    <a:pt x="108" y="147"/>
                  </a:lnTo>
                  <a:lnTo>
                    <a:pt x="92" y="154"/>
                  </a:lnTo>
                  <a:lnTo>
                    <a:pt x="76" y="157"/>
                  </a:lnTo>
                  <a:lnTo>
                    <a:pt x="63" y="164"/>
                  </a:lnTo>
                  <a:lnTo>
                    <a:pt x="48" y="167"/>
                  </a:lnTo>
                  <a:lnTo>
                    <a:pt x="38" y="170"/>
                  </a:lnTo>
                  <a:lnTo>
                    <a:pt x="25" y="172"/>
                  </a:lnTo>
                  <a:lnTo>
                    <a:pt x="17" y="175"/>
                  </a:lnTo>
                  <a:lnTo>
                    <a:pt x="9" y="177"/>
                  </a:lnTo>
                  <a:lnTo>
                    <a:pt x="4" y="179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9" y="217"/>
                  </a:lnTo>
                  <a:lnTo>
                    <a:pt x="73" y="212"/>
                  </a:lnTo>
                  <a:lnTo>
                    <a:pt x="41" y="278"/>
                  </a:lnTo>
                  <a:lnTo>
                    <a:pt x="41" y="283"/>
                  </a:lnTo>
                  <a:lnTo>
                    <a:pt x="42" y="288"/>
                  </a:lnTo>
                  <a:lnTo>
                    <a:pt x="44" y="294"/>
                  </a:lnTo>
                  <a:lnTo>
                    <a:pt x="44" y="301"/>
                  </a:lnTo>
                  <a:lnTo>
                    <a:pt x="45" y="309"/>
                  </a:lnTo>
                  <a:lnTo>
                    <a:pt x="47" y="319"/>
                  </a:lnTo>
                  <a:lnTo>
                    <a:pt x="47" y="328"/>
                  </a:lnTo>
                  <a:lnTo>
                    <a:pt x="47" y="334"/>
                  </a:lnTo>
                  <a:lnTo>
                    <a:pt x="47" y="341"/>
                  </a:lnTo>
                  <a:lnTo>
                    <a:pt x="45" y="347"/>
                  </a:lnTo>
                  <a:lnTo>
                    <a:pt x="45" y="356"/>
                  </a:lnTo>
                  <a:lnTo>
                    <a:pt x="44" y="362"/>
                  </a:lnTo>
                  <a:lnTo>
                    <a:pt x="41" y="371"/>
                  </a:lnTo>
                  <a:lnTo>
                    <a:pt x="38" y="377"/>
                  </a:lnTo>
                  <a:lnTo>
                    <a:pt x="35" y="389"/>
                  </a:lnTo>
                  <a:lnTo>
                    <a:pt x="31" y="395"/>
                  </a:lnTo>
                  <a:lnTo>
                    <a:pt x="25" y="405"/>
                  </a:lnTo>
                  <a:lnTo>
                    <a:pt x="20" y="414"/>
                  </a:lnTo>
                  <a:lnTo>
                    <a:pt x="15" y="423"/>
                  </a:lnTo>
                  <a:lnTo>
                    <a:pt x="9" y="430"/>
                  </a:lnTo>
                  <a:lnTo>
                    <a:pt x="6" y="437"/>
                  </a:lnTo>
                  <a:lnTo>
                    <a:pt x="3" y="440"/>
                  </a:lnTo>
                  <a:lnTo>
                    <a:pt x="3" y="443"/>
                  </a:lnTo>
                  <a:lnTo>
                    <a:pt x="3" y="442"/>
                  </a:lnTo>
                  <a:lnTo>
                    <a:pt x="7" y="440"/>
                  </a:lnTo>
                  <a:lnTo>
                    <a:pt x="12" y="437"/>
                  </a:lnTo>
                  <a:lnTo>
                    <a:pt x="20" y="432"/>
                  </a:lnTo>
                  <a:lnTo>
                    <a:pt x="28" y="427"/>
                  </a:lnTo>
                  <a:lnTo>
                    <a:pt x="37" y="422"/>
                  </a:lnTo>
                  <a:lnTo>
                    <a:pt x="44" y="415"/>
                  </a:lnTo>
                  <a:lnTo>
                    <a:pt x="53" y="410"/>
                  </a:lnTo>
                  <a:lnTo>
                    <a:pt x="59" y="402"/>
                  </a:lnTo>
                  <a:lnTo>
                    <a:pt x="64" y="395"/>
                  </a:lnTo>
                  <a:lnTo>
                    <a:pt x="69" y="389"/>
                  </a:lnTo>
                  <a:lnTo>
                    <a:pt x="73" y="384"/>
                  </a:lnTo>
                  <a:lnTo>
                    <a:pt x="79" y="374"/>
                  </a:lnTo>
                  <a:lnTo>
                    <a:pt x="81" y="372"/>
                  </a:lnTo>
                  <a:lnTo>
                    <a:pt x="86" y="289"/>
                  </a:lnTo>
                  <a:lnTo>
                    <a:pt x="88" y="286"/>
                  </a:lnTo>
                  <a:lnTo>
                    <a:pt x="95" y="280"/>
                  </a:lnTo>
                  <a:lnTo>
                    <a:pt x="100" y="275"/>
                  </a:lnTo>
                  <a:lnTo>
                    <a:pt x="107" y="271"/>
                  </a:lnTo>
                  <a:lnTo>
                    <a:pt x="113" y="265"/>
                  </a:lnTo>
                  <a:lnTo>
                    <a:pt x="122" y="260"/>
                  </a:lnTo>
                  <a:lnTo>
                    <a:pt x="129" y="253"/>
                  </a:lnTo>
                  <a:lnTo>
                    <a:pt x="138" y="245"/>
                  </a:lnTo>
                  <a:lnTo>
                    <a:pt x="148" y="238"/>
                  </a:lnTo>
                  <a:lnTo>
                    <a:pt x="157" y="232"/>
                  </a:lnTo>
                  <a:lnTo>
                    <a:pt x="166" y="225"/>
                  </a:lnTo>
                  <a:lnTo>
                    <a:pt x="174" y="218"/>
                  </a:lnTo>
                  <a:lnTo>
                    <a:pt x="183" y="212"/>
                  </a:lnTo>
                  <a:lnTo>
                    <a:pt x="192" y="205"/>
                  </a:lnTo>
                  <a:lnTo>
                    <a:pt x="199" y="199"/>
                  </a:lnTo>
                  <a:lnTo>
                    <a:pt x="208" y="190"/>
                  </a:lnTo>
                  <a:lnTo>
                    <a:pt x="215" y="185"/>
                  </a:lnTo>
                  <a:lnTo>
                    <a:pt x="221" y="179"/>
                  </a:lnTo>
                  <a:lnTo>
                    <a:pt x="229" y="172"/>
                  </a:lnTo>
                  <a:lnTo>
                    <a:pt x="235" y="169"/>
                  </a:lnTo>
                  <a:lnTo>
                    <a:pt x="242" y="162"/>
                  </a:lnTo>
                  <a:lnTo>
                    <a:pt x="249" y="157"/>
                  </a:lnTo>
                  <a:lnTo>
                    <a:pt x="255" y="151"/>
                  </a:lnTo>
                  <a:lnTo>
                    <a:pt x="261" y="147"/>
                  </a:lnTo>
                  <a:lnTo>
                    <a:pt x="267" y="139"/>
                  </a:lnTo>
                  <a:lnTo>
                    <a:pt x="274" y="136"/>
                  </a:lnTo>
                  <a:lnTo>
                    <a:pt x="280" y="129"/>
                  </a:lnTo>
                  <a:lnTo>
                    <a:pt x="287" y="124"/>
                  </a:lnTo>
                  <a:lnTo>
                    <a:pt x="295" y="118"/>
                  </a:lnTo>
                  <a:lnTo>
                    <a:pt x="303" y="114"/>
                  </a:lnTo>
                  <a:lnTo>
                    <a:pt x="309" y="106"/>
                  </a:lnTo>
                  <a:lnTo>
                    <a:pt x="317" y="101"/>
                  </a:lnTo>
                  <a:lnTo>
                    <a:pt x="325" y="94"/>
                  </a:lnTo>
                  <a:lnTo>
                    <a:pt x="333" y="88"/>
                  </a:lnTo>
                  <a:lnTo>
                    <a:pt x="340" y="81"/>
                  </a:lnTo>
                  <a:lnTo>
                    <a:pt x="347" y="78"/>
                  </a:lnTo>
                  <a:lnTo>
                    <a:pt x="355" y="71"/>
                  </a:lnTo>
                  <a:lnTo>
                    <a:pt x="364" y="66"/>
                  </a:lnTo>
                  <a:lnTo>
                    <a:pt x="369" y="61"/>
                  </a:lnTo>
                  <a:lnTo>
                    <a:pt x="375" y="56"/>
                  </a:lnTo>
                  <a:lnTo>
                    <a:pt x="381" y="53"/>
                  </a:lnTo>
                  <a:lnTo>
                    <a:pt x="386" y="50"/>
                  </a:lnTo>
                  <a:lnTo>
                    <a:pt x="393" y="45"/>
                  </a:lnTo>
                  <a:lnTo>
                    <a:pt x="396" y="43"/>
                  </a:lnTo>
                  <a:lnTo>
                    <a:pt x="396" y="43"/>
                  </a:lnTo>
                  <a:close/>
                </a:path>
              </a:pathLst>
            </a:custGeom>
            <a:solidFill>
              <a:srgbClr val="D9D7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04" name="Freeform 72"/>
            <p:cNvSpPr>
              <a:spLocks/>
            </p:cNvSpPr>
            <p:nvPr/>
          </p:nvSpPr>
          <p:spPr bwMode="auto">
            <a:xfrm>
              <a:off x="1748" y="2634"/>
              <a:ext cx="85" cy="362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14" y="11"/>
                </a:cxn>
                <a:cxn ang="0">
                  <a:pos x="39" y="31"/>
                </a:cxn>
                <a:cxn ang="0">
                  <a:pos x="39" y="36"/>
                </a:cxn>
                <a:cxn ang="0">
                  <a:pos x="39" y="41"/>
                </a:cxn>
                <a:cxn ang="0">
                  <a:pos x="42" y="47"/>
                </a:cxn>
                <a:cxn ang="0">
                  <a:pos x="42" y="56"/>
                </a:cxn>
                <a:cxn ang="0">
                  <a:pos x="42" y="67"/>
                </a:cxn>
                <a:cxn ang="0">
                  <a:pos x="41" y="72"/>
                </a:cxn>
                <a:cxn ang="0">
                  <a:pos x="41" y="77"/>
                </a:cxn>
                <a:cxn ang="0">
                  <a:pos x="39" y="84"/>
                </a:cxn>
                <a:cxn ang="0">
                  <a:pos x="39" y="90"/>
                </a:cxn>
                <a:cxn ang="0">
                  <a:pos x="36" y="97"/>
                </a:cxn>
                <a:cxn ang="0">
                  <a:pos x="33" y="104"/>
                </a:cxn>
                <a:cxn ang="0">
                  <a:pos x="31" y="110"/>
                </a:cxn>
                <a:cxn ang="0">
                  <a:pos x="29" y="117"/>
                </a:cxn>
                <a:cxn ang="0">
                  <a:pos x="26" y="125"/>
                </a:cxn>
                <a:cxn ang="0">
                  <a:pos x="23" y="132"/>
                </a:cxn>
                <a:cxn ang="0">
                  <a:pos x="20" y="138"/>
                </a:cxn>
                <a:cxn ang="0">
                  <a:pos x="16" y="145"/>
                </a:cxn>
                <a:cxn ang="0">
                  <a:pos x="13" y="150"/>
                </a:cxn>
                <a:cxn ang="0">
                  <a:pos x="10" y="157"/>
                </a:cxn>
                <a:cxn ang="0">
                  <a:pos x="7" y="165"/>
                </a:cxn>
                <a:cxn ang="0">
                  <a:pos x="7" y="171"/>
                </a:cxn>
                <a:cxn ang="0">
                  <a:pos x="3" y="183"/>
                </a:cxn>
                <a:cxn ang="0">
                  <a:pos x="3" y="195"/>
                </a:cxn>
                <a:cxn ang="0">
                  <a:pos x="3" y="205"/>
                </a:cxn>
                <a:cxn ang="0">
                  <a:pos x="7" y="213"/>
                </a:cxn>
                <a:cxn ang="0">
                  <a:pos x="10" y="223"/>
                </a:cxn>
                <a:cxn ang="0">
                  <a:pos x="16" y="231"/>
                </a:cxn>
                <a:cxn ang="0">
                  <a:pos x="20" y="239"/>
                </a:cxn>
                <a:cxn ang="0">
                  <a:pos x="26" y="249"/>
                </a:cxn>
                <a:cxn ang="0">
                  <a:pos x="29" y="256"/>
                </a:cxn>
                <a:cxn ang="0">
                  <a:pos x="29" y="267"/>
                </a:cxn>
                <a:cxn ang="0">
                  <a:pos x="28" y="276"/>
                </a:cxn>
                <a:cxn ang="0">
                  <a:pos x="25" y="286"/>
                </a:cxn>
                <a:cxn ang="0">
                  <a:pos x="20" y="294"/>
                </a:cxn>
                <a:cxn ang="0">
                  <a:pos x="14" y="304"/>
                </a:cxn>
                <a:cxn ang="0">
                  <a:pos x="9" y="310"/>
                </a:cxn>
                <a:cxn ang="0">
                  <a:pos x="4" y="319"/>
                </a:cxn>
                <a:cxn ang="0">
                  <a:pos x="0" y="322"/>
                </a:cxn>
                <a:cxn ang="0">
                  <a:pos x="0" y="325"/>
                </a:cxn>
                <a:cxn ang="0">
                  <a:pos x="7" y="362"/>
                </a:cxn>
                <a:cxn ang="0">
                  <a:pos x="35" y="305"/>
                </a:cxn>
                <a:cxn ang="0">
                  <a:pos x="75" y="314"/>
                </a:cxn>
                <a:cxn ang="0">
                  <a:pos x="80" y="190"/>
                </a:cxn>
                <a:cxn ang="0">
                  <a:pos x="85" y="84"/>
                </a:cxn>
                <a:cxn ang="0">
                  <a:pos x="69" y="0"/>
                </a:cxn>
                <a:cxn ang="0">
                  <a:pos x="69" y="0"/>
                </a:cxn>
              </a:cxnLst>
              <a:rect l="0" t="0" r="r" b="b"/>
              <a:pathLst>
                <a:path w="85" h="362">
                  <a:moveTo>
                    <a:pt x="69" y="0"/>
                  </a:moveTo>
                  <a:lnTo>
                    <a:pt x="14" y="11"/>
                  </a:lnTo>
                  <a:lnTo>
                    <a:pt x="39" y="31"/>
                  </a:lnTo>
                  <a:lnTo>
                    <a:pt x="39" y="36"/>
                  </a:lnTo>
                  <a:lnTo>
                    <a:pt x="39" y="41"/>
                  </a:lnTo>
                  <a:lnTo>
                    <a:pt x="42" y="47"/>
                  </a:lnTo>
                  <a:lnTo>
                    <a:pt x="42" y="56"/>
                  </a:lnTo>
                  <a:lnTo>
                    <a:pt x="42" y="67"/>
                  </a:lnTo>
                  <a:lnTo>
                    <a:pt x="41" y="72"/>
                  </a:lnTo>
                  <a:lnTo>
                    <a:pt x="41" y="77"/>
                  </a:lnTo>
                  <a:lnTo>
                    <a:pt x="39" y="84"/>
                  </a:lnTo>
                  <a:lnTo>
                    <a:pt x="39" y="90"/>
                  </a:lnTo>
                  <a:lnTo>
                    <a:pt x="36" y="97"/>
                  </a:lnTo>
                  <a:lnTo>
                    <a:pt x="33" y="104"/>
                  </a:lnTo>
                  <a:lnTo>
                    <a:pt x="31" y="110"/>
                  </a:lnTo>
                  <a:lnTo>
                    <a:pt x="29" y="117"/>
                  </a:lnTo>
                  <a:lnTo>
                    <a:pt x="26" y="125"/>
                  </a:lnTo>
                  <a:lnTo>
                    <a:pt x="23" y="132"/>
                  </a:lnTo>
                  <a:lnTo>
                    <a:pt x="20" y="138"/>
                  </a:lnTo>
                  <a:lnTo>
                    <a:pt x="16" y="145"/>
                  </a:lnTo>
                  <a:lnTo>
                    <a:pt x="13" y="150"/>
                  </a:lnTo>
                  <a:lnTo>
                    <a:pt x="10" y="157"/>
                  </a:lnTo>
                  <a:lnTo>
                    <a:pt x="7" y="165"/>
                  </a:lnTo>
                  <a:lnTo>
                    <a:pt x="7" y="171"/>
                  </a:lnTo>
                  <a:lnTo>
                    <a:pt x="3" y="183"/>
                  </a:lnTo>
                  <a:lnTo>
                    <a:pt x="3" y="195"/>
                  </a:lnTo>
                  <a:lnTo>
                    <a:pt x="3" y="205"/>
                  </a:lnTo>
                  <a:lnTo>
                    <a:pt x="7" y="213"/>
                  </a:lnTo>
                  <a:lnTo>
                    <a:pt x="10" y="223"/>
                  </a:lnTo>
                  <a:lnTo>
                    <a:pt x="16" y="231"/>
                  </a:lnTo>
                  <a:lnTo>
                    <a:pt x="20" y="239"/>
                  </a:lnTo>
                  <a:lnTo>
                    <a:pt x="26" y="249"/>
                  </a:lnTo>
                  <a:lnTo>
                    <a:pt x="29" y="256"/>
                  </a:lnTo>
                  <a:lnTo>
                    <a:pt x="29" y="267"/>
                  </a:lnTo>
                  <a:lnTo>
                    <a:pt x="28" y="276"/>
                  </a:lnTo>
                  <a:lnTo>
                    <a:pt x="25" y="286"/>
                  </a:lnTo>
                  <a:lnTo>
                    <a:pt x="20" y="294"/>
                  </a:lnTo>
                  <a:lnTo>
                    <a:pt x="14" y="304"/>
                  </a:lnTo>
                  <a:lnTo>
                    <a:pt x="9" y="310"/>
                  </a:lnTo>
                  <a:lnTo>
                    <a:pt x="4" y="319"/>
                  </a:lnTo>
                  <a:lnTo>
                    <a:pt x="0" y="322"/>
                  </a:lnTo>
                  <a:lnTo>
                    <a:pt x="0" y="325"/>
                  </a:lnTo>
                  <a:lnTo>
                    <a:pt x="7" y="362"/>
                  </a:lnTo>
                  <a:lnTo>
                    <a:pt x="35" y="305"/>
                  </a:lnTo>
                  <a:lnTo>
                    <a:pt x="75" y="314"/>
                  </a:lnTo>
                  <a:lnTo>
                    <a:pt x="80" y="190"/>
                  </a:lnTo>
                  <a:lnTo>
                    <a:pt x="85" y="84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9D7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05" name="Freeform 73"/>
            <p:cNvSpPr>
              <a:spLocks/>
            </p:cNvSpPr>
            <p:nvPr/>
          </p:nvSpPr>
          <p:spPr bwMode="auto">
            <a:xfrm>
              <a:off x="1715" y="3685"/>
              <a:ext cx="338" cy="523"/>
            </a:xfrm>
            <a:custGeom>
              <a:avLst/>
              <a:gdLst/>
              <a:ahLst/>
              <a:cxnLst>
                <a:cxn ang="0">
                  <a:pos x="37" y="169"/>
                </a:cxn>
                <a:cxn ang="0">
                  <a:pos x="42" y="180"/>
                </a:cxn>
                <a:cxn ang="0">
                  <a:pos x="46" y="194"/>
                </a:cxn>
                <a:cxn ang="0">
                  <a:pos x="53" y="213"/>
                </a:cxn>
                <a:cxn ang="0">
                  <a:pos x="56" y="237"/>
                </a:cxn>
                <a:cxn ang="0">
                  <a:pos x="59" y="265"/>
                </a:cxn>
                <a:cxn ang="0">
                  <a:pos x="59" y="293"/>
                </a:cxn>
                <a:cxn ang="0">
                  <a:pos x="58" y="327"/>
                </a:cxn>
                <a:cxn ang="0">
                  <a:pos x="50" y="361"/>
                </a:cxn>
                <a:cxn ang="0">
                  <a:pos x="43" y="395"/>
                </a:cxn>
                <a:cxn ang="0">
                  <a:pos x="33" y="427"/>
                </a:cxn>
                <a:cxn ang="0">
                  <a:pos x="24" y="456"/>
                </a:cxn>
                <a:cxn ang="0">
                  <a:pos x="14" y="480"/>
                </a:cxn>
                <a:cxn ang="0">
                  <a:pos x="6" y="501"/>
                </a:cxn>
                <a:cxn ang="0">
                  <a:pos x="2" y="513"/>
                </a:cxn>
                <a:cxn ang="0">
                  <a:pos x="0" y="518"/>
                </a:cxn>
                <a:cxn ang="0">
                  <a:pos x="33" y="516"/>
                </a:cxn>
                <a:cxn ang="0">
                  <a:pos x="39" y="504"/>
                </a:cxn>
                <a:cxn ang="0">
                  <a:pos x="47" y="483"/>
                </a:cxn>
                <a:cxn ang="0">
                  <a:pos x="61" y="455"/>
                </a:cxn>
                <a:cxn ang="0">
                  <a:pos x="75" y="422"/>
                </a:cxn>
                <a:cxn ang="0">
                  <a:pos x="93" y="385"/>
                </a:cxn>
                <a:cxn ang="0">
                  <a:pos x="110" y="347"/>
                </a:cxn>
                <a:cxn ang="0">
                  <a:pos x="127" y="313"/>
                </a:cxn>
                <a:cxn ang="0">
                  <a:pos x="141" y="280"/>
                </a:cxn>
                <a:cxn ang="0">
                  <a:pos x="153" y="253"/>
                </a:cxn>
                <a:cxn ang="0">
                  <a:pos x="163" y="230"/>
                </a:cxn>
                <a:cxn ang="0">
                  <a:pos x="172" y="210"/>
                </a:cxn>
                <a:cxn ang="0">
                  <a:pos x="178" y="195"/>
                </a:cxn>
                <a:cxn ang="0">
                  <a:pos x="182" y="185"/>
                </a:cxn>
                <a:cxn ang="0">
                  <a:pos x="188" y="177"/>
                </a:cxn>
                <a:cxn ang="0">
                  <a:pos x="272" y="319"/>
                </a:cxn>
                <a:cxn ang="0">
                  <a:pos x="301" y="319"/>
                </a:cxn>
                <a:cxn ang="0">
                  <a:pos x="276" y="207"/>
                </a:cxn>
                <a:cxn ang="0">
                  <a:pos x="218" y="108"/>
                </a:cxn>
                <a:cxn ang="0">
                  <a:pos x="203" y="103"/>
                </a:cxn>
                <a:cxn ang="0">
                  <a:pos x="188" y="96"/>
                </a:cxn>
                <a:cxn ang="0">
                  <a:pos x="175" y="89"/>
                </a:cxn>
                <a:cxn ang="0">
                  <a:pos x="165" y="84"/>
                </a:cxn>
                <a:cxn ang="0">
                  <a:pos x="153" y="79"/>
                </a:cxn>
                <a:cxn ang="0">
                  <a:pos x="140" y="68"/>
                </a:cxn>
                <a:cxn ang="0">
                  <a:pos x="125" y="51"/>
                </a:cxn>
                <a:cxn ang="0">
                  <a:pos x="115" y="38"/>
                </a:cxn>
                <a:cxn ang="0">
                  <a:pos x="105" y="27"/>
                </a:cxn>
                <a:cxn ang="0">
                  <a:pos x="97" y="13"/>
                </a:cxn>
                <a:cxn ang="0">
                  <a:pos x="90" y="3"/>
                </a:cxn>
                <a:cxn ang="0">
                  <a:pos x="88" y="0"/>
                </a:cxn>
              </a:cxnLst>
              <a:rect l="0" t="0" r="r" b="b"/>
              <a:pathLst>
                <a:path w="338" h="523">
                  <a:moveTo>
                    <a:pt x="88" y="0"/>
                  </a:moveTo>
                  <a:lnTo>
                    <a:pt x="37" y="169"/>
                  </a:lnTo>
                  <a:lnTo>
                    <a:pt x="39" y="170"/>
                  </a:lnTo>
                  <a:lnTo>
                    <a:pt x="42" y="180"/>
                  </a:lnTo>
                  <a:lnTo>
                    <a:pt x="43" y="185"/>
                  </a:lnTo>
                  <a:lnTo>
                    <a:pt x="46" y="194"/>
                  </a:lnTo>
                  <a:lnTo>
                    <a:pt x="49" y="202"/>
                  </a:lnTo>
                  <a:lnTo>
                    <a:pt x="53" y="213"/>
                  </a:lnTo>
                  <a:lnTo>
                    <a:pt x="55" y="223"/>
                  </a:lnTo>
                  <a:lnTo>
                    <a:pt x="56" y="237"/>
                  </a:lnTo>
                  <a:lnTo>
                    <a:pt x="58" y="250"/>
                  </a:lnTo>
                  <a:lnTo>
                    <a:pt x="59" y="265"/>
                  </a:lnTo>
                  <a:lnTo>
                    <a:pt x="59" y="278"/>
                  </a:lnTo>
                  <a:lnTo>
                    <a:pt x="59" y="293"/>
                  </a:lnTo>
                  <a:lnTo>
                    <a:pt x="59" y="311"/>
                  </a:lnTo>
                  <a:lnTo>
                    <a:pt x="58" y="327"/>
                  </a:lnTo>
                  <a:lnTo>
                    <a:pt x="53" y="344"/>
                  </a:lnTo>
                  <a:lnTo>
                    <a:pt x="50" y="361"/>
                  </a:lnTo>
                  <a:lnTo>
                    <a:pt x="46" y="377"/>
                  </a:lnTo>
                  <a:lnTo>
                    <a:pt x="43" y="395"/>
                  </a:lnTo>
                  <a:lnTo>
                    <a:pt x="37" y="410"/>
                  </a:lnTo>
                  <a:lnTo>
                    <a:pt x="33" y="427"/>
                  </a:lnTo>
                  <a:lnTo>
                    <a:pt x="27" y="442"/>
                  </a:lnTo>
                  <a:lnTo>
                    <a:pt x="24" y="456"/>
                  </a:lnTo>
                  <a:lnTo>
                    <a:pt x="18" y="470"/>
                  </a:lnTo>
                  <a:lnTo>
                    <a:pt x="14" y="480"/>
                  </a:lnTo>
                  <a:lnTo>
                    <a:pt x="11" y="491"/>
                  </a:lnTo>
                  <a:lnTo>
                    <a:pt x="6" y="501"/>
                  </a:lnTo>
                  <a:lnTo>
                    <a:pt x="3" y="506"/>
                  </a:lnTo>
                  <a:lnTo>
                    <a:pt x="2" y="513"/>
                  </a:lnTo>
                  <a:lnTo>
                    <a:pt x="0" y="516"/>
                  </a:lnTo>
                  <a:lnTo>
                    <a:pt x="0" y="518"/>
                  </a:lnTo>
                  <a:lnTo>
                    <a:pt x="33" y="518"/>
                  </a:lnTo>
                  <a:lnTo>
                    <a:pt x="33" y="516"/>
                  </a:lnTo>
                  <a:lnTo>
                    <a:pt x="36" y="511"/>
                  </a:lnTo>
                  <a:lnTo>
                    <a:pt x="39" y="504"/>
                  </a:lnTo>
                  <a:lnTo>
                    <a:pt x="43" y="494"/>
                  </a:lnTo>
                  <a:lnTo>
                    <a:pt x="47" y="483"/>
                  </a:lnTo>
                  <a:lnTo>
                    <a:pt x="55" y="470"/>
                  </a:lnTo>
                  <a:lnTo>
                    <a:pt x="61" y="455"/>
                  </a:lnTo>
                  <a:lnTo>
                    <a:pt x="69" y="440"/>
                  </a:lnTo>
                  <a:lnTo>
                    <a:pt x="75" y="422"/>
                  </a:lnTo>
                  <a:lnTo>
                    <a:pt x="86" y="404"/>
                  </a:lnTo>
                  <a:lnTo>
                    <a:pt x="93" y="385"/>
                  </a:lnTo>
                  <a:lnTo>
                    <a:pt x="102" y="365"/>
                  </a:lnTo>
                  <a:lnTo>
                    <a:pt x="110" y="347"/>
                  </a:lnTo>
                  <a:lnTo>
                    <a:pt x="118" y="331"/>
                  </a:lnTo>
                  <a:lnTo>
                    <a:pt x="127" y="313"/>
                  </a:lnTo>
                  <a:lnTo>
                    <a:pt x="135" y="296"/>
                  </a:lnTo>
                  <a:lnTo>
                    <a:pt x="141" y="280"/>
                  </a:lnTo>
                  <a:lnTo>
                    <a:pt x="147" y="266"/>
                  </a:lnTo>
                  <a:lnTo>
                    <a:pt x="153" y="253"/>
                  </a:lnTo>
                  <a:lnTo>
                    <a:pt x="159" y="241"/>
                  </a:lnTo>
                  <a:lnTo>
                    <a:pt x="163" y="230"/>
                  </a:lnTo>
                  <a:lnTo>
                    <a:pt x="168" y="220"/>
                  </a:lnTo>
                  <a:lnTo>
                    <a:pt x="172" y="210"/>
                  </a:lnTo>
                  <a:lnTo>
                    <a:pt x="175" y="203"/>
                  </a:lnTo>
                  <a:lnTo>
                    <a:pt x="178" y="195"/>
                  </a:lnTo>
                  <a:lnTo>
                    <a:pt x="181" y="190"/>
                  </a:lnTo>
                  <a:lnTo>
                    <a:pt x="182" y="185"/>
                  </a:lnTo>
                  <a:lnTo>
                    <a:pt x="185" y="182"/>
                  </a:lnTo>
                  <a:lnTo>
                    <a:pt x="188" y="177"/>
                  </a:lnTo>
                  <a:lnTo>
                    <a:pt x="188" y="175"/>
                  </a:lnTo>
                  <a:lnTo>
                    <a:pt x="272" y="319"/>
                  </a:lnTo>
                  <a:lnTo>
                    <a:pt x="325" y="523"/>
                  </a:lnTo>
                  <a:lnTo>
                    <a:pt x="301" y="319"/>
                  </a:lnTo>
                  <a:lnTo>
                    <a:pt x="338" y="248"/>
                  </a:lnTo>
                  <a:lnTo>
                    <a:pt x="276" y="207"/>
                  </a:lnTo>
                  <a:lnTo>
                    <a:pt x="220" y="111"/>
                  </a:lnTo>
                  <a:lnTo>
                    <a:pt x="218" y="108"/>
                  </a:lnTo>
                  <a:lnTo>
                    <a:pt x="212" y="106"/>
                  </a:lnTo>
                  <a:lnTo>
                    <a:pt x="203" y="103"/>
                  </a:lnTo>
                  <a:lnTo>
                    <a:pt x="194" y="99"/>
                  </a:lnTo>
                  <a:lnTo>
                    <a:pt x="188" y="96"/>
                  </a:lnTo>
                  <a:lnTo>
                    <a:pt x="182" y="93"/>
                  </a:lnTo>
                  <a:lnTo>
                    <a:pt x="175" y="89"/>
                  </a:lnTo>
                  <a:lnTo>
                    <a:pt x="171" y="88"/>
                  </a:lnTo>
                  <a:lnTo>
                    <a:pt x="165" y="84"/>
                  </a:lnTo>
                  <a:lnTo>
                    <a:pt x="159" y="81"/>
                  </a:lnTo>
                  <a:lnTo>
                    <a:pt x="153" y="79"/>
                  </a:lnTo>
                  <a:lnTo>
                    <a:pt x="150" y="76"/>
                  </a:lnTo>
                  <a:lnTo>
                    <a:pt x="140" y="68"/>
                  </a:lnTo>
                  <a:lnTo>
                    <a:pt x="131" y="58"/>
                  </a:lnTo>
                  <a:lnTo>
                    <a:pt x="125" y="51"/>
                  </a:lnTo>
                  <a:lnTo>
                    <a:pt x="121" y="45"/>
                  </a:lnTo>
                  <a:lnTo>
                    <a:pt x="115" y="38"/>
                  </a:lnTo>
                  <a:lnTo>
                    <a:pt x="110" y="33"/>
                  </a:lnTo>
                  <a:lnTo>
                    <a:pt x="105" y="27"/>
                  </a:lnTo>
                  <a:lnTo>
                    <a:pt x="102" y="18"/>
                  </a:lnTo>
                  <a:lnTo>
                    <a:pt x="97" y="13"/>
                  </a:lnTo>
                  <a:lnTo>
                    <a:pt x="94" y="10"/>
                  </a:lnTo>
                  <a:lnTo>
                    <a:pt x="90" y="3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06" name="Freeform 74"/>
            <p:cNvSpPr>
              <a:spLocks/>
            </p:cNvSpPr>
            <p:nvPr/>
          </p:nvSpPr>
          <p:spPr bwMode="auto">
            <a:xfrm>
              <a:off x="1799" y="2733"/>
              <a:ext cx="192" cy="292"/>
            </a:xfrm>
            <a:custGeom>
              <a:avLst/>
              <a:gdLst/>
              <a:ahLst/>
              <a:cxnLst>
                <a:cxn ang="0">
                  <a:pos x="183" y="18"/>
                </a:cxn>
                <a:cxn ang="0">
                  <a:pos x="189" y="81"/>
                </a:cxn>
                <a:cxn ang="0">
                  <a:pos x="183" y="87"/>
                </a:cxn>
                <a:cxn ang="0">
                  <a:pos x="192" y="135"/>
                </a:cxn>
                <a:cxn ang="0">
                  <a:pos x="179" y="147"/>
                </a:cxn>
                <a:cxn ang="0">
                  <a:pos x="166" y="208"/>
                </a:cxn>
                <a:cxn ang="0">
                  <a:pos x="163" y="208"/>
                </a:cxn>
                <a:cxn ang="0">
                  <a:pos x="158" y="210"/>
                </a:cxn>
                <a:cxn ang="0">
                  <a:pos x="150" y="211"/>
                </a:cxn>
                <a:cxn ang="0">
                  <a:pos x="141" y="216"/>
                </a:cxn>
                <a:cxn ang="0">
                  <a:pos x="131" y="218"/>
                </a:cxn>
                <a:cxn ang="0">
                  <a:pos x="123" y="221"/>
                </a:cxn>
                <a:cxn ang="0">
                  <a:pos x="117" y="225"/>
                </a:cxn>
                <a:cxn ang="0">
                  <a:pos x="114" y="230"/>
                </a:cxn>
                <a:cxn ang="0">
                  <a:pos x="113" y="235"/>
                </a:cxn>
                <a:cxn ang="0">
                  <a:pos x="112" y="243"/>
                </a:cxn>
                <a:cxn ang="0">
                  <a:pos x="107" y="253"/>
                </a:cxn>
                <a:cxn ang="0">
                  <a:pos x="104" y="264"/>
                </a:cxn>
                <a:cxn ang="0">
                  <a:pos x="101" y="273"/>
                </a:cxn>
                <a:cxn ang="0">
                  <a:pos x="98" y="282"/>
                </a:cxn>
                <a:cxn ang="0">
                  <a:pos x="95" y="289"/>
                </a:cxn>
                <a:cxn ang="0">
                  <a:pos x="95" y="292"/>
                </a:cxn>
                <a:cxn ang="0">
                  <a:pos x="0" y="220"/>
                </a:cxn>
                <a:cxn ang="0">
                  <a:pos x="18" y="127"/>
                </a:cxn>
                <a:cxn ang="0">
                  <a:pos x="59" y="0"/>
                </a:cxn>
                <a:cxn ang="0">
                  <a:pos x="183" y="18"/>
                </a:cxn>
                <a:cxn ang="0">
                  <a:pos x="183" y="18"/>
                </a:cxn>
              </a:cxnLst>
              <a:rect l="0" t="0" r="r" b="b"/>
              <a:pathLst>
                <a:path w="192" h="292">
                  <a:moveTo>
                    <a:pt x="183" y="18"/>
                  </a:moveTo>
                  <a:lnTo>
                    <a:pt x="189" y="81"/>
                  </a:lnTo>
                  <a:lnTo>
                    <a:pt x="183" y="87"/>
                  </a:lnTo>
                  <a:lnTo>
                    <a:pt x="192" y="135"/>
                  </a:lnTo>
                  <a:lnTo>
                    <a:pt x="179" y="147"/>
                  </a:lnTo>
                  <a:lnTo>
                    <a:pt x="166" y="208"/>
                  </a:lnTo>
                  <a:lnTo>
                    <a:pt x="163" y="208"/>
                  </a:lnTo>
                  <a:lnTo>
                    <a:pt x="158" y="210"/>
                  </a:lnTo>
                  <a:lnTo>
                    <a:pt x="150" y="211"/>
                  </a:lnTo>
                  <a:lnTo>
                    <a:pt x="141" y="216"/>
                  </a:lnTo>
                  <a:lnTo>
                    <a:pt x="131" y="218"/>
                  </a:lnTo>
                  <a:lnTo>
                    <a:pt x="123" y="221"/>
                  </a:lnTo>
                  <a:lnTo>
                    <a:pt x="117" y="225"/>
                  </a:lnTo>
                  <a:lnTo>
                    <a:pt x="114" y="230"/>
                  </a:lnTo>
                  <a:lnTo>
                    <a:pt x="113" y="235"/>
                  </a:lnTo>
                  <a:lnTo>
                    <a:pt x="112" y="243"/>
                  </a:lnTo>
                  <a:lnTo>
                    <a:pt x="107" y="253"/>
                  </a:lnTo>
                  <a:lnTo>
                    <a:pt x="104" y="264"/>
                  </a:lnTo>
                  <a:lnTo>
                    <a:pt x="101" y="273"/>
                  </a:lnTo>
                  <a:lnTo>
                    <a:pt x="98" y="282"/>
                  </a:lnTo>
                  <a:lnTo>
                    <a:pt x="95" y="289"/>
                  </a:lnTo>
                  <a:lnTo>
                    <a:pt x="95" y="292"/>
                  </a:lnTo>
                  <a:lnTo>
                    <a:pt x="0" y="220"/>
                  </a:lnTo>
                  <a:lnTo>
                    <a:pt x="18" y="127"/>
                  </a:lnTo>
                  <a:lnTo>
                    <a:pt x="59" y="0"/>
                  </a:lnTo>
                  <a:lnTo>
                    <a:pt x="183" y="18"/>
                  </a:lnTo>
                  <a:lnTo>
                    <a:pt x="183" y="18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07" name="Freeform 75"/>
            <p:cNvSpPr>
              <a:spLocks/>
            </p:cNvSpPr>
            <p:nvPr/>
          </p:nvSpPr>
          <p:spPr bwMode="auto">
            <a:xfrm>
              <a:off x="1796" y="3002"/>
              <a:ext cx="116" cy="5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98" y="23"/>
                </a:cxn>
                <a:cxn ang="0">
                  <a:pos x="116" y="40"/>
                </a:cxn>
                <a:cxn ang="0">
                  <a:pos x="113" y="40"/>
                </a:cxn>
                <a:cxn ang="0">
                  <a:pos x="107" y="42"/>
                </a:cxn>
                <a:cxn ang="0">
                  <a:pos x="100" y="43"/>
                </a:cxn>
                <a:cxn ang="0">
                  <a:pos x="91" y="47"/>
                </a:cxn>
                <a:cxn ang="0">
                  <a:pos x="85" y="47"/>
                </a:cxn>
                <a:cxn ang="0">
                  <a:pos x="78" y="50"/>
                </a:cxn>
                <a:cxn ang="0">
                  <a:pos x="72" y="50"/>
                </a:cxn>
                <a:cxn ang="0">
                  <a:pos x="68" y="52"/>
                </a:cxn>
                <a:cxn ang="0">
                  <a:pos x="62" y="52"/>
                </a:cxn>
                <a:cxn ang="0">
                  <a:pos x="56" y="52"/>
                </a:cxn>
                <a:cxn ang="0">
                  <a:pos x="50" y="52"/>
                </a:cxn>
                <a:cxn ang="0">
                  <a:pos x="46" y="53"/>
                </a:cxn>
                <a:cxn ang="0">
                  <a:pos x="40" y="50"/>
                </a:cxn>
                <a:cxn ang="0">
                  <a:pos x="34" y="50"/>
                </a:cxn>
                <a:cxn ang="0">
                  <a:pos x="29" y="47"/>
                </a:cxn>
                <a:cxn ang="0">
                  <a:pos x="25" y="47"/>
                </a:cxn>
                <a:cxn ang="0">
                  <a:pos x="16" y="42"/>
                </a:cxn>
                <a:cxn ang="0">
                  <a:pos x="12" y="37"/>
                </a:cxn>
                <a:cxn ang="0">
                  <a:pos x="6" y="32"/>
                </a:cxn>
                <a:cxn ang="0">
                  <a:pos x="3" y="28"/>
                </a:cxn>
                <a:cxn ang="0">
                  <a:pos x="0" y="25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116" h="53">
                  <a:moveTo>
                    <a:pt x="24" y="0"/>
                  </a:moveTo>
                  <a:lnTo>
                    <a:pt x="98" y="23"/>
                  </a:lnTo>
                  <a:lnTo>
                    <a:pt x="116" y="40"/>
                  </a:lnTo>
                  <a:lnTo>
                    <a:pt x="113" y="40"/>
                  </a:lnTo>
                  <a:lnTo>
                    <a:pt x="107" y="42"/>
                  </a:lnTo>
                  <a:lnTo>
                    <a:pt x="100" y="43"/>
                  </a:lnTo>
                  <a:lnTo>
                    <a:pt x="91" y="47"/>
                  </a:lnTo>
                  <a:lnTo>
                    <a:pt x="85" y="47"/>
                  </a:lnTo>
                  <a:lnTo>
                    <a:pt x="78" y="50"/>
                  </a:lnTo>
                  <a:lnTo>
                    <a:pt x="72" y="50"/>
                  </a:lnTo>
                  <a:lnTo>
                    <a:pt x="68" y="52"/>
                  </a:lnTo>
                  <a:lnTo>
                    <a:pt x="62" y="52"/>
                  </a:lnTo>
                  <a:lnTo>
                    <a:pt x="56" y="52"/>
                  </a:lnTo>
                  <a:lnTo>
                    <a:pt x="50" y="52"/>
                  </a:lnTo>
                  <a:lnTo>
                    <a:pt x="46" y="53"/>
                  </a:lnTo>
                  <a:lnTo>
                    <a:pt x="40" y="50"/>
                  </a:lnTo>
                  <a:lnTo>
                    <a:pt x="34" y="50"/>
                  </a:lnTo>
                  <a:lnTo>
                    <a:pt x="29" y="47"/>
                  </a:lnTo>
                  <a:lnTo>
                    <a:pt x="25" y="47"/>
                  </a:lnTo>
                  <a:lnTo>
                    <a:pt x="16" y="42"/>
                  </a:lnTo>
                  <a:lnTo>
                    <a:pt x="12" y="37"/>
                  </a:lnTo>
                  <a:lnTo>
                    <a:pt x="6" y="32"/>
                  </a:lnTo>
                  <a:lnTo>
                    <a:pt x="3" y="28"/>
                  </a:lnTo>
                  <a:lnTo>
                    <a:pt x="0" y="2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D7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08" name="Freeform 76"/>
            <p:cNvSpPr>
              <a:spLocks/>
            </p:cNvSpPr>
            <p:nvPr/>
          </p:nvSpPr>
          <p:spPr bwMode="auto">
            <a:xfrm>
              <a:off x="2311" y="2964"/>
              <a:ext cx="145" cy="111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45" y="17"/>
                </a:cxn>
                <a:cxn ang="0">
                  <a:pos x="69" y="20"/>
                </a:cxn>
                <a:cxn ang="0">
                  <a:pos x="145" y="0"/>
                </a:cxn>
                <a:cxn ang="0">
                  <a:pos x="145" y="15"/>
                </a:cxn>
                <a:cxn ang="0">
                  <a:pos x="113" y="30"/>
                </a:cxn>
                <a:cxn ang="0">
                  <a:pos x="119" y="61"/>
                </a:cxn>
                <a:cxn ang="0">
                  <a:pos x="73" y="109"/>
                </a:cxn>
                <a:cxn ang="0">
                  <a:pos x="53" y="103"/>
                </a:cxn>
                <a:cxn ang="0">
                  <a:pos x="35" y="76"/>
                </a:cxn>
                <a:cxn ang="0">
                  <a:pos x="0" y="111"/>
                </a:cxn>
                <a:cxn ang="0">
                  <a:pos x="0" y="45"/>
                </a:cxn>
                <a:cxn ang="0">
                  <a:pos x="0" y="45"/>
                </a:cxn>
              </a:cxnLst>
              <a:rect l="0" t="0" r="r" b="b"/>
              <a:pathLst>
                <a:path w="145" h="111">
                  <a:moveTo>
                    <a:pt x="0" y="45"/>
                  </a:moveTo>
                  <a:lnTo>
                    <a:pt x="45" y="17"/>
                  </a:lnTo>
                  <a:lnTo>
                    <a:pt x="69" y="20"/>
                  </a:lnTo>
                  <a:lnTo>
                    <a:pt x="145" y="0"/>
                  </a:lnTo>
                  <a:lnTo>
                    <a:pt x="145" y="15"/>
                  </a:lnTo>
                  <a:lnTo>
                    <a:pt x="113" y="30"/>
                  </a:lnTo>
                  <a:lnTo>
                    <a:pt x="119" y="61"/>
                  </a:lnTo>
                  <a:lnTo>
                    <a:pt x="73" y="109"/>
                  </a:lnTo>
                  <a:lnTo>
                    <a:pt x="53" y="103"/>
                  </a:lnTo>
                  <a:lnTo>
                    <a:pt x="35" y="76"/>
                  </a:lnTo>
                  <a:lnTo>
                    <a:pt x="0" y="111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09" name="Freeform 77"/>
            <p:cNvSpPr>
              <a:spLocks/>
            </p:cNvSpPr>
            <p:nvPr/>
          </p:nvSpPr>
          <p:spPr bwMode="auto">
            <a:xfrm>
              <a:off x="1798" y="2681"/>
              <a:ext cx="212" cy="227"/>
            </a:xfrm>
            <a:custGeom>
              <a:avLst/>
              <a:gdLst/>
              <a:ahLst/>
              <a:cxnLst>
                <a:cxn ang="0">
                  <a:pos x="101" y="134"/>
                </a:cxn>
                <a:cxn ang="0">
                  <a:pos x="111" y="136"/>
                </a:cxn>
                <a:cxn ang="0">
                  <a:pos x="124" y="133"/>
                </a:cxn>
                <a:cxn ang="0">
                  <a:pos x="137" y="129"/>
                </a:cxn>
                <a:cxn ang="0">
                  <a:pos x="146" y="115"/>
                </a:cxn>
                <a:cxn ang="0">
                  <a:pos x="152" y="101"/>
                </a:cxn>
                <a:cxn ang="0">
                  <a:pos x="155" y="90"/>
                </a:cxn>
                <a:cxn ang="0">
                  <a:pos x="158" y="85"/>
                </a:cxn>
                <a:cxn ang="0">
                  <a:pos x="170" y="85"/>
                </a:cxn>
                <a:cxn ang="0">
                  <a:pos x="183" y="82"/>
                </a:cxn>
                <a:cxn ang="0">
                  <a:pos x="196" y="78"/>
                </a:cxn>
                <a:cxn ang="0">
                  <a:pos x="202" y="67"/>
                </a:cxn>
                <a:cxn ang="0">
                  <a:pos x="209" y="53"/>
                </a:cxn>
                <a:cxn ang="0">
                  <a:pos x="212" y="39"/>
                </a:cxn>
                <a:cxn ang="0">
                  <a:pos x="209" y="34"/>
                </a:cxn>
                <a:cxn ang="0">
                  <a:pos x="201" y="25"/>
                </a:cxn>
                <a:cxn ang="0">
                  <a:pos x="184" y="19"/>
                </a:cxn>
                <a:cxn ang="0">
                  <a:pos x="173" y="15"/>
                </a:cxn>
                <a:cxn ang="0">
                  <a:pos x="158" y="12"/>
                </a:cxn>
                <a:cxn ang="0">
                  <a:pos x="142" y="7"/>
                </a:cxn>
                <a:cxn ang="0">
                  <a:pos x="127" y="5"/>
                </a:cxn>
                <a:cxn ang="0">
                  <a:pos x="110" y="2"/>
                </a:cxn>
                <a:cxn ang="0">
                  <a:pos x="93" y="0"/>
                </a:cxn>
                <a:cxn ang="0">
                  <a:pos x="79" y="0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48" y="0"/>
                </a:cxn>
                <a:cxn ang="0">
                  <a:pos x="38" y="4"/>
                </a:cxn>
                <a:cxn ang="0">
                  <a:pos x="33" y="9"/>
                </a:cxn>
                <a:cxn ang="0">
                  <a:pos x="23" y="14"/>
                </a:cxn>
                <a:cxn ang="0">
                  <a:pos x="14" y="20"/>
                </a:cxn>
                <a:cxn ang="0">
                  <a:pos x="8" y="34"/>
                </a:cxn>
                <a:cxn ang="0">
                  <a:pos x="4" y="48"/>
                </a:cxn>
                <a:cxn ang="0">
                  <a:pos x="3" y="70"/>
                </a:cxn>
                <a:cxn ang="0">
                  <a:pos x="1" y="82"/>
                </a:cxn>
                <a:cxn ang="0">
                  <a:pos x="1" y="96"/>
                </a:cxn>
                <a:cxn ang="0">
                  <a:pos x="1" y="110"/>
                </a:cxn>
                <a:cxn ang="0">
                  <a:pos x="1" y="124"/>
                </a:cxn>
                <a:cxn ang="0">
                  <a:pos x="0" y="136"/>
                </a:cxn>
                <a:cxn ang="0">
                  <a:pos x="0" y="151"/>
                </a:cxn>
                <a:cxn ang="0">
                  <a:pos x="0" y="163"/>
                </a:cxn>
                <a:cxn ang="0">
                  <a:pos x="1" y="176"/>
                </a:cxn>
                <a:cxn ang="0">
                  <a:pos x="3" y="197"/>
                </a:cxn>
                <a:cxn ang="0">
                  <a:pos x="8" y="214"/>
                </a:cxn>
                <a:cxn ang="0">
                  <a:pos x="22" y="227"/>
                </a:cxn>
                <a:cxn ang="0">
                  <a:pos x="41" y="217"/>
                </a:cxn>
                <a:cxn ang="0">
                  <a:pos x="51" y="204"/>
                </a:cxn>
                <a:cxn ang="0">
                  <a:pos x="61" y="191"/>
                </a:cxn>
                <a:cxn ang="0">
                  <a:pos x="69" y="179"/>
                </a:cxn>
                <a:cxn ang="0">
                  <a:pos x="73" y="174"/>
                </a:cxn>
                <a:cxn ang="0">
                  <a:pos x="70" y="169"/>
                </a:cxn>
                <a:cxn ang="0">
                  <a:pos x="67" y="158"/>
                </a:cxn>
                <a:cxn ang="0">
                  <a:pos x="64" y="144"/>
                </a:cxn>
                <a:cxn ang="0">
                  <a:pos x="64" y="133"/>
                </a:cxn>
                <a:cxn ang="0">
                  <a:pos x="67" y="121"/>
                </a:cxn>
                <a:cxn ang="0">
                  <a:pos x="73" y="115"/>
                </a:cxn>
                <a:cxn ang="0">
                  <a:pos x="85" y="115"/>
                </a:cxn>
                <a:cxn ang="0">
                  <a:pos x="93" y="124"/>
                </a:cxn>
                <a:cxn ang="0">
                  <a:pos x="96" y="134"/>
                </a:cxn>
              </a:cxnLst>
              <a:rect l="0" t="0" r="r" b="b"/>
              <a:pathLst>
                <a:path w="212" h="227">
                  <a:moveTo>
                    <a:pt x="96" y="134"/>
                  </a:moveTo>
                  <a:lnTo>
                    <a:pt x="101" y="134"/>
                  </a:lnTo>
                  <a:lnTo>
                    <a:pt x="105" y="134"/>
                  </a:lnTo>
                  <a:lnTo>
                    <a:pt x="111" y="136"/>
                  </a:lnTo>
                  <a:lnTo>
                    <a:pt x="117" y="134"/>
                  </a:lnTo>
                  <a:lnTo>
                    <a:pt x="124" y="133"/>
                  </a:lnTo>
                  <a:lnTo>
                    <a:pt x="130" y="131"/>
                  </a:lnTo>
                  <a:lnTo>
                    <a:pt x="137" y="129"/>
                  </a:lnTo>
                  <a:lnTo>
                    <a:pt x="142" y="121"/>
                  </a:lnTo>
                  <a:lnTo>
                    <a:pt x="146" y="115"/>
                  </a:lnTo>
                  <a:lnTo>
                    <a:pt x="149" y="108"/>
                  </a:lnTo>
                  <a:lnTo>
                    <a:pt x="152" y="101"/>
                  </a:lnTo>
                  <a:lnTo>
                    <a:pt x="154" y="95"/>
                  </a:lnTo>
                  <a:lnTo>
                    <a:pt x="155" y="90"/>
                  </a:lnTo>
                  <a:lnTo>
                    <a:pt x="157" y="85"/>
                  </a:lnTo>
                  <a:lnTo>
                    <a:pt x="158" y="85"/>
                  </a:lnTo>
                  <a:lnTo>
                    <a:pt x="161" y="85"/>
                  </a:lnTo>
                  <a:lnTo>
                    <a:pt x="170" y="85"/>
                  </a:lnTo>
                  <a:lnTo>
                    <a:pt x="177" y="83"/>
                  </a:lnTo>
                  <a:lnTo>
                    <a:pt x="183" y="82"/>
                  </a:lnTo>
                  <a:lnTo>
                    <a:pt x="189" y="80"/>
                  </a:lnTo>
                  <a:lnTo>
                    <a:pt x="196" y="78"/>
                  </a:lnTo>
                  <a:lnTo>
                    <a:pt x="199" y="72"/>
                  </a:lnTo>
                  <a:lnTo>
                    <a:pt x="202" y="67"/>
                  </a:lnTo>
                  <a:lnTo>
                    <a:pt x="206" y="58"/>
                  </a:lnTo>
                  <a:lnTo>
                    <a:pt x="209" y="53"/>
                  </a:lnTo>
                  <a:lnTo>
                    <a:pt x="212" y="42"/>
                  </a:lnTo>
                  <a:lnTo>
                    <a:pt x="212" y="39"/>
                  </a:lnTo>
                  <a:lnTo>
                    <a:pt x="212" y="37"/>
                  </a:lnTo>
                  <a:lnTo>
                    <a:pt x="209" y="34"/>
                  </a:lnTo>
                  <a:lnTo>
                    <a:pt x="205" y="30"/>
                  </a:lnTo>
                  <a:lnTo>
                    <a:pt x="201" y="25"/>
                  </a:lnTo>
                  <a:lnTo>
                    <a:pt x="193" y="22"/>
                  </a:lnTo>
                  <a:lnTo>
                    <a:pt x="184" y="19"/>
                  </a:lnTo>
                  <a:lnTo>
                    <a:pt x="179" y="15"/>
                  </a:lnTo>
                  <a:lnTo>
                    <a:pt x="173" y="15"/>
                  </a:lnTo>
                  <a:lnTo>
                    <a:pt x="165" y="12"/>
                  </a:lnTo>
                  <a:lnTo>
                    <a:pt x="158" y="12"/>
                  </a:lnTo>
                  <a:lnTo>
                    <a:pt x="151" y="9"/>
                  </a:lnTo>
                  <a:lnTo>
                    <a:pt x="142" y="7"/>
                  </a:lnTo>
                  <a:lnTo>
                    <a:pt x="135" y="5"/>
                  </a:lnTo>
                  <a:lnTo>
                    <a:pt x="127" y="5"/>
                  </a:lnTo>
                  <a:lnTo>
                    <a:pt x="118" y="4"/>
                  </a:lnTo>
                  <a:lnTo>
                    <a:pt x="110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2" y="2"/>
                  </a:lnTo>
                  <a:lnTo>
                    <a:pt x="38" y="4"/>
                  </a:lnTo>
                  <a:lnTo>
                    <a:pt x="35" y="7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3" y="14"/>
                  </a:lnTo>
                  <a:lnTo>
                    <a:pt x="19" y="15"/>
                  </a:lnTo>
                  <a:lnTo>
                    <a:pt x="14" y="20"/>
                  </a:lnTo>
                  <a:lnTo>
                    <a:pt x="11" y="25"/>
                  </a:lnTo>
                  <a:lnTo>
                    <a:pt x="8" y="34"/>
                  </a:lnTo>
                  <a:lnTo>
                    <a:pt x="5" y="39"/>
                  </a:lnTo>
                  <a:lnTo>
                    <a:pt x="4" y="48"/>
                  </a:lnTo>
                  <a:lnTo>
                    <a:pt x="3" y="58"/>
                  </a:lnTo>
                  <a:lnTo>
                    <a:pt x="3" y="70"/>
                  </a:lnTo>
                  <a:lnTo>
                    <a:pt x="1" y="77"/>
                  </a:lnTo>
                  <a:lnTo>
                    <a:pt x="1" y="82"/>
                  </a:lnTo>
                  <a:lnTo>
                    <a:pt x="1" y="88"/>
                  </a:lnTo>
                  <a:lnTo>
                    <a:pt x="1" y="96"/>
                  </a:lnTo>
                  <a:lnTo>
                    <a:pt x="1" y="103"/>
                  </a:lnTo>
                  <a:lnTo>
                    <a:pt x="1" y="110"/>
                  </a:lnTo>
                  <a:lnTo>
                    <a:pt x="1" y="116"/>
                  </a:lnTo>
                  <a:lnTo>
                    <a:pt x="1" y="124"/>
                  </a:lnTo>
                  <a:lnTo>
                    <a:pt x="0" y="129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0" y="151"/>
                  </a:lnTo>
                  <a:lnTo>
                    <a:pt x="0" y="156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3" y="197"/>
                  </a:lnTo>
                  <a:lnTo>
                    <a:pt x="5" y="206"/>
                  </a:lnTo>
                  <a:lnTo>
                    <a:pt x="8" y="214"/>
                  </a:lnTo>
                  <a:lnTo>
                    <a:pt x="13" y="224"/>
                  </a:lnTo>
                  <a:lnTo>
                    <a:pt x="22" y="227"/>
                  </a:lnTo>
                  <a:lnTo>
                    <a:pt x="29" y="224"/>
                  </a:lnTo>
                  <a:lnTo>
                    <a:pt x="41" y="217"/>
                  </a:lnTo>
                  <a:lnTo>
                    <a:pt x="45" y="210"/>
                  </a:lnTo>
                  <a:lnTo>
                    <a:pt x="51" y="204"/>
                  </a:lnTo>
                  <a:lnTo>
                    <a:pt x="55" y="197"/>
                  </a:lnTo>
                  <a:lnTo>
                    <a:pt x="61" y="191"/>
                  </a:lnTo>
                  <a:lnTo>
                    <a:pt x="64" y="184"/>
                  </a:lnTo>
                  <a:lnTo>
                    <a:pt x="69" y="179"/>
                  </a:lnTo>
                  <a:lnTo>
                    <a:pt x="70" y="174"/>
                  </a:lnTo>
                  <a:lnTo>
                    <a:pt x="73" y="174"/>
                  </a:lnTo>
                  <a:lnTo>
                    <a:pt x="71" y="172"/>
                  </a:lnTo>
                  <a:lnTo>
                    <a:pt x="70" y="169"/>
                  </a:lnTo>
                  <a:lnTo>
                    <a:pt x="69" y="164"/>
                  </a:lnTo>
                  <a:lnTo>
                    <a:pt x="67" y="158"/>
                  </a:lnTo>
                  <a:lnTo>
                    <a:pt x="66" y="151"/>
                  </a:lnTo>
                  <a:lnTo>
                    <a:pt x="64" y="144"/>
                  </a:lnTo>
                  <a:lnTo>
                    <a:pt x="64" y="138"/>
                  </a:lnTo>
                  <a:lnTo>
                    <a:pt x="64" y="133"/>
                  </a:lnTo>
                  <a:lnTo>
                    <a:pt x="64" y="124"/>
                  </a:lnTo>
                  <a:lnTo>
                    <a:pt x="67" y="121"/>
                  </a:lnTo>
                  <a:lnTo>
                    <a:pt x="70" y="116"/>
                  </a:lnTo>
                  <a:lnTo>
                    <a:pt x="73" y="115"/>
                  </a:lnTo>
                  <a:lnTo>
                    <a:pt x="79" y="111"/>
                  </a:lnTo>
                  <a:lnTo>
                    <a:pt x="85" y="115"/>
                  </a:lnTo>
                  <a:lnTo>
                    <a:pt x="89" y="118"/>
                  </a:lnTo>
                  <a:lnTo>
                    <a:pt x="93" y="124"/>
                  </a:lnTo>
                  <a:lnTo>
                    <a:pt x="95" y="131"/>
                  </a:lnTo>
                  <a:lnTo>
                    <a:pt x="96" y="134"/>
                  </a:lnTo>
                  <a:lnTo>
                    <a:pt x="96" y="13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10" name="Freeform 78"/>
            <p:cNvSpPr>
              <a:spLocks/>
            </p:cNvSpPr>
            <p:nvPr/>
          </p:nvSpPr>
          <p:spPr bwMode="auto">
            <a:xfrm>
              <a:off x="3593" y="3533"/>
              <a:ext cx="32" cy="4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5"/>
                </a:cxn>
                <a:cxn ang="0">
                  <a:pos x="29" y="48"/>
                </a:cxn>
                <a:cxn ang="0">
                  <a:pos x="32" y="33"/>
                </a:cxn>
                <a:cxn ang="0">
                  <a:pos x="19" y="1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2" h="48">
                  <a:moveTo>
                    <a:pt x="7" y="0"/>
                  </a:moveTo>
                  <a:lnTo>
                    <a:pt x="0" y="25"/>
                  </a:lnTo>
                  <a:lnTo>
                    <a:pt x="29" y="48"/>
                  </a:lnTo>
                  <a:lnTo>
                    <a:pt x="32" y="33"/>
                  </a:lnTo>
                  <a:lnTo>
                    <a:pt x="19" y="1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11" name="Freeform 79"/>
            <p:cNvSpPr>
              <a:spLocks/>
            </p:cNvSpPr>
            <p:nvPr/>
          </p:nvSpPr>
          <p:spPr bwMode="auto">
            <a:xfrm>
              <a:off x="3618" y="3591"/>
              <a:ext cx="31" cy="4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3"/>
                </a:cxn>
                <a:cxn ang="0">
                  <a:pos x="28" y="48"/>
                </a:cxn>
                <a:cxn ang="0">
                  <a:pos x="31" y="33"/>
                </a:cxn>
                <a:cxn ang="0">
                  <a:pos x="19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1" h="48">
                  <a:moveTo>
                    <a:pt x="7" y="0"/>
                  </a:moveTo>
                  <a:lnTo>
                    <a:pt x="0" y="23"/>
                  </a:lnTo>
                  <a:lnTo>
                    <a:pt x="28" y="48"/>
                  </a:lnTo>
                  <a:lnTo>
                    <a:pt x="31" y="33"/>
                  </a:lnTo>
                  <a:lnTo>
                    <a:pt x="19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12" name="Freeform 80"/>
            <p:cNvSpPr>
              <a:spLocks/>
            </p:cNvSpPr>
            <p:nvPr/>
          </p:nvSpPr>
          <p:spPr bwMode="auto">
            <a:xfrm>
              <a:off x="3641" y="3649"/>
              <a:ext cx="32" cy="4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3"/>
                </a:cxn>
                <a:cxn ang="0">
                  <a:pos x="30" y="48"/>
                </a:cxn>
                <a:cxn ang="0">
                  <a:pos x="32" y="33"/>
                </a:cxn>
                <a:cxn ang="0">
                  <a:pos x="21" y="1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32" h="48">
                  <a:moveTo>
                    <a:pt x="8" y="0"/>
                  </a:moveTo>
                  <a:lnTo>
                    <a:pt x="0" y="23"/>
                  </a:lnTo>
                  <a:lnTo>
                    <a:pt x="30" y="48"/>
                  </a:lnTo>
                  <a:lnTo>
                    <a:pt x="32" y="33"/>
                  </a:lnTo>
                  <a:lnTo>
                    <a:pt x="21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13" name="Freeform 81"/>
            <p:cNvSpPr>
              <a:spLocks/>
            </p:cNvSpPr>
            <p:nvPr/>
          </p:nvSpPr>
          <p:spPr bwMode="auto">
            <a:xfrm>
              <a:off x="3668" y="3707"/>
              <a:ext cx="29" cy="4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4"/>
                </a:cxn>
                <a:cxn ang="0">
                  <a:pos x="27" y="48"/>
                </a:cxn>
                <a:cxn ang="0">
                  <a:pos x="29" y="33"/>
                </a:cxn>
                <a:cxn ang="0">
                  <a:pos x="17" y="1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9" h="48">
                  <a:moveTo>
                    <a:pt x="7" y="0"/>
                  </a:moveTo>
                  <a:lnTo>
                    <a:pt x="0" y="24"/>
                  </a:lnTo>
                  <a:lnTo>
                    <a:pt x="27" y="48"/>
                  </a:lnTo>
                  <a:lnTo>
                    <a:pt x="29" y="33"/>
                  </a:lnTo>
                  <a:lnTo>
                    <a:pt x="17" y="1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14" name="Freeform 82"/>
            <p:cNvSpPr>
              <a:spLocks/>
            </p:cNvSpPr>
            <p:nvPr/>
          </p:nvSpPr>
          <p:spPr bwMode="auto">
            <a:xfrm>
              <a:off x="3693" y="3766"/>
              <a:ext cx="30" cy="4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3"/>
                </a:cxn>
                <a:cxn ang="0">
                  <a:pos x="26" y="46"/>
                </a:cxn>
                <a:cxn ang="0">
                  <a:pos x="30" y="32"/>
                </a:cxn>
                <a:cxn ang="0">
                  <a:pos x="16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0" h="46">
                  <a:moveTo>
                    <a:pt x="7" y="0"/>
                  </a:moveTo>
                  <a:lnTo>
                    <a:pt x="0" y="23"/>
                  </a:lnTo>
                  <a:lnTo>
                    <a:pt x="26" y="46"/>
                  </a:lnTo>
                  <a:lnTo>
                    <a:pt x="30" y="32"/>
                  </a:lnTo>
                  <a:lnTo>
                    <a:pt x="16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15" name="Freeform 83"/>
            <p:cNvSpPr>
              <a:spLocks/>
            </p:cNvSpPr>
            <p:nvPr/>
          </p:nvSpPr>
          <p:spPr bwMode="auto">
            <a:xfrm>
              <a:off x="3716" y="3822"/>
              <a:ext cx="31" cy="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5"/>
                </a:cxn>
                <a:cxn ang="0">
                  <a:pos x="28" y="50"/>
                </a:cxn>
                <a:cxn ang="0">
                  <a:pos x="31" y="33"/>
                </a:cxn>
                <a:cxn ang="0">
                  <a:pos x="19" y="1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1" h="50">
                  <a:moveTo>
                    <a:pt x="7" y="0"/>
                  </a:moveTo>
                  <a:lnTo>
                    <a:pt x="0" y="25"/>
                  </a:lnTo>
                  <a:lnTo>
                    <a:pt x="28" y="50"/>
                  </a:lnTo>
                  <a:lnTo>
                    <a:pt x="31" y="33"/>
                  </a:lnTo>
                  <a:lnTo>
                    <a:pt x="19" y="1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16" name="Freeform 84"/>
            <p:cNvSpPr>
              <a:spLocks/>
            </p:cNvSpPr>
            <p:nvPr/>
          </p:nvSpPr>
          <p:spPr bwMode="auto">
            <a:xfrm>
              <a:off x="3741" y="3880"/>
              <a:ext cx="31" cy="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26" y="50"/>
                </a:cxn>
                <a:cxn ang="0">
                  <a:pos x="31" y="33"/>
                </a:cxn>
                <a:cxn ang="0">
                  <a:pos x="18" y="1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31" h="50">
                  <a:moveTo>
                    <a:pt x="6" y="0"/>
                  </a:moveTo>
                  <a:lnTo>
                    <a:pt x="0" y="25"/>
                  </a:lnTo>
                  <a:lnTo>
                    <a:pt x="26" y="50"/>
                  </a:lnTo>
                  <a:lnTo>
                    <a:pt x="31" y="33"/>
                  </a:lnTo>
                  <a:lnTo>
                    <a:pt x="18" y="1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17" name="Freeform 85"/>
            <p:cNvSpPr>
              <a:spLocks/>
            </p:cNvSpPr>
            <p:nvPr/>
          </p:nvSpPr>
          <p:spPr bwMode="auto">
            <a:xfrm>
              <a:off x="3766" y="3938"/>
              <a:ext cx="29" cy="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5"/>
                </a:cxn>
                <a:cxn ang="0">
                  <a:pos x="28" y="50"/>
                </a:cxn>
                <a:cxn ang="0">
                  <a:pos x="29" y="33"/>
                </a:cxn>
                <a:cxn ang="0">
                  <a:pos x="17" y="1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9" h="50">
                  <a:moveTo>
                    <a:pt x="7" y="0"/>
                  </a:moveTo>
                  <a:lnTo>
                    <a:pt x="0" y="25"/>
                  </a:lnTo>
                  <a:lnTo>
                    <a:pt x="28" y="50"/>
                  </a:lnTo>
                  <a:lnTo>
                    <a:pt x="29" y="33"/>
                  </a:lnTo>
                  <a:lnTo>
                    <a:pt x="17" y="1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18" name="Freeform 86"/>
            <p:cNvSpPr>
              <a:spLocks/>
            </p:cNvSpPr>
            <p:nvPr/>
          </p:nvSpPr>
          <p:spPr bwMode="auto">
            <a:xfrm>
              <a:off x="3580" y="3578"/>
              <a:ext cx="32" cy="4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19"/>
                </a:cxn>
                <a:cxn ang="0">
                  <a:pos x="23" y="41"/>
                </a:cxn>
                <a:cxn ang="0">
                  <a:pos x="0" y="2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32" h="41">
                  <a:moveTo>
                    <a:pt x="8" y="0"/>
                  </a:moveTo>
                  <a:lnTo>
                    <a:pt x="32" y="19"/>
                  </a:lnTo>
                  <a:lnTo>
                    <a:pt x="23" y="41"/>
                  </a:lnTo>
                  <a:lnTo>
                    <a:pt x="0" y="2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19" name="Freeform 87"/>
            <p:cNvSpPr>
              <a:spLocks/>
            </p:cNvSpPr>
            <p:nvPr/>
          </p:nvSpPr>
          <p:spPr bwMode="auto">
            <a:xfrm>
              <a:off x="3605" y="3635"/>
              <a:ext cx="30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0" y="17"/>
                </a:cxn>
                <a:cxn ang="0">
                  <a:pos x="22" y="39"/>
                </a:cxn>
                <a:cxn ang="0">
                  <a:pos x="0" y="25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0" h="39">
                  <a:moveTo>
                    <a:pt x="7" y="0"/>
                  </a:moveTo>
                  <a:lnTo>
                    <a:pt x="30" y="17"/>
                  </a:lnTo>
                  <a:lnTo>
                    <a:pt x="22" y="39"/>
                  </a:lnTo>
                  <a:lnTo>
                    <a:pt x="0" y="2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20" name="Freeform 88"/>
            <p:cNvSpPr>
              <a:spLocks/>
            </p:cNvSpPr>
            <p:nvPr/>
          </p:nvSpPr>
          <p:spPr bwMode="auto">
            <a:xfrm>
              <a:off x="3628" y="3692"/>
              <a:ext cx="31" cy="3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1" y="18"/>
                </a:cxn>
                <a:cxn ang="0">
                  <a:pos x="23" y="39"/>
                </a:cxn>
                <a:cxn ang="0">
                  <a:pos x="0" y="26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1" h="39">
                  <a:moveTo>
                    <a:pt x="9" y="0"/>
                  </a:moveTo>
                  <a:lnTo>
                    <a:pt x="31" y="18"/>
                  </a:lnTo>
                  <a:lnTo>
                    <a:pt x="23" y="39"/>
                  </a:lnTo>
                  <a:lnTo>
                    <a:pt x="0" y="2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21" name="Freeform 89"/>
            <p:cNvSpPr>
              <a:spLocks/>
            </p:cNvSpPr>
            <p:nvPr/>
          </p:nvSpPr>
          <p:spPr bwMode="auto">
            <a:xfrm>
              <a:off x="3653" y="3748"/>
              <a:ext cx="31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1" y="20"/>
                </a:cxn>
                <a:cxn ang="0">
                  <a:pos x="22" y="41"/>
                </a:cxn>
                <a:cxn ang="0">
                  <a:pos x="0" y="28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1" h="41">
                  <a:moveTo>
                    <a:pt x="9" y="0"/>
                  </a:moveTo>
                  <a:lnTo>
                    <a:pt x="31" y="20"/>
                  </a:lnTo>
                  <a:lnTo>
                    <a:pt x="22" y="41"/>
                  </a:lnTo>
                  <a:lnTo>
                    <a:pt x="0" y="2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22" name="Freeform 90"/>
            <p:cNvSpPr>
              <a:spLocks/>
            </p:cNvSpPr>
            <p:nvPr/>
          </p:nvSpPr>
          <p:spPr bwMode="auto">
            <a:xfrm>
              <a:off x="3676" y="3806"/>
              <a:ext cx="33" cy="3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3" y="18"/>
                </a:cxn>
                <a:cxn ang="0">
                  <a:pos x="24" y="39"/>
                </a:cxn>
                <a:cxn ang="0">
                  <a:pos x="0" y="25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3" h="39">
                  <a:moveTo>
                    <a:pt x="9" y="0"/>
                  </a:moveTo>
                  <a:lnTo>
                    <a:pt x="33" y="18"/>
                  </a:lnTo>
                  <a:lnTo>
                    <a:pt x="24" y="39"/>
                  </a:lnTo>
                  <a:lnTo>
                    <a:pt x="0" y="25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23" name="Freeform 91"/>
            <p:cNvSpPr>
              <a:spLocks/>
            </p:cNvSpPr>
            <p:nvPr/>
          </p:nvSpPr>
          <p:spPr bwMode="auto">
            <a:xfrm>
              <a:off x="3700" y="3864"/>
              <a:ext cx="34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4" y="20"/>
                </a:cxn>
                <a:cxn ang="0">
                  <a:pos x="25" y="41"/>
                </a:cxn>
                <a:cxn ang="0">
                  <a:pos x="0" y="26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4" h="41">
                  <a:moveTo>
                    <a:pt x="9" y="0"/>
                  </a:moveTo>
                  <a:lnTo>
                    <a:pt x="34" y="20"/>
                  </a:lnTo>
                  <a:lnTo>
                    <a:pt x="25" y="41"/>
                  </a:lnTo>
                  <a:lnTo>
                    <a:pt x="0" y="2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24" name="Freeform 92"/>
            <p:cNvSpPr>
              <a:spLocks/>
            </p:cNvSpPr>
            <p:nvPr/>
          </p:nvSpPr>
          <p:spPr bwMode="auto">
            <a:xfrm>
              <a:off x="3725" y="3920"/>
              <a:ext cx="34" cy="4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4" y="18"/>
                </a:cxn>
                <a:cxn ang="0">
                  <a:pos x="23" y="40"/>
                </a:cxn>
                <a:cxn ang="0">
                  <a:pos x="0" y="26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4" h="40">
                  <a:moveTo>
                    <a:pt x="9" y="0"/>
                  </a:moveTo>
                  <a:lnTo>
                    <a:pt x="34" y="18"/>
                  </a:lnTo>
                  <a:lnTo>
                    <a:pt x="23" y="40"/>
                  </a:lnTo>
                  <a:lnTo>
                    <a:pt x="0" y="2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25" name="Freeform 93"/>
            <p:cNvSpPr>
              <a:spLocks/>
            </p:cNvSpPr>
            <p:nvPr/>
          </p:nvSpPr>
          <p:spPr bwMode="auto">
            <a:xfrm>
              <a:off x="3748" y="3978"/>
              <a:ext cx="34" cy="3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4" y="18"/>
                </a:cxn>
                <a:cxn ang="0">
                  <a:pos x="25" y="39"/>
                </a:cxn>
                <a:cxn ang="0">
                  <a:pos x="0" y="26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34" h="39">
                  <a:moveTo>
                    <a:pt x="11" y="0"/>
                  </a:moveTo>
                  <a:lnTo>
                    <a:pt x="34" y="18"/>
                  </a:lnTo>
                  <a:lnTo>
                    <a:pt x="25" y="39"/>
                  </a:lnTo>
                  <a:lnTo>
                    <a:pt x="0" y="2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26" name="Freeform 94"/>
            <p:cNvSpPr>
              <a:spLocks/>
            </p:cNvSpPr>
            <p:nvPr/>
          </p:nvSpPr>
          <p:spPr bwMode="auto">
            <a:xfrm>
              <a:off x="3600" y="3526"/>
              <a:ext cx="29" cy="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7"/>
                </a:cxn>
                <a:cxn ang="0">
                  <a:pos x="27" y="50"/>
                </a:cxn>
                <a:cxn ang="0">
                  <a:pos x="29" y="33"/>
                </a:cxn>
                <a:cxn ang="0">
                  <a:pos x="18" y="1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9" h="50">
                  <a:moveTo>
                    <a:pt x="6" y="0"/>
                  </a:moveTo>
                  <a:lnTo>
                    <a:pt x="0" y="27"/>
                  </a:lnTo>
                  <a:lnTo>
                    <a:pt x="27" y="50"/>
                  </a:lnTo>
                  <a:lnTo>
                    <a:pt x="29" y="33"/>
                  </a:lnTo>
                  <a:lnTo>
                    <a:pt x="18" y="1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27" name="Freeform 95"/>
            <p:cNvSpPr>
              <a:spLocks/>
            </p:cNvSpPr>
            <p:nvPr/>
          </p:nvSpPr>
          <p:spPr bwMode="auto">
            <a:xfrm>
              <a:off x="3622" y="3586"/>
              <a:ext cx="32" cy="4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1"/>
                </a:cxn>
                <a:cxn ang="0">
                  <a:pos x="29" y="48"/>
                </a:cxn>
                <a:cxn ang="0">
                  <a:pos x="32" y="33"/>
                </a:cxn>
                <a:cxn ang="0">
                  <a:pos x="19" y="1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2" h="48">
                  <a:moveTo>
                    <a:pt x="7" y="0"/>
                  </a:moveTo>
                  <a:lnTo>
                    <a:pt x="0" y="21"/>
                  </a:lnTo>
                  <a:lnTo>
                    <a:pt x="29" y="48"/>
                  </a:lnTo>
                  <a:lnTo>
                    <a:pt x="32" y="33"/>
                  </a:lnTo>
                  <a:lnTo>
                    <a:pt x="19" y="1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28" name="Freeform 96"/>
            <p:cNvSpPr>
              <a:spLocks/>
            </p:cNvSpPr>
            <p:nvPr/>
          </p:nvSpPr>
          <p:spPr bwMode="auto">
            <a:xfrm>
              <a:off x="3649" y="3644"/>
              <a:ext cx="29" cy="4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3"/>
                </a:cxn>
                <a:cxn ang="0">
                  <a:pos x="27" y="48"/>
                </a:cxn>
                <a:cxn ang="0">
                  <a:pos x="29" y="33"/>
                </a:cxn>
                <a:cxn ang="0">
                  <a:pos x="17" y="8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9" h="48">
                  <a:moveTo>
                    <a:pt x="7" y="0"/>
                  </a:moveTo>
                  <a:lnTo>
                    <a:pt x="0" y="23"/>
                  </a:lnTo>
                  <a:lnTo>
                    <a:pt x="27" y="48"/>
                  </a:lnTo>
                  <a:lnTo>
                    <a:pt x="29" y="33"/>
                  </a:lnTo>
                  <a:lnTo>
                    <a:pt x="17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29" name="Freeform 97"/>
            <p:cNvSpPr>
              <a:spLocks/>
            </p:cNvSpPr>
            <p:nvPr/>
          </p:nvSpPr>
          <p:spPr bwMode="auto">
            <a:xfrm>
              <a:off x="3673" y="3702"/>
              <a:ext cx="30" cy="4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4"/>
                </a:cxn>
                <a:cxn ang="0">
                  <a:pos x="27" y="46"/>
                </a:cxn>
                <a:cxn ang="0">
                  <a:pos x="30" y="33"/>
                </a:cxn>
                <a:cxn ang="0">
                  <a:pos x="17" y="1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30" h="46">
                  <a:moveTo>
                    <a:pt x="8" y="0"/>
                  </a:moveTo>
                  <a:lnTo>
                    <a:pt x="0" y="24"/>
                  </a:lnTo>
                  <a:lnTo>
                    <a:pt x="27" y="46"/>
                  </a:lnTo>
                  <a:lnTo>
                    <a:pt x="30" y="33"/>
                  </a:lnTo>
                  <a:lnTo>
                    <a:pt x="17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30" name="Freeform 98"/>
            <p:cNvSpPr>
              <a:spLocks/>
            </p:cNvSpPr>
            <p:nvPr/>
          </p:nvSpPr>
          <p:spPr bwMode="auto">
            <a:xfrm>
              <a:off x="3697" y="3760"/>
              <a:ext cx="32" cy="4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4"/>
                </a:cxn>
                <a:cxn ang="0">
                  <a:pos x="28" y="46"/>
                </a:cxn>
                <a:cxn ang="0">
                  <a:pos x="32" y="33"/>
                </a:cxn>
                <a:cxn ang="0">
                  <a:pos x="19" y="9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2" h="46">
                  <a:moveTo>
                    <a:pt x="7" y="0"/>
                  </a:moveTo>
                  <a:lnTo>
                    <a:pt x="0" y="24"/>
                  </a:lnTo>
                  <a:lnTo>
                    <a:pt x="28" y="46"/>
                  </a:lnTo>
                  <a:lnTo>
                    <a:pt x="32" y="33"/>
                  </a:lnTo>
                  <a:lnTo>
                    <a:pt x="19" y="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31" name="Freeform 99"/>
            <p:cNvSpPr>
              <a:spLocks/>
            </p:cNvSpPr>
            <p:nvPr/>
          </p:nvSpPr>
          <p:spPr bwMode="auto">
            <a:xfrm>
              <a:off x="3722" y="3817"/>
              <a:ext cx="31" cy="4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5"/>
                </a:cxn>
                <a:cxn ang="0">
                  <a:pos x="26" y="48"/>
                </a:cxn>
                <a:cxn ang="0">
                  <a:pos x="31" y="33"/>
                </a:cxn>
                <a:cxn ang="0">
                  <a:pos x="19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1" h="48">
                  <a:moveTo>
                    <a:pt x="7" y="0"/>
                  </a:moveTo>
                  <a:lnTo>
                    <a:pt x="0" y="25"/>
                  </a:lnTo>
                  <a:lnTo>
                    <a:pt x="26" y="48"/>
                  </a:lnTo>
                  <a:lnTo>
                    <a:pt x="31" y="33"/>
                  </a:lnTo>
                  <a:lnTo>
                    <a:pt x="19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32" name="Freeform 100"/>
            <p:cNvSpPr>
              <a:spLocks/>
            </p:cNvSpPr>
            <p:nvPr/>
          </p:nvSpPr>
          <p:spPr bwMode="auto">
            <a:xfrm>
              <a:off x="3747" y="3875"/>
              <a:ext cx="29" cy="4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5"/>
                </a:cxn>
                <a:cxn ang="0">
                  <a:pos x="28" y="48"/>
                </a:cxn>
                <a:cxn ang="0">
                  <a:pos x="29" y="33"/>
                </a:cxn>
                <a:cxn ang="0">
                  <a:pos x="17" y="1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9" h="48">
                  <a:moveTo>
                    <a:pt x="7" y="0"/>
                  </a:moveTo>
                  <a:lnTo>
                    <a:pt x="0" y="25"/>
                  </a:lnTo>
                  <a:lnTo>
                    <a:pt x="28" y="48"/>
                  </a:lnTo>
                  <a:lnTo>
                    <a:pt x="29" y="33"/>
                  </a:lnTo>
                  <a:lnTo>
                    <a:pt x="17" y="1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33" name="Freeform 101"/>
            <p:cNvSpPr>
              <a:spLocks/>
            </p:cNvSpPr>
            <p:nvPr/>
          </p:nvSpPr>
          <p:spPr bwMode="auto">
            <a:xfrm>
              <a:off x="3772" y="3933"/>
              <a:ext cx="28" cy="4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3"/>
                </a:cxn>
                <a:cxn ang="0">
                  <a:pos x="28" y="48"/>
                </a:cxn>
                <a:cxn ang="0">
                  <a:pos x="28" y="33"/>
                </a:cxn>
                <a:cxn ang="0">
                  <a:pos x="16" y="1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8" h="48">
                  <a:moveTo>
                    <a:pt x="6" y="0"/>
                  </a:moveTo>
                  <a:lnTo>
                    <a:pt x="0" y="23"/>
                  </a:lnTo>
                  <a:lnTo>
                    <a:pt x="28" y="48"/>
                  </a:lnTo>
                  <a:lnTo>
                    <a:pt x="28" y="33"/>
                  </a:lnTo>
                  <a:lnTo>
                    <a:pt x="16" y="1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34" name="Freeform 102"/>
            <p:cNvSpPr>
              <a:spLocks/>
            </p:cNvSpPr>
            <p:nvPr/>
          </p:nvSpPr>
          <p:spPr bwMode="auto">
            <a:xfrm>
              <a:off x="3585" y="3571"/>
              <a:ext cx="31" cy="4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1" y="20"/>
                </a:cxn>
                <a:cxn ang="0">
                  <a:pos x="22" y="41"/>
                </a:cxn>
                <a:cxn ang="0">
                  <a:pos x="0" y="28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31" h="41">
                  <a:moveTo>
                    <a:pt x="8" y="0"/>
                  </a:moveTo>
                  <a:lnTo>
                    <a:pt x="31" y="20"/>
                  </a:lnTo>
                  <a:lnTo>
                    <a:pt x="22" y="41"/>
                  </a:lnTo>
                  <a:lnTo>
                    <a:pt x="0" y="2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35" name="Freeform 103"/>
            <p:cNvSpPr>
              <a:spLocks/>
            </p:cNvSpPr>
            <p:nvPr/>
          </p:nvSpPr>
          <p:spPr bwMode="auto">
            <a:xfrm>
              <a:off x="3609" y="3631"/>
              <a:ext cx="32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2" y="16"/>
                </a:cxn>
                <a:cxn ang="0">
                  <a:pos x="25" y="38"/>
                </a:cxn>
                <a:cxn ang="0">
                  <a:pos x="0" y="24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2" h="38">
                  <a:moveTo>
                    <a:pt x="9" y="0"/>
                  </a:moveTo>
                  <a:lnTo>
                    <a:pt x="32" y="16"/>
                  </a:lnTo>
                  <a:lnTo>
                    <a:pt x="25" y="38"/>
                  </a:lnTo>
                  <a:lnTo>
                    <a:pt x="0" y="2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36" name="Freeform 104"/>
            <p:cNvSpPr>
              <a:spLocks/>
            </p:cNvSpPr>
            <p:nvPr/>
          </p:nvSpPr>
          <p:spPr bwMode="auto">
            <a:xfrm>
              <a:off x="3634" y="3685"/>
              <a:ext cx="32" cy="4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2" y="20"/>
                </a:cxn>
                <a:cxn ang="0">
                  <a:pos x="23" y="41"/>
                </a:cxn>
                <a:cxn ang="0">
                  <a:pos x="0" y="28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2" h="41">
                  <a:moveTo>
                    <a:pt x="7" y="0"/>
                  </a:moveTo>
                  <a:lnTo>
                    <a:pt x="32" y="20"/>
                  </a:lnTo>
                  <a:lnTo>
                    <a:pt x="23" y="41"/>
                  </a:lnTo>
                  <a:lnTo>
                    <a:pt x="0" y="2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37" name="Freeform 105"/>
            <p:cNvSpPr>
              <a:spLocks/>
            </p:cNvSpPr>
            <p:nvPr/>
          </p:nvSpPr>
          <p:spPr bwMode="auto">
            <a:xfrm>
              <a:off x="3657" y="3743"/>
              <a:ext cx="33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3" y="18"/>
                </a:cxn>
                <a:cxn ang="0">
                  <a:pos x="25" y="41"/>
                </a:cxn>
                <a:cxn ang="0">
                  <a:pos x="0" y="26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3" h="41">
                  <a:moveTo>
                    <a:pt x="9" y="0"/>
                  </a:moveTo>
                  <a:lnTo>
                    <a:pt x="33" y="18"/>
                  </a:lnTo>
                  <a:lnTo>
                    <a:pt x="25" y="41"/>
                  </a:lnTo>
                  <a:lnTo>
                    <a:pt x="0" y="2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38" name="Freeform 106"/>
            <p:cNvSpPr>
              <a:spLocks/>
            </p:cNvSpPr>
            <p:nvPr/>
          </p:nvSpPr>
          <p:spPr bwMode="auto">
            <a:xfrm>
              <a:off x="3682" y="3801"/>
              <a:ext cx="33" cy="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3" y="16"/>
                </a:cxn>
                <a:cxn ang="0">
                  <a:pos x="24" y="38"/>
                </a:cxn>
                <a:cxn ang="0">
                  <a:pos x="0" y="2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33" h="38">
                  <a:moveTo>
                    <a:pt x="8" y="0"/>
                  </a:moveTo>
                  <a:lnTo>
                    <a:pt x="33" y="16"/>
                  </a:lnTo>
                  <a:lnTo>
                    <a:pt x="24" y="38"/>
                  </a:lnTo>
                  <a:lnTo>
                    <a:pt x="0" y="2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39" name="Freeform 107"/>
            <p:cNvSpPr>
              <a:spLocks/>
            </p:cNvSpPr>
            <p:nvPr/>
          </p:nvSpPr>
          <p:spPr bwMode="auto">
            <a:xfrm>
              <a:off x="3706" y="3857"/>
              <a:ext cx="32" cy="4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2" y="20"/>
                </a:cxn>
                <a:cxn ang="0">
                  <a:pos x="23" y="40"/>
                </a:cxn>
                <a:cxn ang="0">
                  <a:pos x="0" y="27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2" h="40">
                  <a:moveTo>
                    <a:pt x="9" y="0"/>
                  </a:moveTo>
                  <a:lnTo>
                    <a:pt x="32" y="20"/>
                  </a:lnTo>
                  <a:lnTo>
                    <a:pt x="23" y="40"/>
                  </a:lnTo>
                  <a:lnTo>
                    <a:pt x="0" y="2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40" name="Freeform 108"/>
            <p:cNvSpPr>
              <a:spLocks/>
            </p:cNvSpPr>
            <p:nvPr/>
          </p:nvSpPr>
          <p:spPr bwMode="auto">
            <a:xfrm>
              <a:off x="3729" y="3917"/>
              <a:ext cx="34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4" y="16"/>
                </a:cxn>
                <a:cxn ang="0">
                  <a:pos x="25" y="38"/>
                </a:cxn>
                <a:cxn ang="0">
                  <a:pos x="0" y="24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4" h="38">
                  <a:moveTo>
                    <a:pt x="9" y="0"/>
                  </a:moveTo>
                  <a:lnTo>
                    <a:pt x="34" y="16"/>
                  </a:lnTo>
                  <a:lnTo>
                    <a:pt x="25" y="38"/>
                  </a:lnTo>
                  <a:lnTo>
                    <a:pt x="0" y="2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41" name="Freeform 109"/>
            <p:cNvSpPr>
              <a:spLocks/>
            </p:cNvSpPr>
            <p:nvPr/>
          </p:nvSpPr>
          <p:spPr bwMode="auto">
            <a:xfrm>
              <a:off x="3754" y="3971"/>
              <a:ext cx="34" cy="4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4" y="18"/>
                </a:cxn>
                <a:cxn ang="0">
                  <a:pos x="24" y="40"/>
                </a:cxn>
                <a:cxn ang="0">
                  <a:pos x="0" y="27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4" h="40">
                  <a:moveTo>
                    <a:pt x="9" y="0"/>
                  </a:moveTo>
                  <a:lnTo>
                    <a:pt x="34" y="18"/>
                  </a:lnTo>
                  <a:lnTo>
                    <a:pt x="24" y="40"/>
                  </a:lnTo>
                  <a:lnTo>
                    <a:pt x="0" y="2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42" name="Freeform 110"/>
            <p:cNvSpPr>
              <a:spLocks/>
            </p:cNvSpPr>
            <p:nvPr/>
          </p:nvSpPr>
          <p:spPr bwMode="auto">
            <a:xfrm>
              <a:off x="2776" y="3655"/>
              <a:ext cx="221" cy="187"/>
            </a:xfrm>
            <a:custGeom>
              <a:avLst/>
              <a:gdLst/>
              <a:ahLst/>
              <a:cxnLst>
                <a:cxn ang="0">
                  <a:pos x="92" y="187"/>
                </a:cxn>
                <a:cxn ang="0">
                  <a:pos x="94" y="186"/>
                </a:cxn>
                <a:cxn ang="0">
                  <a:pos x="98" y="184"/>
                </a:cxn>
                <a:cxn ang="0">
                  <a:pos x="105" y="181"/>
                </a:cxn>
                <a:cxn ang="0">
                  <a:pos x="114" y="179"/>
                </a:cxn>
                <a:cxn ang="0">
                  <a:pos x="125" y="174"/>
                </a:cxn>
                <a:cxn ang="0">
                  <a:pos x="133" y="171"/>
                </a:cxn>
                <a:cxn ang="0">
                  <a:pos x="144" y="166"/>
                </a:cxn>
                <a:cxn ang="0">
                  <a:pos x="154" y="162"/>
                </a:cxn>
                <a:cxn ang="0">
                  <a:pos x="160" y="157"/>
                </a:cxn>
                <a:cxn ang="0">
                  <a:pos x="164" y="152"/>
                </a:cxn>
                <a:cxn ang="0">
                  <a:pos x="167" y="149"/>
                </a:cxn>
                <a:cxn ang="0">
                  <a:pos x="171" y="146"/>
                </a:cxn>
                <a:cxn ang="0">
                  <a:pos x="174" y="141"/>
                </a:cxn>
                <a:cxn ang="0">
                  <a:pos x="176" y="141"/>
                </a:cxn>
                <a:cxn ang="0">
                  <a:pos x="195" y="134"/>
                </a:cxn>
                <a:cxn ang="0">
                  <a:pos x="221" y="63"/>
                </a:cxn>
                <a:cxn ang="0">
                  <a:pos x="132" y="42"/>
                </a:cxn>
                <a:cxn ang="0">
                  <a:pos x="44" y="0"/>
                </a:cxn>
                <a:cxn ang="0">
                  <a:pos x="0" y="47"/>
                </a:cxn>
                <a:cxn ang="0">
                  <a:pos x="34" y="184"/>
                </a:cxn>
                <a:cxn ang="0">
                  <a:pos x="92" y="187"/>
                </a:cxn>
                <a:cxn ang="0">
                  <a:pos x="92" y="187"/>
                </a:cxn>
              </a:cxnLst>
              <a:rect l="0" t="0" r="r" b="b"/>
              <a:pathLst>
                <a:path w="221" h="187">
                  <a:moveTo>
                    <a:pt x="92" y="187"/>
                  </a:moveTo>
                  <a:lnTo>
                    <a:pt x="94" y="186"/>
                  </a:lnTo>
                  <a:lnTo>
                    <a:pt x="98" y="184"/>
                  </a:lnTo>
                  <a:lnTo>
                    <a:pt x="105" y="181"/>
                  </a:lnTo>
                  <a:lnTo>
                    <a:pt x="114" y="179"/>
                  </a:lnTo>
                  <a:lnTo>
                    <a:pt x="125" y="174"/>
                  </a:lnTo>
                  <a:lnTo>
                    <a:pt x="133" y="171"/>
                  </a:lnTo>
                  <a:lnTo>
                    <a:pt x="144" y="166"/>
                  </a:lnTo>
                  <a:lnTo>
                    <a:pt x="154" y="162"/>
                  </a:lnTo>
                  <a:lnTo>
                    <a:pt x="160" y="157"/>
                  </a:lnTo>
                  <a:lnTo>
                    <a:pt x="164" y="152"/>
                  </a:lnTo>
                  <a:lnTo>
                    <a:pt x="167" y="149"/>
                  </a:lnTo>
                  <a:lnTo>
                    <a:pt x="171" y="146"/>
                  </a:lnTo>
                  <a:lnTo>
                    <a:pt x="174" y="141"/>
                  </a:lnTo>
                  <a:lnTo>
                    <a:pt x="176" y="141"/>
                  </a:lnTo>
                  <a:lnTo>
                    <a:pt x="195" y="134"/>
                  </a:lnTo>
                  <a:lnTo>
                    <a:pt x="221" y="63"/>
                  </a:lnTo>
                  <a:lnTo>
                    <a:pt x="132" y="42"/>
                  </a:lnTo>
                  <a:lnTo>
                    <a:pt x="44" y="0"/>
                  </a:lnTo>
                  <a:lnTo>
                    <a:pt x="0" y="47"/>
                  </a:lnTo>
                  <a:lnTo>
                    <a:pt x="34" y="184"/>
                  </a:lnTo>
                  <a:lnTo>
                    <a:pt x="92" y="187"/>
                  </a:lnTo>
                  <a:lnTo>
                    <a:pt x="92" y="187"/>
                  </a:lnTo>
                  <a:close/>
                </a:path>
              </a:pathLst>
            </a:custGeom>
            <a:solidFill>
              <a:srgbClr val="FF94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43" name="Freeform 111"/>
            <p:cNvSpPr>
              <a:spLocks/>
            </p:cNvSpPr>
            <p:nvPr/>
          </p:nvSpPr>
          <p:spPr bwMode="auto">
            <a:xfrm>
              <a:off x="2515" y="3459"/>
              <a:ext cx="579" cy="552"/>
            </a:xfrm>
            <a:custGeom>
              <a:avLst/>
              <a:gdLst/>
              <a:ahLst/>
              <a:cxnLst>
                <a:cxn ang="0">
                  <a:pos x="233" y="0"/>
                </a:cxn>
                <a:cxn ang="0">
                  <a:pos x="215" y="6"/>
                </a:cxn>
                <a:cxn ang="0">
                  <a:pos x="196" y="21"/>
                </a:cxn>
                <a:cxn ang="0">
                  <a:pos x="180" y="39"/>
                </a:cxn>
                <a:cxn ang="0">
                  <a:pos x="163" y="64"/>
                </a:cxn>
                <a:cxn ang="0">
                  <a:pos x="146" y="91"/>
                </a:cxn>
                <a:cxn ang="0">
                  <a:pos x="132" y="115"/>
                </a:cxn>
                <a:cxn ang="0">
                  <a:pos x="120" y="137"/>
                </a:cxn>
                <a:cxn ang="0">
                  <a:pos x="113" y="145"/>
                </a:cxn>
                <a:cxn ang="0">
                  <a:pos x="88" y="172"/>
                </a:cxn>
                <a:cxn ang="0">
                  <a:pos x="69" y="196"/>
                </a:cxn>
                <a:cxn ang="0">
                  <a:pos x="56" y="218"/>
                </a:cxn>
                <a:cxn ang="0">
                  <a:pos x="47" y="239"/>
                </a:cxn>
                <a:cxn ang="0">
                  <a:pos x="39" y="261"/>
                </a:cxn>
                <a:cxn ang="0">
                  <a:pos x="35" y="282"/>
                </a:cxn>
                <a:cxn ang="0">
                  <a:pos x="29" y="304"/>
                </a:cxn>
                <a:cxn ang="0">
                  <a:pos x="26" y="325"/>
                </a:cxn>
                <a:cxn ang="0">
                  <a:pos x="14" y="357"/>
                </a:cxn>
                <a:cxn ang="0">
                  <a:pos x="6" y="377"/>
                </a:cxn>
                <a:cxn ang="0">
                  <a:pos x="0" y="438"/>
                </a:cxn>
                <a:cxn ang="0">
                  <a:pos x="14" y="458"/>
                </a:cxn>
                <a:cxn ang="0">
                  <a:pos x="35" y="479"/>
                </a:cxn>
                <a:cxn ang="0">
                  <a:pos x="58" y="502"/>
                </a:cxn>
                <a:cxn ang="0">
                  <a:pos x="79" y="515"/>
                </a:cxn>
                <a:cxn ang="0">
                  <a:pos x="97" y="524"/>
                </a:cxn>
                <a:cxn ang="0">
                  <a:pos x="123" y="529"/>
                </a:cxn>
                <a:cxn ang="0">
                  <a:pos x="149" y="527"/>
                </a:cxn>
                <a:cxn ang="0">
                  <a:pos x="179" y="524"/>
                </a:cxn>
                <a:cxn ang="0">
                  <a:pos x="204" y="519"/>
                </a:cxn>
                <a:cxn ang="0">
                  <a:pos x="226" y="515"/>
                </a:cxn>
                <a:cxn ang="0">
                  <a:pos x="268" y="492"/>
                </a:cxn>
                <a:cxn ang="0">
                  <a:pos x="566" y="476"/>
                </a:cxn>
                <a:cxn ang="0">
                  <a:pos x="553" y="410"/>
                </a:cxn>
                <a:cxn ang="0">
                  <a:pos x="548" y="408"/>
                </a:cxn>
                <a:cxn ang="0">
                  <a:pos x="537" y="410"/>
                </a:cxn>
                <a:cxn ang="0">
                  <a:pos x="516" y="413"/>
                </a:cxn>
                <a:cxn ang="0">
                  <a:pos x="490" y="416"/>
                </a:cxn>
                <a:cxn ang="0">
                  <a:pos x="466" y="420"/>
                </a:cxn>
                <a:cxn ang="0">
                  <a:pos x="443" y="421"/>
                </a:cxn>
                <a:cxn ang="0">
                  <a:pos x="428" y="425"/>
                </a:cxn>
                <a:cxn ang="0">
                  <a:pos x="286" y="259"/>
                </a:cxn>
                <a:cxn ang="0">
                  <a:pos x="324" y="157"/>
                </a:cxn>
                <a:cxn ang="0">
                  <a:pos x="346" y="160"/>
                </a:cxn>
                <a:cxn ang="0">
                  <a:pos x="383" y="167"/>
                </a:cxn>
                <a:cxn ang="0">
                  <a:pos x="421" y="172"/>
                </a:cxn>
                <a:cxn ang="0">
                  <a:pos x="462" y="178"/>
                </a:cxn>
                <a:cxn ang="0">
                  <a:pos x="493" y="183"/>
                </a:cxn>
                <a:cxn ang="0">
                  <a:pos x="513" y="183"/>
                </a:cxn>
                <a:cxn ang="0">
                  <a:pos x="531" y="183"/>
                </a:cxn>
                <a:cxn ang="0">
                  <a:pos x="509" y="105"/>
                </a:cxn>
                <a:cxn ang="0">
                  <a:pos x="484" y="104"/>
                </a:cxn>
                <a:cxn ang="0">
                  <a:pos x="471" y="94"/>
                </a:cxn>
                <a:cxn ang="0">
                  <a:pos x="452" y="79"/>
                </a:cxn>
                <a:cxn ang="0">
                  <a:pos x="427" y="64"/>
                </a:cxn>
                <a:cxn ang="0">
                  <a:pos x="394" y="51"/>
                </a:cxn>
                <a:cxn ang="0">
                  <a:pos x="356" y="34"/>
                </a:cxn>
                <a:cxn ang="0">
                  <a:pos x="317" y="21"/>
                </a:cxn>
                <a:cxn ang="0">
                  <a:pos x="280" y="11"/>
                </a:cxn>
                <a:cxn ang="0">
                  <a:pos x="254" y="3"/>
                </a:cxn>
                <a:cxn ang="0">
                  <a:pos x="237" y="0"/>
                </a:cxn>
              </a:cxnLst>
              <a:rect l="0" t="0" r="r" b="b"/>
              <a:pathLst>
                <a:path w="579" h="552">
                  <a:moveTo>
                    <a:pt x="237" y="0"/>
                  </a:moveTo>
                  <a:lnTo>
                    <a:pt x="236" y="0"/>
                  </a:lnTo>
                  <a:lnTo>
                    <a:pt x="233" y="0"/>
                  </a:lnTo>
                  <a:lnTo>
                    <a:pt x="229" y="0"/>
                  </a:lnTo>
                  <a:lnTo>
                    <a:pt x="224" y="3"/>
                  </a:lnTo>
                  <a:lnTo>
                    <a:pt x="215" y="6"/>
                  </a:lnTo>
                  <a:lnTo>
                    <a:pt x="207" y="13"/>
                  </a:lnTo>
                  <a:lnTo>
                    <a:pt x="201" y="16"/>
                  </a:lnTo>
                  <a:lnTo>
                    <a:pt x="196" y="21"/>
                  </a:lnTo>
                  <a:lnTo>
                    <a:pt x="190" y="26"/>
                  </a:lnTo>
                  <a:lnTo>
                    <a:pt x="186" y="33"/>
                  </a:lnTo>
                  <a:lnTo>
                    <a:pt x="180" y="39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3" y="64"/>
                  </a:lnTo>
                  <a:lnTo>
                    <a:pt x="157" y="72"/>
                  </a:lnTo>
                  <a:lnTo>
                    <a:pt x="151" y="81"/>
                  </a:lnTo>
                  <a:lnTo>
                    <a:pt x="146" y="91"/>
                  </a:lnTo>
                  <a:lnTo>
                    <a:pt x="142" y="99"/>
                  </a:lnTo>
                  <a:lnTo>
                    <a:pt x="136" y="107"/>
                  </a:lnTo>
                  <a:lnTo>
                    <a:pt x="132" y="115"/>
                  </a:lnTo>
                  <a:lnTo>
                    <a:pt x="129" y="120"/>
                  </a:lnTo>
                  <a:lnTo>
                    <a:pt x="126" y="127"/>
                  </a:lnTo>
                  <a:lnTo>
                    <a:pt x="120" y="137"/>
                  </a:lnTo>
                  <a:lnTo>
                    <a:pt x="120" y="140"/>
                  </a:lnTo>
                  <a:lnTo>
                    <a:pt x="117" y="140"/>
                  </a:lnTo>
                  <a:lnTo>
                    <a:pt x="113" y="145"/>
                  </a:lnTo>
                  <a:lnTo>
                    <a:pt x="107" y="152"/>
                  </a:lnTo>
                  <a:lnTo>
                    <a:pt x="98" y="160"/>
                  </a:lnTo>
                  <a:lnTo>
                    <a:pt x="88" y="172"/>
                  </a:lnTo>
                  <a:lnTo>
                    <a:pt x="79" y="183"/>
                  </a:lnTo>
                  <a:lnTo>
                    <a:pt x="73" y="190"/>
                  </a:lnTo>
                  <a:lnTo>
                    <a:pt x="69" y="196"/>
                  </a:lnTo>
                  <a:lnTo>
                    <a:pt x="64" y="205"/>
                  </a:lnTo>
                  <a:lnTo>
                    <a:pt x="61" y="211"/>
                  </a:lnTo>
                  <a:lnTo>
                    <a:pt x="56" y="218"/>
                  </a:lnTo>
                  <a:lnTo>
                    <a:pt x="53" y="226"/>
                  </a:lnTo>
                  <a:lnTo>
                    <a:pt x="50" y="233"/>
                  </a:lnTo>
                  <a:lnTo>
                    <a:pt x="47" y="239"/>
                  </a:lnTo>
                  <a:lnTo>
                    <a:pt x="44" y="246"/>
                  </a:lnTo>
                  <a:lnTo>
                    <a:pt x="42" y="254"/>
                  </a:lnTo>
                  <a:lnTo>
                    <a:pt x="39" y="261"/>
                  </a:lnTo>
                  <a:lnTo>
                    <a:pt x="39" y="269"/>
                  </a:lnTo>
                  <a:lnTo>
                    <a:pt x="36" y="276"/>
                  </a:lnTo>
                  <a:lnTo>
                    <a:pt x="35" y="282"/>
                  </a:lnTo>
                  <a:lnTo>
                    <a:pt x="32" y="289"/>
                  </a:lnTo>
                  <a:lnTo>
                    <a:pt x="32" y="297"/>
                  </a:lnTo>
                  <a:lnTo>
                    <a:pt x="29" y="304"/>
                  </a:lnTo>
                  <a:lnTo>
                    <a:pt x="29" y="310"/>
                  </a:lnTo>
                  <a:lnTo>
                    <a:pt x="26" y="317"/>
                  </a:lnTo>
                  <a:lnTo>
                    <a:pt x="26" y="325"/>
                  </a:lnTo>
                  <a:lnTo>
                    <a:pt x="22" y="337"/>
                  </a:lnTo>
                  <a:lnTo>
                    <a:pt x="19" y="347"/>
                  </a:lnTo>
                  <a:lnTo>
                    <a:pt x="14" y="357"/>
                  </a:lnTo>
                  <a:lnTo>
                    <a:pt x="12" y="365"/>
                  </a:lnTo>
                  <a:lnTo>
                    <a:pt x="7" y="372"/>
                  </a:lnTo>
                  <a:lnTo>
                    <a:pt x="6" y="377"/>
                  </a:lnTo>
                  <a:lnTo>
                    <a:pt x="3" y="380"/>
                  </a:lnTo>
                  <a:lnTo>
                    <a:pt x="3" y="383"/>
                  </a:lnTo>
                  <a:lnTo>
                    <a:pt x="0" y="438"/>
                  </a:lnTo>
                  <a:lnTo>
                    <a:pt x="3" y="441"/>
                  </a:lnTo>
                  <a:lnTo>
                    <a:pt x="10" y="451"/>
                  </a:lnTo>
                  <a:lnTo>
                    <a:pt x="14" y="458"/>
                  </a:lnTo>
                  <a:lnTo>
                    <a:pt x="20" y="464"/>
                  </a:lnTo>
                  <a:lnTo>
                    <a:pt x="26" y="471"/>
                  </a:lnTo>
                  <a:lnTo>
                    <a:pt x="35" y="479"/>
                  </a:lnTo>
                  <a:lnTo>
                    <a:pt x="42" y="486"/>
                  </a:lnTo>
                  <a:lnTo>
                    <a:pt x="50" y="494"/>
                  </a:lnTo>
                  <a:lnTo>
                    <a:pt x="58" y="502"/>
                  </a:lnTo>
                  <a:lnTo>
                    <a:pt x="69" y="510"/>
                  </a:lnTo>
                  <a:lnTo>
                    <a:pt x="73" y="512"/>
                  </a:lnTo>
                  <a:lnTo>
                    <a:pt x="79" y="515"/>
                  </a:lnTo>
                  <a:lnTo>
                    <a:pt x="85" y="519"/>
                  </a:lnTo>
                  <a:lnTo>
                    <a:pt x="91" y="522"/>
                  </a:lnTo>
                  <a:lnTo>
                    <a:pt x="97" y="524"/>
                  </a:lnTo>
                  <a:lnTo>
                    <a:pt x="105" y="525"/>
                  </a:lnTo>
                  <a:lnTo>
                    <a:pt x="113" y="527"/>
                  </a:lnTo>
                  <a:lnTo>
                    <a:pt x="123" y="529"/>
                  </a:lnTo>
                  <a:lnTo>
                    <a:pt x="130" y="527"/>
                  </a:lnTo>
                  <a:lnTo>
                    <a:pt x="139" y="527"/>
                  </a:lnTo>
                  <a:lnTo>
                    <a:pt x="149" y="527"/>
                  </a:lnTo>
                  <a:lnTo>
                    <a:pt x="160" y="527"/>
                  </a:lnTo>
                  <a:lnTo>
                    <a:pt x="168" y="525"/>
                  </a:lnTo>
                  <a:lnTo>
                    <a:pt x="179" y="524"/>
                  </a:lnTo>
                  <a:lnTo>
                    <a:pt x="188" y="522"/>
                  </a:lnTo>
                  <a:lnTo>
                    <a:pt x="198" y="522"/>
                  </a:lnTo>
                  <a:lnTo>
                    <a:pt x="204" y="519"/>
                  </a:lnTo>
                  <a:lnTo>
                    <a:pt x="212" y="519"/>
                  </a:lnTo>
                  <a:lnTo>
                    <a:pt x="218" y="515"/>
                  </a:lnTo>
                  <a:lnTo>
                    <a:pt x="226" y="515"/>
                  </a:lnTo>
                  <a:lnTo>
                    <a:pt x="233" y="512"/>
                  </a:lnTo>
                  <a:lnTo>
                    <a:pt x="237" y="512"/>
                  </a:lnTo>
                  <a:lnTo>
                    <a:pt x="268" y="492"/>
                  </a:lnTo>
                  <a:lnTo>
                    <a:pt x="375" y="552"/>
                  </a:lnTo>
                  <a:lnTo>
                    <a:pt x="453" y="552"/>
                  </a:lnTo>
                  <a:lnTo>
                    <a:pt x="566" y="476"/>
                  </a:lnTo>
                  <a:lnTo>
                    <a:pt x="579" y="443"/>
                  </a:lnTo>
                  <a:lnTo>
                    <a:pt x="551" y="410"/>
                  </a:lnTo>
                  <a:lnTo>
                    <a:pt x="553" y="410"/>
                  </a:lnTo>
                  <a:lnTo>
                    <a:pt x="554" y="408"/>
                  </a:lnTo>
                  <a:lnTo>
                    <a:pt x="553" y="408"/>
                  </a:lnTo>
                  <a:lnTo>
                    <a:pt x="548" y="408"/>
                  </a:lnTo>
                  <a:lnTo>
                    <a:pt x="544" y="408"/>
                  </a:lnTo>
                  <a:lnTo>
                    <a:pt x="541" y="410"/>
                  </a:lnTo>
                  <a:lnTo>
                    <a:pt x="537" y="410"/>
                  </a:lnTo>
                  <a:lnTo>
                    <a:pt x="531" y="413"/>
                  </a:lnTo>
                  <a:lnTo>
                    <a:pt x="523" y="413"/>
                  </a:lnTo>
                  <a:lnTo>
                    <a:pt x="516" y="413"/>
                  </a:lnTo>
                  <a:lnTo>
                    <a:pt x="507" y="415"/>
                  </a:lnTo>
                  <a:lnTo>
                    <a:pt x="498" y="416"/>
                  </a:lnTo>
                  <a:lnTo>
                    <a:pt x="490" y="416"/>
                  </a:lnTo>
                  <a:lnTo>
                    <a:pt x="482" y="416"/>
                  </a:lnTo>
                  <a:lnTo>
                    <a:pt x="472" y="418"/>
                  </a:lnTo>
                  <a:lnTo>
                    <a:pt x="466" y="420"/>
                  </a:lnTo>
                  <a:lnTo>
                    <a:pt x="456" y="420"/>
                  </a:lnTo>
                  <a:lnTo>
                    <a:pt x="450" y="421"/>
                  </a:lnTo>
                  <a:lnTo>
                    <a:pt x="443" y="421"/>
                  </a:lnTo>
                  <a:lnTo>
                    <a:pt x="437" y="421"/>
                  </a:lnTo>
                  <a:lnTo>
                    <a:pt x="430" y="423"/>
                  </a:lnTo>
                  <a:lnTo>
                    <a:pt x="428" y="425"/>
                  </a:lnTo>
                  <a:lnTo>
                    <a:pt x="366" y="362"/>
                  </a:lnTo>
                  <a:lnTo>
                    <a:pt x="300" y="314"/>
                  </a:lnTo>
                  <a:lnTo>
                    <a:pt x="286" y="259"/>
                  </a:lnTo>
                  <a:lnTo>
                    <a:pt x="265" y="226"/>
                  </a:lnTo>
                  <a:lnTo>
                    <a:pt x="321" y="157"/>
                  </a:lnTo>
                  <a:lnTo>
                    <a:pt x="324" y="157"/>
                  </a:lnTo>
                  <a:lnTo>
                    <a:pt x="330" y="157"/>
                  </a:lnTo>
                  <a:lnTo>
                    <a:pt x="337" y="160"/>
                  </a:lnTo>
                  <a:lnTo>
                    <a:pt x="346" y="160"/>
                  </a:lnTo>
                  <a:lnTo>
                    <a:pt x="356" y="162"/>
                  </a:lnTo>
                  <a:lnTo>
                    <a:pt x="369" y="163"/>
                  </a:lnTo>
                  <a:lnTo>
                    <a:pt x="383" y="167"/>
                  </a:lnTo>
                  <a:lnTo>
                    <a:pt x="394" y="168"/>
                  </a:lnTo>
                  <a:lnTo>
                    <a:pt x="408" y="170"/>
                  </a:lnTo>
                  <a:lnTo>
                    <a:pt x="421" y="172"/>
                  </a:lnTo>
                  <a:lnTo>
                    <a:pt x="435" y="175"/>
                  </a:lnTo>
                  <a:lnTo>
                    <a:pt x="449" y="175"/>
                  </a:lnTo>
                  <a:lnTo>
                    <a:pt x="462" y="178"/>
                  </a:lnTo>
                  <a:lnTo>
                    <a:pt x="472" y="180"/>
                  </a:lnTo>
                  <a:lnTo>
                    <a:pt x="485" y="183"/>
                  </a:lnTo>
                  <a:lnTo>
                    <a:pt x="493" y="183"/>
                  </a:lnTo>
                  <a:lnTo>
                    <a:pt x="500" y="183"/>
                  </a:lnTo>
                  <a:lnTo>
                    <a:pt x="506" y="183"/>
                  </a:lnTo>
                  <a:lnTo>
                    <a:pt x="513" y="183"/>
                  </a:lnTo>
                  <a:lnTo>
                    <a:pt x="522" y="183"/>
                  </a:lnTo>
                  <a:lnTo>
                    <a:pt x="528" y="183"/>
                  </a:lnTo>
                  <a:lnTo>
                    <a:pt x="531" y="183"/>
                  </a:lnTo>
                  <a:lnTo>
                    <a:pt x="532" y="183"/>
                  </a:lnTo>
                  <a:lnTo>
                    <a:pt x="526" y="130"/>
                  </a:lnTo>
                  <a:lnTo>
                    <a:pt x="509" y="105"/>
                  </a:lnTo>
                  <a:lnTo>
                    <a:pt x="490" y="110"/>
                  </a:lnTo>
                  <a:lnTo>
                    <a:pt x="488" y="109"/>
                  </a:lnTo>
                  <a:lnTo>
                    <a:pt x="484" y="104"/>
                  </a:lnTo>
                  <a:lnTo>
                    <a:pt x="479" y="100"/>
                  </a:lnTo>
                  <a:lnTo>
                    <a:pt x="476" y="97"/>
                  </a:lnTo>
                  <a:lnTo>
                    <a:pt x="471" y="94"/>
                  </a:lnTo>
                  <a:lnTo>
                    <a:pt x="466" y="91"/>
                  </a:lnTo>
                  <a:lnTo>
                    <a:pt x="459" y="84"/>
                  </a:lnTo>
                  <a:lnTo>
                    <a:pt x="452" y="79"/>
                  </a:lnTo>
                  <a:lnTo>
                    <a:pt x="444" y="76"/>
                  </a:lnTo>
                  <a:lnTo>
                    <a:pt x="437" y="71"/>
                  </a:lnTo>
                  <a:lnTo>
                    <a:pt x="427" y="64"/>
                  </a:lnTo>
                  <a:lnTo>
                    <a:pt x="416" y="61"/>
                  </a:lnTo>
                  <a:lnTo>
                    <a:pt x="405" y="54"/>
                  </a:lnTo>
                  <a:lnTo>
                    <a:pt x="394" y="51"/>
                  </a:lnTo>
                  <a:lnTo>
                    <a:pt x="383" y="44"/>
                  </a:lnTo>
                  <a:lnTo>
                    <a:pt x="369" y="39"/>
                  </a:lnTo>
                  <a:lnTo>
                    <a:pt x="356" y="34"/>
                  </a:lnTo>
                  <a:lnTo>
                    <a:pt x="343" y="31"/>
                  </a:lnTo>
                  <a:lnTo>
                    <a:pt x="330" y="24"/>
                  </a:lnTo>
                  <a:lnTo>
                    <a:pt x="317" y="21"/>
                  </a:lnTo>
                  <a:lnTo>
                    <a:pt x="305" y="18"/>
                  </a:lnTo>
                  <a:lnTo>
                    <a:pt x="292" y="14"/>
                  </a:lnTo>
                  <a:lnTo>
                    <a:pt x="280" y="11"/>
                  </a:lnTo>
                  <a:lnTo>
                    <a:pt x="270" y="8"/>
                  </a:lnTo>
                  <a:lnTo>
                    <a:pt x="259" y="5"/>
                  </a:lnTo>
                  <a:lnTo>
                    <a:pt x="254" y="3"/>
                  </a:lnTo>
                  <a:lnTo>
                    <a:pt x="246" y="1"/>
                  </a:lnTo>
                  <a:lnTo>
                    <a:pt x="240" y="0"/>
                  </a:lnTo>
                  <a:lnTo>
                    <a:pt x="237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B3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44" name="Freeform 112"/>
            <p:cNvSpPr>
              <a:spLocks/>
            </p:cNvSpPr>
            <p:nvPr/>
          </p:nvSpPr>
          <p:spPr bwMode="auto">
            <a:xfrm>
              <a:off x="2562" y="3816"/>
              <a:ext cx="520" cy="203"/>
            </a:xfrm>
            <a:custGeom>
              <a:avLst/>
              <a:gdLst/>
              <a:ahLst/>
              <a:cxnLst>
                <a:cxn ang="0">
                  <a:pos x="38" y="167"/>
                </a:cxn>
                <a:cxn ang="0">
                  <a:pos x="10" y="142"/>
                </a:cxn>
                <a:cxn ang="0">
                  <a:pos x="1" y="122"/>
                </a:cxn>
                <a:cxn ang="0">
                  <a:pos x="14" y="115"/>
                </a:cxn>
                <a:cxn ang="0">
                  <a:pos x="41" y="114"/>
                </a:cxn>
                <a:cxn ang="0">
                  <a:pos x="70" y="114"/>
                </a:cxn>
                <a:cxn ang="0">
                  <a:pos x="97" y="112"/>
                </a:cxn>
                <a:cxn ang="0">
                  <a:pos x="113" y="109"/>
                </a:cxn>
                <a:cxn ang="0">
                  <a:pos x="105" y="101"/>
                </a:cxn>
                <a:cxn ang="0">
                  <a:pos x="89" y="97"/>
                </a:cxn>
                <a:cxn ang="0">
                  <a:pos x="73" y="92"/>
                </a:cxn>
                <a:cxn ang="0">
                  <a:pos x="55" y="82"/>
                </a:cxn>
                <a:cxn ang="0">
                  <a:pos x="60" y="63"/>
                </a:cxn>
                <a:cxn ang="0">
                  <a:pos x="79" y="43"/>
                </a:cxn>
                <a:cxn ang="0">
                  <a:pos x="110" y="25"/>
                </a:cxn>
                <a:cxn ang="0">
                  <a:pos x="139" y="8"/>
                </a:cxn>
                <a:cxn ang="0">
                  <a:pos x="167" y="0"/>
                </a:cxn>
                <a:cxn ang="0">
                  <a:pos x="192" y="3"/>
                </a:cxn>
                <a:cxn ang="0">
                  <a:pos x="209" y="20"/>
                </a:cxn>
                <a:cxn ang="0">
                  <a:pos x="220" y="39"/>
                </a:cxn>
                <a:cxn ang="0">
                  <a:pos x="231" y="59"/>
                </a:cxn>
                <a:cxn ang="0">
                  <a:pos x="253" y="79"/>
                </a:cxn>
                <a:cxn ang="0">
                  <a:pos x="273" y="86"/>
                </a:cxn>
                <a:cxn ang="0">
                  <a:pos x="292" y="86"/>
                </a:cxn>
                <a:cxn ang="0">
                  <a:pos x="318" y="82"/>
                </a:cxn>
                <a:cxn ang="0">
                  <a:pos x="327" y="82"/>
                </a:cxn>
                <a:cxn ang="0">
                  <a:pos x="339" y="106"/>
                </a:cxn>
                <a:cxn ang="0">
                  <a:pos x="355" y="129"/>
                </a:cxn>
                <a:cxn ang="0">
                  <a:pos x="355" y="135"/>
                </a:cxn>
                <a:cxn ang="0">
                  <a:pos x="333" y="144"/>
                </a:cxn>
                <a:cxn ang="0">
                  <a:pos x="324" y="155"/>
                </a:cxn>
                <a:cxn ang="0">
                  <a:pos x="341" y="152"/>
                </a:cxn>
                <a:cxn ang="0">
                  <a:pos x="381" y="142"/>
                </a:cxn>
                <a:cxn ang="0">
                  <a:pos x="431" y="130"/>
                </a:cxn>
                <a:cxn ang="0">
                  <a:pos x="479" y="122"/>
                </a:cxn>
                <a:cxn ang="0">
                  <a:pos x="513" y="117"/>
                </a:cxn>
                <a:cxn ang="0">
                  <a:pos x="519" y="122"/>
                </a:cxn>
                <a:cxn ang="0">
                  <a:pos x="504" y="137"/>
                </a:cxn>
                <a:cxn ang="0">
                  <a:pos x="476" y="155"/>
                </a:cxn>
                <a:cxn ang="0">
                  <a:pos x="441" y="173"/>
                </a:cxn>
                <a:cxn ang="0">
                  <a:pos x="416" y="188"/>
                </a:cxn>
                <a:cxn ang="0">
                  <a:pos x="400" y="195"/>
                </a:cxn>
                <a:cxn ang="0">
                  <a:pos x="378" y="201"/>
                </a:cxn>
                <a:cxn ang="0">
                  <a:pos x="358" y="203"/>
                </a:cxn>
                <a:cxn ang="0">
                  <a:pos x="339" y="200"/>
                </a:cxn>
                <a:cxn ang="0">
                  <a:pos x="318" y="193"/>
                </a:cxn>
                <a:cxn ang="0">
                  <a:pos x="300" y="187"/>
                </a:cxn>
                <a:cxn ang="0">
                  <a:pos x="283" y="180"/>
                </a:cxn>
                <a:cxn ang="0">
                  <a:pos x="262" y="172"/>
                </a:cxn>
                <a:cxn ang="0">
                  <a:pos x="242" y="163"/>
                </a:cxn>
                <a:cxn ang="0">
                  <a:pos x="223" y="157"/>
                </a:cxn>
                <a:cxn ang="0">
                  <a:pos x="209" y="152"/>
                </a:cxn>
                <a:cxn ang="0">
                  <a:pos x="199" y="155"/>
                </a:cxn>
                <a:cxn ang="0">
                  <a:pos x="179" y="163"/>
                </a:cxn>
                <a:cxn ang="0">
                  <a:pos x="161" y="170"/>
                </a:cxn>
                <a:cxn ang="0">
                  <a:pos x="142" y="173"/>
                </a:cxn>
                <a:cxn ang="0">
                  <a:pos x="121" y="173"/>
                </a:cxn>
                <a:cxn ang="0">
                  <a:pos x="99" y="173"/>
                </a:cxn>
                <a:cxn ang="0">
                  <a:pos x="77" y="173"/>
                </a:cxn>
                <a:cxn ang="0">
                  <a:pos x="58" y="173"/>
                </a:cxn>
                <a:cxn ang="0">
                  <a:pos x="47" y="173"/>
                </a:cxn>
              </a:cxnLst>
              <a:rect l="0" t="0" r="r" b="b"/>
              <a:pathLst>
                <a:path w="520" h="203">
                  <a:moveTo>
                    <a:pt x="47" y="173"/>
                  </a:moveTo>
                  <a:lnTo>
                    <a:pt x="44" y="172"/>
                  </a:lnTo>
                  <a:lnTo>
                    <a:pt x="38" y="167"/>
                  </a:lnTo>
                  <a:lnTo>
                    <a:pt x="28" y="158"/>
                  </a:lnTo>
                  <a:lnTo>
                    <a:pt x="19" y="152"/>
                  </a:lnTo>
                  <a:lnTo>
                    <a:pt x="10" y="142"/>
                  </a:lnTo>
                  <a:lnTo>
                    <a:pt x="3" y="134"/>
                  </a:lnTo>
                  <a:lnTo>
                    <a:pt x="0" y="125"/>
                  </a:lnTo>
                  <a:lnTo>
                    <a:pt x="1" y="122"/>
                  </a:lnTo>
                  <a:lnTo>
                    <a:pt x="4" y="119"/>
                  </a:lnTo>
                  <a:lnTo>
                    <a:pt x="10" y="117"/>
                  </a:lnTo>
                  <a:lnTo>
                    <a:pt x="14" y="115"/>
                  </a:lnTo>
                  <a:lnTo>
                    <a:pt x="25" y="115"/>
                  </a:lnTo>
                  <a:lnTo>
                    <a:pt x="32" y="114"/>
                  </a:lnTo>
                  <a:lnTo>
                    <a:pt x="41" y="114"/>
                  </a:lnTo>
                  <a:lnTo>
                    <a:pt x="50" y="114"/>
                  </a:lnTo>
                  <a:lnTo>
                    <a:pt x="61" y="114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88" y="112"/>
                  </a:lnTo>
                  <a:lnTo>
                    <a:pt x="97" y="112"/>
                  </a:lnTo>
                  <a:lnTo>
                    <a:pt x="102" y="110"/>
                  </a:lnTo>
                  <a:lnTo>
                    <a:pt x="108" y="110"/>
                  </a:lnTo>
                  <a:lnTo>
                    <a:pt x="113" y="109"/>
                  </a:lnTo>
                  <a:lnTo>
                    <a:pt x="116" y="107"/>
                  </a:lnTo>
                  <a:lnTo>
                    <a:pt x="113" y="104"/>
                  </a:lnTo>
                  <a:lnTo>
                    <a:pt x="105" y="101"/>
                  </a:lnTo>
                  <a:lnTo>
                    <a:pt x="101" y="101"/>
                  </a:lnTo>
                  <a:lnTo>
                    <a:pt x="95" y="99"/>
                  </a:lnTo>
                  <a:lnTo>
                    <a:pt x="89" y="97"/>
                  </a:lnTo>
                  <a:lnTo>
                    <a:pt x="85" y="97"/>
                  </a:lnTo>
                  <a:lnTo>
                    <a:pt x="79" y="96"/>
                  </a:lnTo>
                  <a:lnTo>
                    <a:pt x="73" y="92"/>
                  </a:lnTo>
                  <a:lnTo>
                    <a:pt x="66" y="91"/>
                  </a:lnTo>
                  <a:lnTo>
                    <a:pt x="63" y="89"/>
                  </a:lnTo>
                  <a:lnTo>
                    <a:pt x="55" y="82"/>
                  </a:lnTo>
                  <a:lnTo>
                    <a:pt x="55" y="74"/>
                  </a:lnTo>
                  <a:lnTo>
                    <a:pt x="57" y="68"/>
                  </a:lnTo>
                  <a:lnTo>
                    <a:pt x="60" y="63"/>
                  </a:lnTo>
                  <a:lnTo>
                    <a:pt x="66" y="56"/>
                  </a:lnTo>
                  <a:lnTo>
                    <a:pt x="73" y="49"/>
                  </a:lnTo>
                  <a:lnTo>
                    <a:pt x="79" y="43"/>
                  </a:lnTo>
                  <a:lnTo>
                    <a:pt x="89" y="38"/>
                  </a:lnTo>
                  <a:lnTo>
                    <a:pt x="99" y="29"/>
                  </a:lnTo>
                  <a:lnTo>
                    <a:pt x="110" y="25"/>
                  </a:lnTo>
                  <a:lnTo>
                    <a:pt x="119" y="18"/>
                  </a:lnTo>
                  <a:lnTo>
                    <a:pt x="130" y="13"/>
                  </a:lnTo>
                  <a:lnTo>
                    <a:pt x="139" y="8"/>
                  </a:lnTo>
                  <a:lnTo>
                    <a:pt x="151" y="5"/>
                  </a:lnTo>
                  <a:lnTo>
                    <a:pt x="158" y="1"/>
                  </a:lnTo>
                  <a:lnTo>
                    <a:pt x="167" y="0"/>
                  </a:lnTo>
                  <a:lnTo>
                    <a:pt x="176" y="0"/>
                  </a:lnTo>
                  <a:lnTo>
                    <a:pt x="183" y="1"/>
                  </a:lnTo>
                  <a:lnTo>
                    <a:pt x="192" y="3"/>
                  </a:lnTo>
                  <a:lnTo>
                    <a:pt x="202" y="11"/>
                  </a:lnTo>
                  <a:lnTo>
                    <a:pt x="205" y="15"/>
                  </a:lnTo>
                  <a:lnTo>
                    <a:pt x="209" y="20"/>
                  </a:lnTo>
                  <a:lnTo>
                    <a:pt x="212" y="26"/>
                  </a:lnTo>
                  <a:lnTo>
                    <a:pt x="217" y="34"/>
                  </a:lnTo>
                  <a:lnTo>
                    <a:pt x="220" y="39"/>
                  </a:lnTo>
                  <a:lnTo>
                    <a:pt x="223" y="46"/>
                  </a:lnTo>
                  <a:lnTo>
                    <a:pt x="227" y="53"/>
                  </a:lnTo>
                  <a:lnTo>
                    <a:pt x="231" y="59"/>
                  </a:lnTo>
                  <a:lnTo>
                    <a:pt x="239" y="69"/>
                  </a:lnTo>
                  <a:lnTo>
                    <a:pt x="249" y="77"/>
                  </a:lnTo>
                  <a:lnTo>
                    <a:pt x="253" y="79"/>
                  </a:lnTo>
                  <a:lnTo>
                    <a:pt x="261" y="81"/>
                  </a:lnTo>
                  <a:lnTo>
                    <a:pt x="267" y="82"/>
                  </a:lnTo>
                  <a:lnTo>
                    <a:pt x="273" y="86"/>
                  </a:lnTo>
                  <a:lnTo>
                    <a:pt x="278" y="86"/>
                  </a:lnTo>
                  <a:lnTo>
                    <a:pt x="286" y="86"/>
                  </a:lnTo>
                  <a:lnTo>
                    <a:pt x="292" y="86"/>
                  </a:lnTo>
                  <a:lnTo>
                    <a:pt x="299" y="86"/>
                  </a:lnTo>
                  <a:lnTo>
                    <a:pt x="309" y="84"/>
                  </a:lnTo>
                  <a:lnTo>
                    <a:pt x="318" y="82"/>
                  </a:lnTo>
                  <a:lnTo>
                    <a:pt x="324" y="81"/>
                  </a:lnTo>
                  <a:lnTo>
                    <a:pt x="327" y="81"/>
                  </a:lnTo>
                  <a:lnTo>
                    <a:pt x="327" y="82"/>
                  </a:lnTo>
                  <a:lnTo>
                    <a:pt x="330" y="89"/>
                  </a:lnTo>
                  <a:lnTo>
                    <a:pt x="334" y="96"/>
                  </a:lnTo>
                  <a:lnTo>
                    <a:pt x="339" y="106"/>
                  </a:lnTo>
                  <a:lnTo>
                    <a:pt x="344" y="114"/>
                  </a:lnTo>
                  <a:lnTo>
                    <a:pt x="349" y="122"/>
                  </a:lnTo>
                  <a:lnTo>
                    <a:pt x="355" y="129"/>
                  </a:lnTo>
                  <a:lnTo>
                    <a:pt x="358" y="134"/>
                  </a:lnTo>
                  <a:lnTo>
                    <a:pt x="358" y="134"/>
                  </a:lnTo>
                  <a:lnTo>
                    <a:pt x="355" y="135"/>
                  </a:lnTo>
                  <a:lnTo>
                    <a:pt x="347" y="139"/>
                  </a:lnTo>
                  <a:lnTo>
                    <a:pt x="341" y="142"/>
                  </a:lnTo>
                  <a:lnTo>
                    <a:pt x="333" y="144"/>
                  </a:lnTo>
                  <a:lnTo>
                    <a:pt x="327" y="147"/>
                  </a:lnTo>
                  <a:lnTo>
                    <a:pt x="322" y="152"/>
                  </a:lnTo>
                  <a:lnTo>
                    <a:pt x="324" y="155"/>
                  </a:lnTo>
                  <a:lnTo>
                    <a:pt x="325" y="153"/>
                  </a:lnTo>
                  <a:lnTo>
                    <a:pt x="331" y="153"/>
                  </a:lnTo>
                  <a:lnTo>
                    <a:pt x="341" y="152"/>
                  </a:lnTo>
                  <a:lnTo>
                    <a:pt x="353" y="150"/>
                  </a:lnTo>
                  <a:lnTo>
                    <a:pt x="366" y="145"/>
                  </a:lnTo>
                  <a:lnTo>
                    <a:pt x="381" y="142"/>
                  </a:lnTo>
                  <a:lnTo>
                    <a:pt x="397" y="139"/>
                  </a:lnTo>
                  <a:lnTo>
                    <a:pt x="415" y="135"/>
                  </a:lnTo>
                  <a:lnTo>
                    <a:pt x="431" y="130"/>
                  </a:lnTo>
                  <a:lnTo>
                    <a:pt x="449" y="127"/>
                  </a:lnTo>
                  <a:lnTo>
                    <a:pt x="463" y="124"/>
                  </a:lnTo>
                  <a:lnTo>
                    <a:pt x="479" y="122"/>
                  </a:lnTo>
                  <a:lnTo>
                    <a:pt x="491" y="119"/>
                  </a:lnTo>
                  <a:lnTo>
                    <a:pt x="503" y="119"/>
                  </a:lnTo>
                  <a:lnTo>
                    <a:pt x="513" y="117"/>
                  </a:lnTo>
                  <a:lnTo>
                    <a:pt x="519" y="119"/>
                  </a:lnTo>
                  <a:lnTo>
                    <a:pt x="520" y="119"/>
                  </a:lnTo>
                  <a:lnTo>
                    <a:pt x="519" y="122"/>
                  </a:lnTo>
                  <a:lnTo>
                    <a:pt x="516" y="125"/>
                  </a:lnTo>
                  <a:lnTo>
                    <a:pt x="513" y="132"/>
                  </a:lnTo>
                  <a:lnTo>
                    <a:pt x="504" y="137"/>
                  </a:lnTo>
                  <a:lnTo>
                    <a:pt x="495" y="142"/>
                  </a:lnTo>
                  <a:lnTo>
                    <a:pt x="485" y="149"/>
                  </a:lnTo>
                  <a:lnTo>
                    <a:pt x="476" y="155"/>
                  </a:lnTo>
                  <a:lnTo>
                    <a:pt x="465" y="162"/>
                  </a:lnTo>
                  <a:lnTo>
                    <a:pt x="453" y="167"/>
                  </a:lnTo>
                  <a:lnTo>
                    <a:pt x="441" y="173"/>
                  </a:lnTo>
                  <a:lnTo>
                    <a:pt x="432" y="180"/>
                  </a:lnTo>
                  <a:lnTo>
                    <a:pt x="422" y="185"/>
                  </a:lnTo>
                  <a:lnTo>
                    <a:pt x="416" y="188"/>
                  </a:lnTo>
                  <a:lnTo>
                    <a:pt x="409" y="192"/>
                  </a:lnTo>
                  <a:lnTo>
                    <a:pt x="406" y="195"/>
                  </a:lnTo>
                  <a:lnTo>
                    <a:pt x="400" y="195"/>
                  </a:lnTo>
                  <a:lnTo>
                    <a:pt x="393" y="198"/>
                  </a:lnTo>
                  <a:lnTo>
                    <a:pt x="385" y="200"/>
                  </a:lnTo>
                  <a:lnTo>
                    <a:pt x="378" y="201"/>
                  </a:lnTo>
                  <a:lnTo>
                    <a:pt x="371" y="201"/>
                  </a:lnTo>
                  <a:lnTo>
                    <a:pt x="365" y="203"/>
                  </a:lnTo>
                  <a:lnTo>
                    <a:pt x="358" y="203"/>
                  </a:lnTo>
                  <a:lnTo>
                    <a:pt x="352" y="203"/>
                  </a:lnTo>
                  <a:lnTo>
                    <a:pt x="344" y="201"/>
                  </a:lnTo>
                  <a:lnTo>
                    <a:pt x="339" y="200"/>
                  </a:lnTo>
                  <a:lnTo>
                    <a:pt x="331" y="198"/>
                  </a:lnTo>
                  <a:lnTo>
                    <a:pt x="325" y="196"/>
                  </a:lnTo>
                  <a:lnTo>
                    <a:pt x="318" y="193"/>
                  </a:lnTo>
                  <a:lnTo>
                    <a:pt x="309" y="190"/>
                  </a:lnTo>
                  <a:lnTo>
                    <a:pt x="305" y="188"/>
                  </a:lnTo>
                  <a:lnTo>
                    <a:pt x="300" y="187"/>
                  </a:lnTo>
                  <a:lnTo>
                    <a:pt x="295" y="185"/>
                  </a:lnTo>
                  <a:lnTo>
                    <a:pt x="290" y="183"/>
                  </a:lnTo>
                  <a:lnTo>
                    <a:pt x="283" y="180"/>
                  </a:lnTo>
                  <a:lnTo>
                    <a:pt x="275" y="177"/>
                  </a:lnTo>
                  <a:lnTo>
                    <a:pt x="268" y="173"/>
                  </a:lnTo>
                  <a:lnTo>
                    <a:pt x="262" y="172"/>
                  </a:lnTo>
                  <a:lnTo>
                    <a:pt x="253" y="168"/>
                  </a:lnTo>
                  <a:lnTo>
                    <a:pt x="248" y="165"/>
                  </a:lnTo>
                  <a:lnTo>
                    <a:pt x="242" y="163"/>
                  </a:lnTo>
                  <a:lnTo>
                    <a:pt x="234" y="162"/>
                  </a:lnTo>
                  <a:lnTo>
                    <a:pt x="229" y="158"/>
                  </a:lnTo>
                  <a:lnTo>
                    <a:pt x="223" y="157"/>
                  </a:lnTo>
                  <a:lnTo>
                    <a:pt x="218" y="155"/>
                  </a:lnTo>
                  <a:lnTo>
                    <a:pt x="215" y="155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199" y="155"/>
                  </a:lnTo>
                  <a:lnTo>
                    <a:pt x="193" y="158"/>
                  </a:lnTo>
                  <a:lnTo>
                    <a:pt x="185" y="162"/>
                  </a:lnTo>
                  <a:lnTo>
                    <a:pt x="179" y="163"/>
                  </a:lnTo>
                  <a:lnTo>
                    <a:pt x="173" y="165"/>
                  </a:lnTo>
                  <a:lnTo>
                    <a:pt x="167" y="167"/>
                  </a:lnTo>
                  <a:lnTo>
                    <a:pt x="161" y="170"/>
                  </a:lnTo>
                  <a:lnTo>
                    <a:pt x="154" y="170"/>
                  </a:lnTo>
                  <a:lnTo>
                    <a:pt x="148" y="172"/>
                  </a:lnTo>
                  <a:lnTo>
                    <a:pt x="142" y="173"/>
                  </a:lnTo>
                  <a:lnTo>
                    <a:pt x="136" y="173"/>
                  </a:lnTo>
                  <a:lnTo>
                    <a:pt x="127" y="173"/>
                  </a:lnTo>
                  <a:lnTo>
                    <a:pt x="121" y="173"/>
                  </a:lnTo>
                  <a:lnTo>
                    <a:pt x="114" y="173"/>
                  </a:lnTo>
                  <a:lnTo>
                    <a:pt x="107" y="173"/>
                  </a:lnTo>
                  <a:lnTo>
                    <a:pt x="99" y="173"/>
                  </a:lnTo>
                  <a:lnTo>
                    <a:pt x="92" y="173"/>
                  </a:lnTo>
                  <a:lnTo>
                    <a:pt x="83" y="173"/>
                  </a:lnTo>
                  <a:lnTo>
                    <a:pt x="77" y="173"/>
                  </a:lnTo>
                  <a:lnTo>
                    <a:pt x="70" y="173"/>
                  </a:lnTo>
                  <a:lnTo>
                    <a:pt x="64" y="173"/>
                  </a:lnTo>
                  <a:lnTo>
                    <a:pt x="58" y="173"/>
                  </a:lnTo>
                  <a:lnTo>
                    <a:pt x="54" y="173"/>
                  </a:lnTo>
                  <a:lnTo>
                    <a:pt x="48" y="173"/>
                  </a:lnTo>
                  <a:lnTo>
                    <a:pt x="47" y="173"/>
                  </a:lnTo>
                  <a:lnTo>
                    <a:pt x="47" y="173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45" name="Freeform 113"/>
            <p:cNvSpPr>
              <a:spLocks/>
            </p:cNvSpPr>
            <p:nvPr/>
          </p:nvSpPr>
          <p:spPr bwMode="auto">
            <a:xfrm>
              <a:off x="2667" y="3571"/>
              <a:ext cx="360" cy="114"/>
            </a:xfrm>
            <a:custGeom>
              <a:avLst/>
              <a:gdLst/>
              <a:ahLst/>
              <a:cxnLst>
                <a:cxn ang="0">
                  <a:pos x="78" y="99"/>
                </a:cxn>
                <a:cxn ang="0">
                  <a:pos x="66" y="86"/>
                </a:cxn>
                <a:cxn ang="0">
                  <a:pos x="56" y="78"/>
                </a:cxn>
                <a:cxn ang="0">
                  <a:pos x="43" y="73"/>
                </a:cxn>
                <a:cxn ang="0">
                  <a:pos x="27" y="69"/>
                </a:cxn>
                <a:cxn ang="0">
                  <a:pos x="12" y="68"/>
                </a:cxn>
                <a:cxn ang="0">
                  <a:pos x="3" y="66"/>
                </a:cxn>
                <a:cxn ang="0">
                  <a:pos x="0" y="63"/>
                </a:cxn>
                <a:cxn ang="0">
                  <a:pos x="8" y="56"/>
                </a:cxn>
                <a:cxn ang="0">
                  <a:pos x="19" y="51"/>
                </a:cxn>
                <a:cxn ang="0">
                  <a:pos x="33" y="51"/>
                </a:cxn>
                <a:cxn ang="0">
                  <a:pos x="44" y="51"/>
                </a:cxn>
                <a:cxn ang="0">
                  <a:pos x="59" y="56"/>
                </a:cxn>
                <a:cxn ang="0">
                  <a:pos x="75" y="63"/>
                </a:cxn>
                <a:cxn ang="0">
                  <a:pos x="87" y="69"/>
                </a:cxn>
                <a:cxn ang="0">
                  <a:pos x="100" y="74"/>
                </a:cxn>
                <a:cxn ang="0">
                  <a:pos x="112" y="79"/>
                </a:cxn>
                <a:cxn ang="0">
                  <a:pos x="112" y="71"/>
                </a:cxn>
                <a:cxn ang="0">
                  <a:pos x="103" y="51"/>
                </a:cxn>
                <a:cxn ang="0">
                  <a:pos x="91" y="30"/>
                </a:cxn>
                <a:cxn ang="0">
                  <a:pos x="87" y="12"/>
                </a:cxn>
                <a:cxn ang="0">
                  <a:pos x="96" y="3"/>
                </a:cxn>
                <a:cxn ang="0">
                  <a:pos x="110" y="5"/>
                </a:cxn>
                <a:cxn ang="0">
                  <a:pos x="124" y="8"/>
                </a:cxn>
                <a:cxn ang="0">
                  <a:pos x="137" y="12"/>
                </a:cxn>
                <a:cxn ang="0">
                  <a:pos x="147" y="17"/>
                </a:cxn>
                <a:cxn ang="0">
                  <a:pos x="162" y="22"/>
                </a:cxn>
                <a:cxn ang="0">
                  <a:pos x="169" y="22"/>
                </a:cxn>
                <a:cxn ang="0">
                  <a:pos x="163" y="15"/>
                </a:cxn>
                <a:cxn ang="0">
                  <a:pos x="157" y="7"/>
                </a:cxn>
                <a:cxn ang="0">
                  <a:pos x="159" y="0"/>
                </a:cxn>
                <a:cxn ang="0">
                  <a:pos x="168" y="0"/>
                </a:cxn>
                <a:cxn ang="0">
                  <a:pos x="181" y="2"/>
                </a:cxn>
                <a:cxn ang="0">
                  <a:pos x="200" y="7"/>
                </a:cxn>
                <a:cxn ang="0">
                  <a:pos x="223" y="13"/>
                </a:cxn>
                <a:cxn ang="0">
                  <a:pos x="250" y="20"/>
                </a:cxn>
                <a:cxn ang="0">
                  <a:pos x="273" y="28"/>
                </a:cxn>
                <a:cxn ang="0">
                  <a:pos x="295" y="35"/>
                </a:cxn>
                <a:cxn ang="0">
                  <a:pos x="311" y="41"/>
                </a:cxn>
                <a:cxn ang="0">
                  <a:pos x="322" y="45"/>
                </a:cxn>
                <a:cxn ang="0">
                  <a:pos x="344" y="31"/>
                </a:cxn>
                <a:cxn ang="0">
                  <a:pos x="358" y="73"/>
                </a:cxn>
                <a:cxn ang="0">
                  <a:pos x="346" y="74"/>
                </a:cxn>
                <a:cxn ang="0">
                  <a:pos x="330" y="78"/>
                </a:cxn>
                <a:cxn ang="0">
                  <a:pos x="317" y="78"/>
                </a:cxn>
                <a:cxn ang="0">
                  <a:pos x="302" y="79"/>
                </a:cxn>
                <a:cxn ang="0">
                  <a:pos x="288" y="79"/>
                </a:cxn>
                <a:cxn ang="0">
                  <a:pos x="269" y="78"/>
                </a:cxn>
                <a:cxn ang="0">
                  <a:pos x="250" y="74"/>
                </a:cxn>
                <a:cxn ang="0">
                  <a:pos x="231" y="71"/>
                </a:cxn>
                <a:cxn ang="0">
                  <a:pos x="213" y="66"/>
                </a:cxn>
                <a:cxn ang="0">
                  <a:pos x="197" y="61"/>
                </a:cxn>
                <a:cxn ang="0">
                  <a:pos x="184" y="56"/>
                </a:cxn>
                <a:cxn ang="0">
                  <a:pos x="170" y="53"/>
                </a:cxn>
                <a:cxn ang="0">
                  <a:pos x="113" y="114"/>
                </a:cxn>
                <a:cxn ang="0">
                  <a:pos x="81" y="103"/>
                </a:cxn>
              </a:cxnLst>
              <a:rect l="0" t="0" r="r" b="b"/>
              <a:pathLst>
                <a:path w="360" h="114">
                  <a:moveTo>
                    <a:pt x="81" y="103"/>
                  </a:moveTo>
                  <a:lnTo>
                    <a:pt x="78" y="99"/>
                  </a:lnTo>
                  <a:lnTo>
                    <a:pt x="72" y="93"/>
                  </a:lnTo>
                  <a:lnTo>
                    <a:pt x="66" y="86"/>
                  </a:lnTo>
                  <a:lnTo>
                    <a:pt x="62" y="83"/>
                  </a:lnTo>
                  <a:lnTo>
                    <a:pt x="56" y="78"/>
                  </a:lnTo>
                  <a:lnTo>
                    <a:pt x="50" y="76"/>
                  </a:lnTo>
                  <a:lnTo>
                    <a:pt x="43" y="73"/>
                  </a:lnTo>
                  <a:lnTo>
                    <a:pt x="34" y="71"/>
                  </a:lnTo>
                  <a:lnTo>
                    <a:pt x="27" y="69"/>
                  </a:lnTo>
                  <a:lnTo>
                    <a:pt x="19" y="69"/>
                  </a:lnTo>
                  <a:lnTo>
                    <a:pt x="12" y="68"/>
                  </a:lnTo>
                  <a:lnTo>
                    <a:pt x="8" y="66"/>
                  </a:lnTo>
                  <a:lnTo>
                    <a:pt x="3" y="66"/>
                  </a:lnTo>
                  <a:lnTo>
                    <a:pt x="2" y="64"/>
                  </a:lnTo>
                  <a:lnTo>
                    <a:pt x="0" y="63"/>
                  </a:lnTo>
                  <a:lnTo>
                    <a:pt x="3" y="60"/>
                  </a:lnTo>
                  <a:lnTo>
                    <a:pt x="8" y="56"/>
                  </a:lnTo>
                  <a:lnTo>
                    <a:pt x="14" y="56"/>
                  </a:lnTo>
                  <a:lnTo>
                    <a:pt x="19" y="51"/>
                  </a:lnTo>
                  <a:lnTo>
                    <a:pt x="30" y="51"/>
                  </a:lnTo>
                  <a:lnTo>
                    <a:pt x="33" y="51"/>
                  </a:lnTo>
                  <a:lnTo>
                    <a:pt x="38" y="51"/>
                  </a:lnTo>
                  <a:lnTo>
                    <a:pt x="44" y="51"/>
                  </a:lnTo>
                  <a:lnTo>
                    <a:pt x="50" y="55"/>
                  </a:lnTo>
                  <a:lnTo>
                    <a:pt x="59" y="56"/>
                  </a:lnTo>
                  <a:lnTo>
                    <a:pt x="71" y="61"/>
                  </a:lnTo>
                  <a:lnTo>
                    <a:pt x="75" y="63"/>
                  </a:lnTo>
                  <a:lnTo>
                    <a:pt x="81" y="66"/>
                  </a:lnTo>
                  <a:lnTo>
                    <a:pt x="87" y="69"/>
                  </a:lnTo>
                  <a:lnTo>
                    <a:pt x="91" y="73"/>
                  </a:lnTo>
                  <a:lnTo>
                    <a:pt x="100" y="74"/>
                  </a:lnTo>
                  <a:lnTo>
                    <a:pt x="107" y="78"/>
                  </a:lnTo>
                  <a:lnTo>
                    <a:pt x="112" y="79"/>
                  </a:lnTo>
                  <a:lnTo>
                    <a:pt x="113" y="78"/>
                  </a:lnTo>
                  <a:lnTo>
                    <a:pt x="112" y="71"/>
                  </a:lnTo>
                  <a:lnTo>
                    <a:pt x="107" y="63"/>
                  </a:lnTo>
                  <a:lnTo>
                    <a:pt x="103" y="51"/>
                  </a:lnTo>
                  <a:lnTo>
                    <a:pt x="97" y="41"/>
                  </a:lnTo>
                  <a:lnTo>
                    <a:pt x="91" y="30"/>
                  </a:lnTo>
                  <a:lnTo>
                    <a:pt x="88" y="20"/>
                  </a:lnTo>
                  <a:lnTo>
                    <a:pt x="87" y="12"/>
                  </a:lnTo>
                  <a:lnTo>
                    <a:pt x="90" y="7"/>
                  </a:lnTo>
                  <a:lnTo>
                    <a:pt x="96" y="3"/>
                  </a:lnTo>
                  <a:lnTo>
                    <a:pt x="104" y="5"/>
                  </a:lnTo>
                  <a:lnTo>
                    <a:pt x="110" y="5"/>
                  </a:lnTo>
                  <a:lnTo>
                    <a:pt x="116" y="7"/>
                  </a:lnTo>
                  <a:lnTo>
                    <a:pt x="124" y="8"/>
                  </a:lnTo>
                  <a:lnTo>
                    <a:pt x="129" y="12"/>
                  </a:lnTo>
                  <a:lnTo>
                    <a:pt x="137" y="12"/>
                  </a:lnTo>
                  <a:lnTo>
                    <a:pt x="143" y="15"/>
                  </a:lnTo>
                  <a:lnTo>
                    <a:pt x="147" y="17"/>
                  </a:lnTo>
                  <a:lnTo>
                    <a:pt x="153" y="18"/>
                  </a:lnTo>
                  <a:lnTo>
                    <a:pt x="162" y="22"/>
                  </a:lnTo>
                  <a:lnTo>
                    <a:pt x="169" y="23"/>
                  </a:lnTo>
                  <a:lnTo>
                    <a:pt x="169" y="22"/>
                  </a:lnTo>
                  <a:lnTo>
                    <a:pt x="168" y="18"/>
                  </a:lnTo>
                  <a:lnTo>
                    <a:pt x="163" y="15"/>
                  </a:lnTo>
                  <a:lnTo>
                    <a:pt x="160" y="12"/>
                  </a:lnTo>
                  <a:lnTo>
                    <a:pt x="157" y="7"/>
                  </a:lnTo>
                  <a:lnTo>
                    <a:pt x="159" y="3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8" y="0"/>
                  </a:lnTo>
                  <a:lnTo>
                    <a:pt x="175" y="2"/>
                  </a:lnTo>
                  <a:lnTo>
                    <a:pt x="181" y="2"/>
                  </a:lnTo>
                  <a:lnTo>
                    <a:pt x="190" y="5"/>
                  </a:lnTo>
                  <a:lnTo>
                    <a:pt x="200" y="7"/>
                  </a:lnTo>
                  <a:lnTo>
                    <a:pt x="212" y="10"/>
                  </a:lnTo>
                  <a:lnTo>
                    <a:pt x="223" y="13"/>
                  </a:lnTo>
                  <a:lnTo>
                    <a:pt x="236" y="17"/>
                  </a:lnTo>
                  <a:lnTo>
                    <a:pt x="250" y="20"/>
                  </a:lnTo>
                  <a:lnTo>
                    <a:pt x="263" y="25"/>
                  </a:lnTo>
                  <a:lnTo>
                    <a:pt x="273" y="28"/>
                  </a:lnTo>
                  <a:lnTo>
                    <a:pt x="285" y="31"/>
                  </a:lnTo>
                  <a:lnTo>
                    <a:pt x="295" y="35"/>
                  </a:lnTo>
                  <a:lnTo>
                    <a:pt x="304" y="38"/>
                  </a:lnTo>
                  <a:lnTo>
                    <a:pt x="311" y="41"/>
                  </a:lnTo>
                  <a:lnTo>
                    <a:pt x="317" y="43"/>
                  </a:lnTo>
                  <a:lnTo>
                    <a:pt x="322" y="45"/>
                  </a:lnTo>
                  <a:lnTo>
                    <a:pt x="324" y="45"/>
                  </a:lnTo>
                  <a:lnTo>
                    <a:pt x="344" y="31"/>
                  </a:lnTo>
                  <a:lnTo>
                    <a:pt x="360" y="73"/>
                  </a:lnTo>
                  <a:lnTo>
                    <a:pt x="358" y="73"/>
                  </a:lnTo>
                  <a:lnTo>
                    <a:pt x="354" y="74"/>
                  </a:lnTo>
                  <a:lnTo>
                    <a:pt x="346" y="74"/>
                  </a:lnTo>
                  <a:lnTo>
                    <a:pt x="336" y="78"/>
                  </a:lnTo>
                  <a:lnTo>
                    <a:pt x="330" y="78"/>
                  </a:lnTo>
                  <a:lnTo>
                    <a:pt x="324" y="78"/>
                  </a:lnTo>
                  <a:lnTo>
                    <a:pt x="317" y="78"/>
                  </a:lnTo>
                  <a:lnTo>
                    <a:pt x="311" y="79"/>
                  </a:lnTo>
                  <a:lnTo>
                    <a:pt x="302" y="79"/>
                  </a:lnTo>
                  <a:lnTo>
                    <a:pt x="295" y="79"/>
                  </a:lnTo>
                  <a:lnTo>
                    <a:pt x="288" y="79"/>
                  </a:lnTo>
                  <a:lnTo>
                    <a:pt x="279" y="81"/>
                  </a:lnTo>
                  <a:lnTo>
                    <a:pt x="269" y="78"/>
                  </a:lnTo>
                  <a:lnTo>
                    <a:pt x="260" y="76"/>
                  </a:lnTo>
                  <a:lnTo>
                    <a:pt x="250" y="74"/>
                  </a:lnTo>
                  <a:lnTo>
                    <a:pt x="241" y="73"/>
                  </a:lnTo>
                  <a:lnTo>
                    <a:pt x="231" y="71"/>
                  </a:lnTo>
                  <a:lnTo>
                    <a:pt x="222" y="68"/>
                  </a:lnTo>
                  <a:lnTo>
                    <a:pt x="213" y="66"/>
                  </a:lnTo>
                  <a:lnTo>
                    <a:pt x="206" y="64"/>
                  </a:lnTo>
                  <a:lnTo>
                    <a:pt x="197" y="61"/>
                  </a:lnTo>
                  <a:lnTo>
                    <a:pt x="190" y="60"/>
                  </a:lnTo>
                  <a:lnTo>
                    <a:pt x="184" y="56"/>
                  </a:lnTo>
                  <a:lnTo>
                    <a:pt x="178" y="56"/>
                  </a:lnTo>
                  <a:lnTo>
                    <a:pt x="170" y="53"/>
                  </a:lnTo>
                  <a:lnTo>
                    <a:pt x="169" y="53"/>
                  </a:lnTo>
                  <a:lnTo>
                    <a:pt x="113" y="114"/>
                  </a:lnTo>
                  <a:lnTo>
                    <a:pt x="104" y="101"/>
                  </a:lnTo>
                  <a:lnTo>
                    <a:pt x="81" y="103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46" name="Freeform 114"/>
            <p:cNvSpPr>
              <a:spLocks/>
            </p:cNvSpPr>
            <p:nvPr/>
          </p:nvSpPr>
          <p:spPr bwMode="auto">
            <a:xfrm>
              <a:off x="2751" y="3692"/>
              <a:ext cx="64" cy="8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6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9" y="3"/>
                </a:cxn>
                <a:cxn ang="0">
                  <a:pos x="25" y="10"/>
                </a:cxn>
                <a:cxn ang="0">
                  <a:pos x="29" y="16"/>
                </a:cxn>
                <a:cxn ang="0">
                  <a:pos x="37" y="26"/>
                </a:cxn>
                <a:cxn ang="0">
                  <a:pos x="40" y="33"/>
                </a:cxn>
                <a:cxn ang="0">
                  <a:pos x="42" y="39"/>
                </a:cxn>
                <a:cxn ang="0">
                  <a:pos x="45" y="44"/>
                </a:cxn>
                <a:cxn ang="0">
                  <a:pos x="50" y="51"/>
                </a:cxn>
                <a:cxn ang="0">
                  <a:pos x="56" y="63"/>
                </a:cxn>
                <a:cxn ang="0">
                  <a:pos x="60" y="72"/>
                </a:cxn>
                <a:cxn ang="0">
                  <a:pos x="62" y="77"/>
                </a:cxn>
                <a:cxn ang="0">
                  <a:pos x="64" y="81"/>
                </a:cxn>
                <a:cxn ang="0">
                  <a:pos x="26" y="48"/>
                </a:cxn>
                <a:cxn ang="0">
                  <a:pos x="7" y="43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64" h="81">
                  <a:moveTo>
                    <a:pt x="0" y="10"/>
                  </a:moveTo>
                  <a:lnTo>
                    <a:pt x="1" y="6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9" y="3"/>
                  </a:lnTo>
                  <a:lnTo>
                    <a:pt x="25" y="10"/>
                  </a:lnTo>
                  <a:lnTo>
                    <a:pt x="29" y="16"/>
                  </a:lnTo>
                  <a:lnTo>
                    <a:pt x="37" y="26"/>
                  </a:lnTo>
                  <a:lnTo>
                    <a:pt x="40" y="33"/>
                  </a:lnTo>
                  <a:lnTo>
                    <a:pt x="42" y="39"/>
                  </a:lnTo>
                  <a:lnTo>
                    <a:pt x="45" y="44"/>
                  </a:lnTo>
                  <a:lnTo>
                    <a:pt x="50" y="51"/>
                  </a:lnTo>
                  <a:lnTo>
                    <a:pt x="56" y="63"/>
                  </a:lnTo>
                  <a:lnTo>
                    <a:pt x="60" y="72"/>
                  </a:lnTo>
                  <a:lnTo>
                    <a:pt x="62" y="77"/>
                  </a:lnTo>
                  <a:lnTo>
                    <a:pt x="64" y="81"/>
                  </a:lnTo>
                  <a:lnTo>
                    <a:pt x="26" y="48"/>
                  </a:lnTo>
                  <a:lnTo>
                    <a:pt x="7" y="43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47" name="Freeform 115"/>
            <p:cNvSpPr>
              <a:spLocks/>
            </p:cNvSpPr>
            <p:nvPr/>
          </p:nvSpPr>
          <p:spPr bwMode="auto">
            <a:xfrm>
              <a:off x="2791" y="3574"/>
              <a:ext cx="247" cy="186"/>
            </a:xfrm>
            <a:custGeom>
              <a:avLst/>
              <a:gdLst/>
              <a:ahLst/>
              <a:cxnLst>
                <a:cxn ang="0">
                  <a:pos x="93" y="2"/>
                </a:cxn>
                <a:cxn ang="0">
                  <a:pos x="80" y="4"/>
                </a:cxn>
                <a:cxn ang="0">
                  <a:pos x="61" y="12"/>
                </a:cxn>
                <a:cxn ang="0">
                  <a:pos x="41" y="28"/>
                </a:cxn>
                <a:cxn ang="0">
                  <a:pos x="27" y="45"/>
                </a:cxn>
                <a:cxn ang="0">
                  <a:pos x="19" y="57"/>
                </a:cxn>
                <a:cxn ang="0">
                  <a:pos x="13" y="70"/>
                </a:cxn>
                <a:cxn ang="0">
                  <a:pos x="5" y="83"/>
                </a:cxn>
                <a:cxn ang="0">
                  <a:pos x="1" y="100"/>
                </a:cxn>
                <a:cxn ang="0">
                  <a:pos x="1" y="116"/>
                </a:cxn>
                <a:cxn ang="0">
                  <a:pos x="13" y="124"/>
                </a:cxn>
                <a:cxn ang="0">
                  <a:pos x="29" y="141"/>
                </a:cxn>
                <a:cxn ang="0">
                  <a:pos x="42" y="154"/>
                </a:cxn>
                <a:cxn ang="0">
                  <a:pos x="61" y="159"/>
                </a:cxn>
                <a:cxn ang="0">
                  <a:pos x="80" y="161"/>
                </a:cxn>
                <a:cxn ang="0">
                  <a:pos x="96" y="159"/>
                </a:cxn>
                <a:cxn ang="0">
                  <a:pos x="107" y="159"/>
                </a:cxn>
                <a:cxn ang="0">
                  <a:pos x="111" y="156"/>
                </a:cxn>
                <a:cxn ang="0">
                  <a:pos x="123" y="143"/>
                </a:cxn>
                <a:cxn ang="0">
                  <a:pos x="136" y="139"/>
                </a:cxn>
                <a:cxn ang="0">
                  <a:pos x="142" y="149"/>
                </a:cxn>
                <a:cxn ang="0">
                  <a:pos x="142" y="164"/>
                </a:cxn>
                <a:cxn ang="0">
                  <a:pos x="139" y="176"/>
                </a:cxn>
                <a:cxn ang="0">
                  <a:pos x="154" y="177"/>
                </a:cxn>
                <a:cxn ang="0">
                  <a:pos x="158" y="167"/>
                </a:cxn>
                <a:cxn ang="0">
                  <a:pos x="171" y="161"/>
                </a:cxn>
                <a:cxn ang="0">
                  <a:pos x="184" y="174"/>
                </a:cxn>
                <a:cxn ang="0">
                  <a:pos x="193" y="186"/>
                </a:cxn>
                <a:cxn ang="0">
                  <a:pos x="198" y="184"/>
                </a:cxn>
                <a:cxn ang="0">
                  <a:pos x="211" y="179"/>
                </a:cxn>
                <a:cxn ang="0">
                  <a:pos x="227" y="171"/>
                </a:cxn>
                <a:cxn ang="0">
                  <a:pos x="242" y="161"/>
                </a:cxn>
                <a:cxn ang="0">
                  <a:pos x="247" y="144"/>
                </a:cxn>
                <a:cxn ang="0">
                  <a:pos x="246" y="126"/>
                </a:cxn>
                <a:cxn ang="0">
                  <a:pos x="237" y="106"/>
                </a:cxn>
                <a:cxn ang="0">
                  <a:pos x="221" y="85"/>
                </a:cxn>
                <a:cxn ang="0">
                  <a:pos x="209" y="73"/>
                </a:cxn>
                <a:cxn ang="0">
                  <a:pos x="198" y="61"/>
                </a:cxn>
                <a:cxn ang="0">
                  <a:pos x="184" y="52"/>
                </a:cxn>
                <a:cxn ang="0">
                  <a:pos x="173" y="42"/>
                </a:cxn>
                <a:cxn ang="0">
                  <a:pos x="159" y="30"/>
                </a:cxn>
                <a:cxn ang="0">
                  <a:pos x="148" y="23"/>
                </a:cxn>
                <a:cxn ang="0">
                  <a:pos x="136" y="15"/>
                </a:cxn>
                <a:cxn ang="0">
                  <a:pos x="126" y="12"/>
                </a:cxn>
                <a:cxn ang="0">
                  <a:pos x="110" y="4"/>
                </a:cxn>
                <a:cxn ang="0">
                  <a:pos x="101" y="2"/>
                </a:cxn>
                <a:cxn ang="0">
                  <a:pos x="96" y="2"/>
                </a:cxn>
              </a:cxnLst>
              <a:rect l="0" t="0" r="r" b="b"/>
              <a:pathLst>
                <a:path w="247" h="186">
                  <a:moveTo>
                    <a:pt x="96" y="2"/>
                  </a:moveTo>
                  <a:lnTo>
                    <a:pt x="93" y="2"/>
                  </a:lnTo>
                  <a:lnTo>
                    <a:pt x="89" y="2"/>
                  </a:lnTo>
                  <a:lnTo>
                    <a:pt x="80" y="4"/>
                  </a:lnTo>
                  <a:lnTo>
                    <a:pt x="73" y="9"/>
                  </a:lnTo>
                  <a:lnTo>
                    <a:pt x="61" y="12"/>
                  </a:lnTo>
                  <a:lnTo>
                    <a:pt x="51" y="20"/>
                  </a:lnTo>
                  <a:lnTo>
                    <a:pt x="41" y="28"/>
                  </a:lnTo>
                  <a:lnTo>
                    <a:pt x="32" y="40"/>
                  </a:lnTo>
                  <a:lnTo>
                    <a:pt x="27" y="45"/>
                  </a:lnTo>
                  <a:lnTo>
                    <a:pt x="23" y="52"/>
                  </a:lnTo>
                  <a:lnTo>
                    <a:pt x="19" y="57"/>
                  </a:lnTo>
                  <a:lnTo>
                    <a:pt x="16" y="63"/>
                  </a:lnTo>
                  <a:lnTo>
                    <a:pt x="13" y="70"/>
                  </a:lnTo>
                  <a:lnTo>
                    <a:pt x="8" y="76"/>
                  </a:lnTo>
                  <a:lnTo>
                    <a:pt x="5" y="83"/>
                  </a:lnTo>
                  <a:lnTo>
                    <a:pt x="5" y="90"/>
                  </a:lnTo>
                  <a:lnTo>
                    <a:pt x="1" y="100"/>
                  </a:lnTo>
                  <a:lnTo>
                    <a:pt x="0" y="109"/>
                  </a:lnTo>
                  <a:lnTo>
                    <a:pt x="1" y="116"/>
                  </a:lnTo>
                  <a:lnTo>
                    <a:pt x="5" y="119"/>
                  </a:lnTo>
                  <a:lnTo>
                    <a:pt x="13" y="124"/>
                  </a:lnTo>
                  <a:lnTo>
                    <a:pt x="23" y="136"/>
                  </a:lnTo>
                  <a:lnTo>
                    <a:pt x="29" y="141"/>
                  </a:lnTo>
                  <a:lnTo>
                    <a:pt x="35" y="147"/>
                  </a:lnTo>
                  <a:lnTo>
                    <a:pt x="42" y="154"/>
                  </a:lnTo>
                  <a:lnTo>
                    <a:pt x="51" y="159"/>
                  </a:lnTo>
                  <a:lnTo>
                    <a:pt x="61" y="159"/>
                  </a:lnTo>
                  <a:lnTo>
                    <a:pt x="71" y="161"/>
                  </a:lnTo>
                  <a:lnTo>
                    <a:pt x="80" y="161"/>
                  </a:lnTo>
                  <a:lnTo>
                    <a:pt x="90" y="161"/>
                  </a:lnTo>
                  <a:lnTo>
                    <a:pt x="96" y="159"/>
                  </a:lnTo>
                  <a:lnTo>
                    <a:pt x="102" y="159"/>
                  </a:lnTo>
                  <a:lnTo>
                    <a:pt x="107" y="159"/>
                  </a:lnTo>
                  <a:lnTo>
                    <a:pt x="110" y="159"/>
                  </a:lnTo>
                  <a:lnTo>
                    <a:pt x="111" y="156"/>
                  </a:lnTo>
                  <a:lnTo>
                    <a:pt x="115" y="149"/>
                  </a:lnTo>
                  <a:lnTo>
                    <a:pt x="123" y="143"/>
                  </a:lnTo>
                  <a:lnTo>
                    <a:pt x="132" y="139"/>
                  </a:lnTo>
                  <a:lnTo>
                    <a:pt x="136" y="139"/>
                  </a:lnTo>
                  <a:lnTo>
                    <a:pt x="140" y="144"/>
                  </a:lnTo>
                  <a:lnTo>
                    <a:pt x="142" y="149"/>
                  </a:lnTo>
                  <a:lnTo>
                    <a:pt x="143" y="159"/>
                  </a:lnTo>
                  <a:lnTo>
                    <a:pt x="142" y="164"/>
                  </a:lnTo>
                  <a:lnTo>
                    <a:pt x="140" y="171"/>
                  </a:lnTo>
                  <a:lnTo>
                    <a:pt x="139" y="176"/>
                  </a:lnTo>
                  <a:lnTo>
                    <a:pt x="139" y="177"/>
                  </a:lnTo>
                  <a:lnTo>
                    <a:pt x="154" y="177"/>
                  </a:lnTo>
                  <a:lnTo>
                    <a:pt x="154" y="174"/>
                  </a:lnTo>
                  <a:lnTo>
                    <a:pt x="158" y="167"/>
                  </a:lnTo>
                  <a:lnTo>
                    <a:pt x="162" y="162"/>
                  </a:lnTo>
                  <a:lnTo>
                    <a:pt x="171" y="161"/>
                  </a:lnTo>
                  <a:lnTo>
                    <a:pt x="177" y="166"/>
                  </a:lnTo>
                  <a:lnTo>
                    <a:pt x="184" y="174"/>
                  </a:lnTo>
                  <a:lnTo>
                    <a:pt x="190" y="181"/>
                  </a:lnTo>
                  <a:lnTo>
                    <a:pt x="193" y="186"/>
                  </a:lnTo>
                  <a:lnTo>
                    <a:pt x="193" y="184"/>
                  </a:lnTo>
                  <a:lnTo>
                    <a:pt x="198" y="184"/>
                  </a:lnTo>
                  <a:lnTo>
                    <a:pt x="203" y="181"/>
                  </a:lnTo>
                  <a:lnTo>
                    <a:pt x="211" y="179"/>
                  </a:lnTo>
                  <a:lnTo>
                    <a:pt x="220" y="174"/>
                  </a:lnTo>
                  <a:lnTo>
                    <a:pt x="227" y="171"/>
                  </a:lnTo>
                  <a:lnTo>
                    <a:pt x="234" y="166"/>
                  </a:lnTo>
                  <a:lnTo>
                    <a:pt x="242" y="161"/>
                  </a:lnTo>
                  <a:lnTo>
                    <a:pt x="244" y="152"/>
                  </a:lnTo>
                  <a:lnTo>
                    <a:pt x="247" y="144"/>
                  </a:lnTo>
                  <a:lnTo>
                    <a:pt x="247" y="136"/>
                  </a:lnTo>
                  <a:lnTo>
                    <a:pt x="246" y="126"/>
                  </a:lnTo>
                  <a:lnTo>
                    <a:pt x="243" y="116"/>
                  </a:lnTo>
                  <a:lnTo>
                    <a:pt x="237" y="106"/>
                  </a:lnTo>
                  <a:lnTo>
                    <a:pt x="230" y="95"/>
                  </a:lnTo>
                  <a:lnTo>
                    <a:pt x="221" y="85"/>
                  </a:lnTo>
                  <a:lnTo>
                    <a:pt x="215" y="78"/>
                  </a:lnTo>
                  <a:lnTo>
                    <a:pt x="209" y="73"/>
                  </a:lnTo>
                  <a:lnTo>
                    <a:pt x="203" y="66"/>
                  </a:lnTo>
                  <a:lnTo>
                    <a:pt x="198" y="61"/>
                  </a:lnTo>
                  <a:lnTo>
                    <a:pt x="190" y="57"/>
                  </a:lnTo>
                  <a:lnTo>
                    <a:pt x="184" y="52"/>
                  </a:lnTo>
                  <a:lnTo>
                    <a:pt x="178" y="45"/>
                  </a:lnTo>
                  <a:lnTo>
                    <a:pt x="173" y="42"/>
                  </a:lnTo>
                  <a:lnTo>
                    <a:pt x="165" y="35"/>
                  </a:lnTo>
                  <a:lnTo>
                    <a:pt x="159" y="30"/>
                  </a:lnTo>
                  <a:lnTo>
                    <a:pt x="154" y="27"/>
                  </a:lnTo>
                  <a:lnTo>
                    <a:pt x="148" y="23"/>
                  </a:lnTo>
                  <a:lnTo>
                    <a:pt x="142" y="20"/>
                  </a:lnTo>
                  <a:lnTo>
                    <a:pt x="136" y="15"/>
                  </a:lnTo>
                  <a:lnTo>
                    <a:pt x="130" y="12"/>
                  </a:lnTo>
                  <a:lnTo>
                    <a:pt x="126" y="12"/>
                  </a:lnTo>
                  <a:lnTo>
                    <a:pt x="115" y="5"/>
                  </a:lnTo>
                  <a:lnTo>
                    <a:pt x="110" y="4"/>
                  </a:lnTo>
                  <a:lnTo>
                    <a:pt x="104" y="2"/>
                  </a:lnTo>
                  <a:lnTo>
                    <a:pt x="101" y="2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6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9748" name="Picture 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4038600"/>
            <a:ext cx="10572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749" name="WordArt 117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1047750" y="838200"/>
            <a:ext cx="7410450" cy="554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2700">
                  <a:noFill/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prstShdw prst="shdw17" dist="17961" dir="2700000">
                    <a:srgbClr val="9900CC">
                      <a:gamma/>
                      <a:shade val="60000"/>
                      <a:invGamma/>
                    </a:srgbClr>
                  </a:prstShdw>
                </a:effectLst>
                <a:latin typeface="Bookman Old Style"/>
              </a:rPr>
              <a:t>Саморегуляция - основа </a:t>
            </a:r>
          </a:p>
          <a:p>
            <a:pPr algn="ctr"/>
            <a:r>
              <a:rPr lang="ru-RU" sz="3600" i="1" kern="10">
                <a:ln w="12700">
                  <a:noFill/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prstShdw prst="shdw17" dist="17961" dir="2700000">
                    <a:srgbClr val="9900CC">
                      <a:gamma/>
                      <a:shade val="60000"/>
                      <a:invGamma/>
                    </a:srgbClr>
                  </a:prstShdw>
                </a:effectLst>
                <a:latin typeface="Bookman Old Style"/>
              </a:rPr>
              <a:t>сохранения и укрепления </a:t>
            </a:r>
          </a:p>
          <a:p>
            <a:pPr algn="ctr"/>
            <a:r>
              <a:rPr lang="ru-RU" sz="3600" i="1" kern="10">
                <a:ln w="12700">
                  <a:noFill/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prstShdw prst="shdw17" dist="17961" dir="2700000">
                    <a:srgbClr val="9900CC">
                      <a:gamma/>
                      <a:shade val="60000"/>
                      <a:invGamma/>
                    </a:srgbClr>
                  </a:prstShdw>
                </a:effectLst>
                <a:latin typeface="Bookman Old Style"/>
              </a:rPr>
              <a:t>профессионального здоровья педагога</a:t>
            </a:r>
          </a:p>
          <a:p>
            <a:pPr algn="ctr"/>
            <a:endParaRPr lang="ru-RU" sz="3600" i="1" kern="10">
              <a:ln w="12700">
                <a:noFill/>
                <a:round/>
                <a:headEnd/>
                <a:tailE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effectLst>
                <a:prstShdw prst="shdw17" dist="17961" dir="2700000">
                  <a:srgbClr val="9900CC">
                    <a:gamma/>
                    <a:shade val="60000"/>
                    <a:invGamma/>
                  </a:srgbClr>
                </a:prstShdw>
              </a:effectLst>
              <a:latin typeface="Bookman Old Style"/>
            </a:endParaRPr>
          </a:p>
          <a:p>
            <a:pPr algn="ctr"/>
            <a:endParaRPr lang="ru-RU" sz="3600" i="1" kern="10">
              <a:ln w="12700">
                <a:noFill/>
                <a:round/>
                <a:headEnd/>
                <a:tailE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effectLst>
                <a:prstShdw prst="shdw17" dist="17961" dir="2700000">
                  <a:srgbClr val="9900CC">
                    <a:gamma/>
                    <a:shade val="60000"/>
                    <a:invGamma/>
                  </a:srgbClr>
                </a:prstShdw>
              </a:effectLst>
              <a:latin typeface="Bookman Old Style"/>
            </a:endParaRPr>
          </a:p>
          <a:p>
            <a:pPr algn="ctr"/>
            <a:endParaRPr lang="ru-RU" sz="3600" i="1" kern="10">
              <a:ln w="12700">
                <a:noFill/>
                <a:round/>
                <a:headEnd/>
                <a:tailE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effectLst>
                <a:prstShdw prst="shdw17" dist="17961" dir="2700000">
                  <a:srgbClr val="9900CC">
                    <a:gamma/>
                    <a:shade val="60000"/>
                    <a:invGamma/>
                  </a:srgbClr>
                </a:prstShdw>
              </a:effectLst>
              <a:latin typeface="Bookman Old Style"/>
            </a:endParaRPr>
          </a:p>
          <a:p>
            <a:pPr algn="ctr"/>
            <a:endParaRPr lang="ru-RU" sz="3600" i="1" kern="10">
              <a:ln w="12700">
                <a:noFill/>
                <a:round/>
                <a:headEnd/>
                <a:tailE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effectLst>
                <a:prstShdw prst="shdw17" dist="17961" dir="2700000">
                  <a:srgbClr val="9900CC">
                    <a:gamma/>
                    <a:shade val="60000"/>
                    <a:invGamma/>
                  </a:srgbClr>
                </a:prstShdw>
              </a:effectLst>
              <a:latin typeface="Bookman Old Style"/>
            </a:endParaRPr>
          </a:p>
          <a:p>
            <a:pPr algn="ctr"/>
            <a:r>
              <a:rPr lang="ru-RU" sz="3600" i="1" kern="10">
                <a:ln w="12700">
                  <a:noFill/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prstShdw prst="shdw17" dist="17961" dir="2700000">
                    <a:srgbClr val="9900CC">
                      <a:gamma/>
                      <a:shade val="60000"/>
                      <a:invGamma/>
                    </a:srgbClr>
                  </a:prstShdw>
                </a:effectLst>
                <a:latin typeface="Bookman Old Style"/>
              </a:rPr>
              <a:t>Лицей 144 г.Санкт-Петербург  22 февраля 2011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auto">
          <a:xfrm>
            <a:off x="827088" y="1557338"/>
            <a:ext cx="3178175" cy="644525"/>
          </a:xfrm>
          <a:prstGeom prst="wedgeRectCallout">
            <a:avLst>
              <a:gd name="adj1" fmla="val 42356"/>
              <a:gd name="adj2" fmla="val 111329"/>
            </a:avLst>
          </a:prstGeom>
          <a:gradFill rotWithShape="0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C00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/>
              <a:t>           1. Релаксация (активная и пассивная)</a:t>
            </a:r>
          </a:p>
        </p:txBody>
      </p:sp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1619250" y="404813"/>
            <a:ext cx="3429000" cy="644525"/>
          </a:xfrm>
          <a:prstGeom prst="wedgeRectCallout">
            <a:avLst>
              <a:gd name="adj1" fmla="val 33056"/>
              <a:gd name="adj2" fmla="val 214778"/>
            </a:avLst>
          </a:prstGeom>
          <a:gradFill rotWithShape="0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C00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/>
              <a:t>2.   Самовнушение, настройка на успех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5148263" y="692150"/>
            <a:ext cx="2376487" cy="919163"/>
          </a:xfrm>
          <a:prstGeom prst="wedgeRectCallout">
            <a:avLst>
              <a:gd name="adj1" fmla="val -56546"/>
              <a:gd name="adj2" fmla="val 137218"/>
            </a:avLst>
          </a:prstGeom>
          <a:gradFill rotWithShape="0">
            <a:gsLst>
              <a:gs pos="0">
                <a:srgbClr val="FFFFD5"/>
              </a:gs>
              <a:gs pos="50000">
                <a:srgbClr val="FFFFFF"/>
              </a:gs>
              <a:gs pos="100000">
                <a:srgbClr val="FFFFD5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C00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ru-RU" sz="1800" b="1"/>
              <a:t>3. Переключение на другие виды деятельности</a:t>
            </a: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5943600" y="1946275"/>
            <a:ext cx="2743200" cy="919163"/>
          </a:xfrm>
          <a:prstGeom prst="wedgeRectCallout">
            <a:avLst>
              <a:gd name="adj1" fmla="val -43750"/>
              <a:gd name="adj2" fmla="val 80051"/>
            </a:avLst>
          </a:prstGeom>
          <a:gradFill rotWithShape="0">
            <a:gsLst>
              <a:gs pos="0">
                <a:srgbClr val="99FFCC"/>
              </a:gs>
              <a:gs pos="50000">
                <a:srgbClr val="FFFFFF"/>
              </a:gs>
              <a:gs pos="100000">
                <a:srgbClr val="99FFCC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C00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/>
              <a:t>4.   Использование физических стимулов (цвет, звук, запах)</a:t>
            </a:r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7086600" y="3213100"/>
            <a:ext cx="1878013" cy="644525"/>
          </a:xfrm>
          <a:prstGeom prst="wedgeRectCallout">
            <a:avLst>
              <a:gd name="adj1" fmla="val -72403"/>
              <a:gd name="adj2" fmla="val 25370"/>
            </a:avLst>
          </a:prstGeom>
          <a:gradFill rotWithShape="0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C00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/>
              <a:t>5.   Массаж активных точек</a:t>
            </a: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6400800" y="4038600"/>
            <a:ext cx="1987550" cy="919163"/>
          </a:xfrm>
          <a:prstGeom prst="wedgeRectCallout">
            <a:avLst>
              <a:gd name="adj1" fmla="val -71884"/>
              <a:gd name="adj2" fmla="val -48792"/>
            </a:avLst>
          </a:prstGeom>
          <a:gradFill rotWithShape="0">
            <a:gsLst>
              <a:gs pos="0">
                <a:srgbClr val="33CCFF"/>
              </a:gs>
              <a:gs pos="50000">
                <a:srgbClr val="FFFFFF"/>
              </a:gs>
              <a:gs pos="100000">
                <a:srgbClr val="33CCFF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C00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/>
              <a:t>6. Увеличение двигательной активности</a:t>
            </a:r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auto">
          <a:xfrm>
            <a:off x="5795963" y="5300663"/>
            <a:ext cx="1952625" cy="644525"/>
          </a:xfrm>
          <a:prstGeom prst="wedgeRectCallout">
            <a:avLst>
              <a:gd name="adj1" fmla="val -70162"/>
              <a:gd name="adj2" fmla="val -166750"/>
            </a:avLst>
          </a:prstGeom>
          <a:gradFill rotWithShape="0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C00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/>
              <a:t>7.   Дыхательная гимнастика</a:t>
            </a:r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>
            <a:off x="3563938" y="5257800"/>
            <a:ext cx="1846262" cy="922338"/>
          </a:xfrm>
          <a:prstGeom prst="wedgeRectCallout">
            <a:avLst>
              <a:gd name="adj1" fmla="val 15866"/>
              <a:gd name="adj2" fmla="val -87347"/>
            </a:avLst>
          </a:prstGeom>
          <a:gradFill rotWithShape="0">
            <a:gsLst>
              <a:gs pos="0">
                <a:srgbClr val="FFFFFF"/>
              </a:gs>
              <a:gs pos="100000">
                <a:srgbClr val="FFDDD5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C00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/>
              <a:t>8.   Идеомоторная тренировка</a:t>
            </a:r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900113" y="4724400"/>
            <a:ext cx="2363787" cy="919163"/>
          </a:xfrm>
          <a:prstGeom prst="wedgeRectCallout">
            <a:avLst>
              <a:gd name="adj1" fmla="val 66185"/>
              <a:gd name="adj2" fmla="val -80051"/>
            </a:avLst>
          </a:prstGeom>
          <a:gradFill rotWithShape="0">
            <a:gsLst>
              <a:gs pos="0">
                <a:srgbClr val="FFFFFF"/>
              </a:gs>
              <a:gs pos="100000">
                <a:srgbClr val="FFFFD5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C00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/>
              <a:t>9. Отреагирование, перенос состояния во внешнюю среду</a:t>
            </a: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2339975" y="2163763"/>
            <a:ext cx="4391025" cy="2774950"/>
          </a:xfrm>
          <a:prstGeom prst="diamond">
            <a:avLst/>
          </a:prstGeom>
          <a:gradFill rotWithShape="0">
            <a:gsLst>
              <a:gs pos="0">
                <a:srgbClr val="FF00FF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C00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/>
              <a:t>Способы снижения эмоционального напряжения</a:t>
            </a:r>
          </a:p>
        </p:txBody>
      </p:sp>
      <p:pic>
        <p:nvPicPr>
          <p:cNvPr id="6759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5848350"/>
            <a:ext cx="7921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7599" name="Group 15"/>
          <p:cNvGrpSpPr>
            <a:grpSpLocks/>
          </p:cNvGrpSpPr>
          <p:nvPr/>
        </p:nvGrpSpPr>
        <p:grpSpPr bwMode="auto">
          <a:xfrm flipH="1">
            <a:off x="539750" y="188913"/>
            <a:ext cx="1155700" cy="1295400"/>
            <a:chOff x="5032" y="204"/>
            <a:chExt cx="728" cy="816"/>
          </a:xfrm>
        </p:grpSpPr>
        <p:sp>
          <p:nvSpPr>
            <p:cNvPr id="67600" name="Freeform 16"/>
            <p:cNvSpPr>
              <a:spLocks/>
            </p:cNvSpPr>
            <p:nvPr/>
          </p:nvSpPr>
          <p:spPr bwMode="auto">
            <a:xfrm>
              <a:off x="5268" y="531"/>
              <a:ext cx="34" cy="5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6" y="1"/>
                </a:cxn>
                <a:cxn ang="0">
                  <a:pos x="68" y="4"/>
                </a:cxn>
                <a:cxn ang="0">
                  <a:pos x="73" y="6"/>
                </a:cxn>
                <a:cxn ang="0">
                  <a:pos x="78" y="12"/>
                </a:cxn>
                <a:cxn ang="0">
                  <a:pos x="84" y="17"/>
                </a:cxn>
                <a:cxn ang="0">
                  <a:pos x="90" y="22"/>
                </a:cxn>
                <a:cxn ang="0">
                  <a:pos x="96" y="27"/>
                </a:cxn>
                <a:cxn ang="0">
                  <a:pos x="101" y="31"/>
                </a:cxn>
                <a:cxn ang="0">
                  <a:pos x="11" y="151"/>
                </a:cxn>
                <a:cxn ang="0">
                  <a:pos x="1" y="135"/>
                </a:cxn>
                <a:cxn ang="0">
                  <a:pos x="0" y="115"/>
                </a:cxn>
                <a:cxn ang="0">
                  <a:pos x="6" y="93"/>
                </a:cxn>
                <a:cxn ang="0">
                  <a:pos x="17" y="68"/>
                </a:cxn>
                <a:cxn ang="0">
                  <a:pos x="29" y="46"/>
                </a:cxn>
                <a:cxn ang="0">
                  <a:pos x="43" y="26"/>
                </a:cxn>
                <a:cxn ang="0">
                  <a:pos x="55" y="10"/>
                </a:cxn>
                <a:cxn ang="0">
                  <a:pos x="65" y="0"/>
                </a:cxn>
              </a:cxnLst>
              <a:rect l="0" t="0" r="r" b="b"/>
              <a:pathLst>
                <a:path w="101" h="151">
                  <a:moveTo>
                    <a:pt x="65" y="0"/>
                  </a:moveTo>
                  <a:lnTo>
                    <a:pt x="66" y="1"/>
                  </a:lnTo>
                  <a:lnTo>
                    <a:pt x="68" y="4"/>
                  </a:lnTo>
                  <a:lnTo>
                    <a:pt x="73" y="6"/>
                  </a:lnTo>
                  <a:lnTo>
                    <a:pt x="78" y="12"/>
                  </a:lnTo>
                  <a:lnTo>
                    <a:pt x="84" y="17"/>
                  </a:lnTo>
                  <a:lnTo>
                    <a:pt x="90" y="22"/>
                  </a:lnTo>
                  <a:lnTo>
                    <a:pt x="96" y="27"/>
                  </a:lnTo>
                  <a:lnTo>
                    <a:pt x="101" y="31"/>
                  </a:lnTo>
                  <a:lnTo>
                    <a:pt x="11" y="151"/>
                  </a:lnTo>
                  <a:lnTo>
                    <a:pt x="1" y="135"/>
                  </a:lnTo>
                  <a:lnTo>
                    <a:pt x="0" y="115"/>
                  </a:lnTo>
                  <a:lnTo>
                    <a:pt x="6" y="93"/>
                  </a:lnTo>
                  <a:lnTo>
                    <a:pt x="17" y="68"/>
                  </a:lnTo>
                  <a:lnTo>
                    <a:pt x="29" y="46"/>
                  </a:lnTo>
                  <a:lnTo>
                    <a:pt x="43" y="26"/>
                  </a:lnTo>
                  <a:lnTo>
                    <a:pt x="55" y="1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1" name="Freeform 17"/>
            <p:cNvSpPr>
              <a:spLocks/>
            </p:cNvSpPr>
            <p:nvPr/>
          </p:nvSpPr>
          <p:spPr bwMode="auto">
            <a:xfrm>
              <a:off x="5204" y="207"/>
              <a:ext cx="432" cy="388"/>
            </a:xfrm>
            <a:custGeom>
              <a:avLst/>
              <a:gdLst/>
              <a:ahLst/>
              <a:cxnLst>
                <a:cxn ang="0">
                  <a:pos x="485" y="173"/>
                </a:cxn>
                <a:cxn ang="0">
                  <a:pos x="541" y="133"/>
                </a:cxn>
                <a:cxn ang="0">
                  <a:pos x="608" y="93"/>
                </a:cxn>
                <a:cxn ang="0">
                  <a:pos x="684" y="59"/>
                </a:cxn>
                <a:cxn ang="0">
                  <a:pos x="765" y="34"/>
                </a:cxn>
                <a:cxn ang="0">
                  <a:pos x="861" y="28"/>
                </a:cxn>
                <a:cxn ang="0">
                  <a:pos x="1159" y="101"/>
                </a:cxn>
                <a:cxn ang="0">
                  <a:pos x="1217" y="628"/>
                </a:cxn>
                <a:cxn ang="0">
                  <a:pos x="1223" y="679"/>
                </a:cxn>
                <a:cxn ang="0">
                  <a:pos x="1210" y="780"/>
                </a:cxn>
                <a:cxn ang="0">
                  <a:pos x="1136" y="856"/>
                </a:cxn>
                <a:cxn ang="0">
                  <a:pos x="1079" y="899"/>
                </a:cxn>
                <a:cxn ang="0">
                  <a:pos x="1050" y="923"/>
                </a:cxn>
                <a:cxn ang="0">
                  <a:pos x="1028" y="940"/>
                </a:cxn>
                <a:cxn ang="0">
                  <a:pos x="1002" y="950"/>
                </a:cxn>
                <a:cxn ang="0">
                  <a:pos x="986" y="971"/>
                </a:cxn>
                <a:cxn ang="0">
                  <a:pos x="970" y="1001"/>
                </a:cxn>
                <a:cxn ang="0">
                  <a:pos x="927" y="1051"/>
                </a:cxn>
                <a:cxn ang="0">
                  <a:pos x="861" y="1104"/>
                </a:cxn>
                <a:cxn ang="0">
                  <a:pos x="773" y="1146"/>
                </a:cxn>
                <a:cxn ang="0">
                  <a:pos x="666" y="1163"/>
                </a:cxn>
                <a:cxn ang="0">
                  <a:pos x="556" y="1141"/>
                </a:cxn>
                <a:cxn ang="0">
                  <a:pos x="476" y="1096"/>
                </a:cxn>
                <a:cxn ang="0">
                  <a:pos x="422" y="1038"/>
                </a:cxn>
                <a:cxn ang="0">
                  <a:pos x="385" y="977"/>
                </a:cxn>
                <a:cxn ang="0">
                  <a:pos x="360" y="925"/>
                </a:cxn>
                <a:cxn ang="0">
                  <a:pos x="334" y="876"/>
                </a:cxn>
                <a:cxn ang="0">
                  <a:pos x="305" y="784"/>
                </a:cxn>
                <a:cxn ang="0">
                  <a:pos x="293" y="686"/>
                </a:cxn>
                <a:cxn ang="0">
                  <a:pos x="306" y="542"/>
                </a:cxn>
                <a:cxn ang="0">
                  <a:pos x="287" y="473"/>
                </a:cxn>
                <a:cxn ang="0">
                  <a:pos x="223" y="497"/>
                </a:cxn>
                <a:cxn ang="0">
                  <a:pos x="203" y="583"/>
                </a:cxn>
                <a:cxn ang="0">
                  <a:pos x="142" y="697"/>
                </a:cxn>
                <a:cxn ang="0">
                  <a:pos x="67" y="741"/>
                </a:cxn>
                <a:cxn ang="0">
                  <a:pos x="20" y="711"/>
                </a:cxn>
                <a:cxn ang="0">
                  <a:pos x="25" y="674"/>
                </a:cxn>
                <a:cxn ang="0">
                  <a:pos x="47" y="581"/>
                </a:cxn>
                <a:cxn ang="0">
                  <a:pos x="23" y="447"/>
                </a:cxn>
                <a:cxn ang="0">
                  <a:pos x="10" y="372"/>
                </a:cxn>
                <a:cxn ang="0">
                  <a:pos x="33" y="349"/>
                </a:cxn>
                <a:cxn ang="0">
                  <a:pos x="58" y="326"/>
                </a:cxn>
                <a:cxn ang="0">
                  <a:pos x="81" y="280"/>
                </a:cxn>
                <a:cxn ang="0">
                  <a:pos x="104" y="225"/>
                </a:cxn>
                <a:cxn ang="0">
                  <a:pos x="136" y="210"/>
                </a:cxn>
                <a:cxn ang="0">
                  <a:pos x="191" y="211"/>
                </a:cxn>
                <a:cxn ang="0">
                  <a:pos x="248" y="197"/>
                </a:cxn>
                <a:cxn ang="0">
                  <a:pos x="294" y="164"/>
                </a:cxn>
                <a:cxn ang="0">
                  <a:pos x="341" y="152"/>
                </a:cxn>
                <a:cxn ang="0">
                  <a:pos x="376" y="155"/>
                </a:cxn>
                <a:cxn ang="0">
                  <a:pos x="446" y="197"/>
                </a:cxn>
                <a:cxn ang="0">
                  <a:pos x="419" y="231"/>
                </a:cxn>
                <a:cxn ang="0">
                  <a:pos x="373" y="242"/>
                </a:cxn>
                <a:cxn ang="0">
                  <a:pos x="333" y="249"/>
                </a:cxn>
                <a:cxn ang="0">
                  <a:pos x="318" y="251"/>
                </a:cxn>
                <a:cxn ang="0">
                  <a:pos x="325" y="276"/>
                </a:cxn>
                <a:cxn ang="0">
                  <a:pos x="351" y="299"/>
                </a:cxn>
                <a:cxn ang="0">
                  <a:pos x="379" y="313"/>
                </a:cxn>
                <a:cxn ang="0">
                  <a:pos x="390" y="299"/>
                </a:cxn>
                <a:cxn ang="0">
                  <a:pos x="428" y="247"/>
                </a:cxn>
                <a:cxn ang="0">
                  <a:pos x="459" y="200"/>
                </a:cxn>
              </a:cxnLst>
              <a:rect l="0" t="0" r="r" b="b"/>
              <a:pathLst>
                <a:path w="1294" h="1163">
                  <a:moveTo>
                    <a:pt x="459" y="200"/>
                  </a:moveTo>
                  <a:lnTo>
                    <a:pt x="471" y="187"/>
                  </a:lnTo>
                  <a:lnTo>
                    <a:pt x="485" y="173"/>
                  </a:lnTo>
                  <a:lnTo>
                    <a:pt x="502" y="160"/>
                  </a:lnTo>
                  <a:lnTo>
                    <a:pt x="520" y="146"/>
                  </a:lnTo>
                  <a:lnTo>
                    <a:pt x="541" y="133"/>
                  </a:lnTo>
                  <a:lnTo>
                    <a:pt x="561" y="119"/>
                  </a:lnTo>
                  <a:lnTo>
                    <a:pt x="584" y="106"/>
                  </a:lnTo>
                  <a:lnTo>
                    <a:pt x="608" y="93"/>
                  </a:lnTo>
                  <a:lnTo>
                    <a:pt x="633" y="81"/>
                  </a:lnTo>
                  <a:lnTo>
                    <a:pt x="659" y="70"/>
                  </a:lnTo>
                  <a:lnTo>
                    <a:pt x="684" y="59"/>
                  </a:lnTo>
                  <a:lnTo>
                    <a:pt x="710" y="49"/>
                  </a:lnTo>
                  <a:lnTo>
                    <a:pt x="737" y="41"/>
                  </a:lnTo>
                  <a:lnTo>
                    <a:pt x="765" y="34"/>
                  </a:lnTo>
                  <a:lnTo>
                    <a:pt x="790" y="28"/>
                  </a:lnTo>
                  <a:lnTo>
                    <a:pt x="816" y="25"/>
                  </a:lnTo>
                  <a:lnTo>
                    <a:pt x="861" y="28"/>
                  </a:lnTo>
                  <a:lnTo>
                    <a:pt x="967" y="0"/>
                  </a:lnTo>
                  <a:lnTo>
                    <a:pt x="1075" y="55"/>
                  </a:lnTo>
                  <a:lnTo>
                    <a:pt x="1159" y="101"/>
                  </a:lnTo>
                  <a:lnTo>
                    <a:pt x="1204" y="138"/>
                  </a:lnTo>
                  <a:lnTo>
                    <a:pt x="1294" y="477"/>
                  </a:lnTo>
                  <a:lnTo>
                    <a:pt x="1217" y="628"/>
                  </a:lnTo>
                  <a:lnTo>
                    <a:pt x="1218" y="635"/>
                  </a:lnTo>
                  <a:lnTo>
                    <a:pt x="1221" y="653"/>
                  </a:lnTo>
                  <a:lnTo>
                    <a:pt x="1223" y="679"/>
                  </a:lnTo>
                  <a:lnTo>
                    <a:pt x="1224" y="711"/>
                  </a:lnTo>
                  <a:lnTo>
                    <a:pt x="1219" y="746"/>
                  </a:lnTo>
                  <a:lnTo>
                    <a:pt x="1210" y="780"/>
                  </a:lnTo>
                  <a:lnTo>
                    <a:pt x="1193" y="811"/>
                  </a:lnTo>
                  <a:lnTo>
                    <a:pt x="1165" y="837"/>
                  </a:lnTo>
                  <a:lnTo>
                    <a:pt x="1136" y="856"/>
                  </a:lnTo>
                  <a:lnTo>
                    <a:pt x="1112" y="873"/>
                  </a:lnTo>
                  <a:lnTo>
                    <a:pt x="1094" y="887"/>
                  </a:lnTo>
                  <a:lnTo>
                    <a:pt x="1079" y="899"/>
                  </a:lnTo>
                  <a:lnTo>
                    <a:pt x="1067" y="908"/>
                  </a:lnTo>
                  <a:lnTo>
                    <a:pt x="1058" y="917"/>
                  </a:lnTo>
                  <a:lnTo>
                    <a:pt x="1050" y="923"/>
                  </a:lnTo>
                  <a:lnTo>
                    <a:pt x="1044" y="930"/>
                  </a:lnTo>
                  <a:lnTo>
                    <a:pt x="1036" y="935"/>
                  </a:lnTo>
                  <a:lnTo>
                    <a:pt x="1028" y="940"/>
                  </a:lnTo>
                  <a:lnTo>
                    <a:pt x="1020" y="943"/>
                  </a:lnTo>
                  <a:lnTo>
                    <a:pt x="1010" y="947"/>
                  </a:lnTo>
                  <a:lnTo>
                    <a:pt x="1002" y="950"/>
                  </a:lnTo>
                  <a:lnTo>
                    <a:pt x="994" y="956"/>
                  </a:lnTo>
                  <a:lnTo>
                    <a:pt x="988" y="962"/>
                  </a:lnTo>
                  <a:lnTo>
                    <a:pt x="986" y="971"/>
                  </a:lnTo>
                  <a:lnTo>
                    <a:pt x="984" y="977"/>
                  </a:lnTo>
                  <a:lnTo>
                    <a:pt x="979" y="988"/>
                  </a:lnTo>
                  <a:lnTo>
                    <a:pt x="970" y="1001"/>
                  </a:lnTo>
                  <a:lnTo>
                    <a:pt x="958" y="1016"/>
                  </a:lnTo>
                  <a:lnTo>
                    <a:pt x="944" y="1033"/>
                  </a:lnTo>
                  <a:lnTo>
                    <a:pt x="927" y="1051"/>
                  </a:lnTo>
                  <a:lnTo>
                    <a:pt x="908" y="1069"/>
                  </a:lnTo>
                  <a:lnTo>
                    <a:pt x="885" y="1087"/>
                  </a:lnTo>
                  <a:lnTo>
                    <a:pt x="861" y="1104"/>
                  </a:lnTo>
                  <a:lnTo>
                    <a:pt x="833" y="1120"/>
                  </a:lnTo>
                  <a:lnTo>
                    <a:pt x="804" y="1135"/>
                  </a:lnTo>
                  <a:lnTo>
                    <a:pt x="773" y="1146"/>
                  </a:lnTo>
                  <a:lnTo>
                    <a:pt x="739" y="1155"/>
                  </a:lnTo>
                  <a:lnTo>
                    <a:pt x="703" y="1160"/>
                  </a:lnTo>
                  <a:lnTo>
                    <a:pt x="666" y="1163"/>
                  </a:lnTo>
                  <a:lnTo>
                    <a:pt x="627" y="1159"/>
                  </a:lnTo>
                  <a:lnTo>
                    <a:pt x="590" y="1151"/>
                  </a:lnTo>
                  <a:lnTo>
                    <a:pt x="556" y="1141"/>
                  </a:lnTo>
                  <a:lnTo>
                    <a:pt x="526" y="1128"/>
                  </a:lnTo>
                  <a:lnTo>
                    <a:pt x="500" y="1113"/>
                  </a:lnTo>
                  <a:lnTo>
                    <a:pt x="476" y="1096"/>
                  </a:lnTo>
                  <a:lnTo>
                    <a:pt x="455" y="1078"/>
                  </a:lnTo>
                  <a:lnTo>
                    <a:pt x="437" y="1057"/>
                  </a:lnTo>
                  <a:lnTo>
                    <a:pt x="422" y="1038"/>
                  </a:lnTo>
                  <a:lnTo>
                    <a:pt x="407" y="1017"/>
                  </a:lnTo>
                  <a:lnTo>
                    <a:pt x="395" y="997"/>
                  </a:lnTo>
                  <a:lnTo>
                    <a:pt x="385" y="977"/>
                  </a:lnTo>
                  <a:lnTo>
                    <a:pt x="376" y="958"/>
                  </a:lnTo>
                  <a:lnTo>
                    <a:pt x="367" y="940"/>
                  </a:lnTo>
                  <a:lnTo>
                    <a:pt x="360" y="925"/>
                  </a:lnTo>
                  <a:lnTo>
                    <a:pt x="353" y="910"/>
                  </a:lnTo>
                  <a:lnTo>
                    <a:pt x="347" y="899"/>
                  </a:lnTo>
                  <a:lnTo>
                    <a:pt x="334" y="876"/>
                  </a:lnTo>
                  <a:lnTo>
                    <a:pt x="323" y="847"/>
                  </a:lnTo>
                  <a:lnTo>
                    <a:pt x="313" y="816"/>
                  </a:lnTo>
                  <a:lnTo>
                    <a:pt x="305" y="784"/>
                  </a:lnTo>
                  <a:lnTo>
                    <a:pt x="298" y="751"/>
                  </a:lnTo>
                  <a:lnTo>
                    <a:pt x="294" y="717"/>
                  </a:lnTo>
                  <a:lnTo>
                    <a:pt x="293" y="686"/>
                  </a:lnTo>
                  <a:lnTo>
                    <a:pt x="295" y="659"/>
                  </a:lnTo>
                  <a:lnTo>
                    <a:pt x="301" y="603"/>
                  </a:lnTo>
                  <a:lnTo>
                    <a:pt x="306" y="542"/>
                  </a:lnTo>
                  <a:lnTo>
                    <a:pt x="307" y="483"/>
                  </a:lnTo>
                  <a:lnTo>
                    <a:pt x="302" y="433"/>
                  </a:lnTo>
                  <a:lnTo>
                    <a:pt x="287" y="473"/>
                  </a:lnTo>
                  <a:lnTo>
                    <a:pt x="225" y="477"/>
                  </a:lnTo>
                  <a:lnTo>
                    <a:pt x="225" y="482"/>
                  </a:lnTo>
                  <a:lnTo>
                    <a:pt x="223" y="497"/>
                  </a:lnTo>
                  <a:lnTo>
                    <a:pt x="219" y="520"/>
                  </a:lnTo>
                  <a:lnTo>
                    <a:pt x="212" y="550"/>
                  </a:lnTo>
                  <a:lnTo>
                    <a:pt x="203" y="583"/>
                  </a:lnTo>
                  <a:lnTo>
                    <a:pt x="187" y="621"/>
                  </a:lnTo>
                  <a:lnTo>
                    <a:pt x="168" y="659"/>
                  </a:lnTo>
                  <a:lnTo>
                    <a:pt x="142" y="697"/>
                  </a:lnTo>
                  <a:lnTo>
                    <a:pt x="115" y="725"/>
                  </a:lnTo>
                  <a:lnTo>
                    <a:pt x="89" y="738"/>
                  </a:lnTo>
                  <a:lnTo>
                    <a:pt x="67" y="741"/>
                  </a:lnTo>
                  <a:lnTo>
                    <a:pt x="47" y="734"/>
                  </a:lnTo>
                  <a:lnTo>
                    <a:pt x="32" y="722"/>
                  </a:lnTo>
                  <a:lnTo>
                    <a:pt x="20" y="711"/>
                  </a:lnTo>
                  <a:lnTo>
                    <a:pt x="12" y="701"/>
                  </a:lnTo>
                  <a:lnTo>
                    <a:pt x="10" y="697"/>
                  </a:lnTo>
                  <a:lnTo>
                    <a:pt x="25" y="674"/>
                  </a:lnTo>
                  <a:lnTo>
                    <a:pt x="35" y="648"/>
                  </a:lnTo>
                  <a:lnTo>
                    <a:pt x="44" y="617"/>
                  </a:lnTo>
                  <a:lnTo>
                    <a:pt x="47" y="581"/>
                  </a:lnTo>
                  <a:lnTo>
                    <a:pt x="45" y="541"/>
                  </a:lnTo>
                  <a:lnTo>
                    <a:pt x="38" y="497"/>
                  </a:lnTo>
                  <a:lnTo>
                    <a:pt x="23" y="447"/>
                  </a:lnTo>
                  <a:lnTo>
                    <a:pt x="0" y="392"/>
                  </a:lnTo>
                  <a:lnTo>
                    <a:pt x="5" y="381"/>
                  </a:lnTo>
                  <a:lnTo>
                    <a:pt x="10" y="372"/>
                  </a:lnTo>
                  <a:lnTo>
                    <a:pt x="17" y="364"/>
                  </a:lnTo>
                  <a:lnTo>
                    <a:pt x="25" y="357"/>
                  </a:lnTo>
                  <a:lnTo>
                    <a:pt x="33" y="349"/>
                  </a:lnTo>
                  <a:lnTo>
                    <a:pt x="41" y="341"/>
                  </a:lnTo>
                  <a:lnTo>
                    <a:pt x="50" y="334"/>
                  </a:lnTo>
                  <a:lnTo>
                    <a:pt x="58" y="326"/>
                  </a:lnTo>
                  <a:lnTo>
                    <a:pt x="67" y="316"/>
                  </a:lnTo>
                  <a:lnTo>
                    <a:pt x="74" y="299"/>
                  </a:lnTo>
                  <a:lnTo>
                    <a:pt x="81" y="280"/>
                  </a:lnTo>
                  <a:lnTo>
                    <a:pt x="88" y="260"/>
                  </a:lnTo>
                  <a:lnTo>
                    <a:pt x="95" y="241"/>
                  </a:lnTo>
                  <a:lnTo>
                    <a:pt x="104" y="225"/>
                  </a:lnTo>
                  <a:lnTo>
                    <a:pt x="114" y="214"/>
                  </a:lnTo>
                  <a:lnTo>
                    <a:pt x="123" y="210"/>
                  </a:lnTo>
                  <a:lnTo>
                    <a:pt x="136" y="210"/>
                  </a:lnTo>
                  <a:lnTo>
                    <a:pt x="152" y="211"/>
                  </a:lnTo>
                  <a:lnTo>
                    <a:pt x="170" y="213"/>
                  </a:lnTo>
                  <a:lnTo>
                    <a:pt x="191" y="211"/>
                  </a:lnTo>
                  <a:lnTo>
                    <a:pt x="210" y="210"/>
                  </a:lnTo>
                  <a:lnTo>
                    <a:pt x="230" y="205"/>
                  </a:lnTo>
                  <a:lnTo>
                    <a:pt x="248" y="197"/>
                  </a:lnTo>
                  <a:lnTo>
                    <a:pt x="264" y="186"/>
                  </a:lnTo>
                  <a:lnTo>
                    <a:pt x="278" y="173"/>
                  </a:lnTo>
                  <a:lnTo>
                    <a:pt x="294" y="164"/>
                  </a:lnTo>
                  <a:lnTo>
                    <a:pt x="310" y="157"/>
                  </a:lnTo>
                  <a:lnTo>
                    <a:pt x="325" y="153"/>
                  </a:lnTo>
                  <a:lnTo>
                    <a:pt x="341" y="152"/>
                  </a:lnTo>
                  <a:lnTo>
                    <a:pt x="354" y="152"/>
                  </a:lnTo>
                  <a:lnTo>
                    <a:pt x="366" y="152"/>
                  </a:lnTo>
                  <a:lnTo>
                    <a:pt x="376" y="155"/>
                  </a:lnTo>
                  <a:lnTo>
                    <a:pt x="443" y="175"/>
                  </a:lnTo>
                  <a:lnTo>
                    <a:pt x="444" y="182"/>
                  </a:lnTo>
                  <a:lnTo>
                    <a:pt x="446" y="197"/>
                  </a:lnTo>
                  <a:lnTo>
                    <a:pt x="443" y="214"/>
                  </a:lnTo>
                  <a:lnTo>
                    <a:pt x="430" y="227"/>
                  </a:lnTo>
                  <a:lnTo>
                    <a:pt x="419" y="231"/>
                  </a:lnTo>
                  <a:lnTo>
                    <a:pt x="405" y="234"/>
                  </a:lnTo>
                  <a:lnTo>
                    <a:pt x="390" y="238"/>
                  </a:lnTo>
                  <a:lnTo>
                    <a:pt x="373" y="242"/>
                  </a:lnTo>
                  <a:lnTo>
                    <a:pt x="358" y="245"/>
                  </a:lnTo>
                  <a:lnTo>
                    <a:pt x="345" y="247"/>
                  </a:lnTo>
                  <a:lnTo>
                    <a:pt x="333" y="249"/>
                  </a:lnTo>
                  <a:lnTo>
                    <a:pt x="324" y="247"/>
                  </a:lnTo>
                  <a:lnTo>
                    <a:pt x="319" y="247"/>
                  </a:lnTo>
                  <a:lnTo>
                    <a:pt x="318" y="251"/>
                  </a:lnTo>
                  <a:lnTo>
                    <a:pt x="318" y="258"/>
                  </a:lnTo>
                  <a:lnTo>
                    <a:pt x="321" y="267"/>
                  </a:lnTo>
                  <a:lnTo>
                    <a:pt x="325" y="276"/>
                  </a:lnTo>
                  <a:lnTo>
                    <a:pt x="333" y="285"/>
                  </a:lnTo>
                  <a:lnTo>
                    <a:pt x="341" y="292"/>
                  </a:lnTo>
                  <a:lnTo>
                    <a:pt x="351" y="299"/>
                  </a:lnTo>
                  <a:lnTo>
                    <a:pt x="367" y="307"/>
                  </a:lnTo>
                  <a:lnTo>
                    <a:pt x="376" y="312"/>
                  </a:lnTo>
                  <a:lnTo>
                    <a:pt x="379" y="313"/>
                  </a:lnTo>
                  <a:lnTo>
                    <a:pt x="379" y="313"/>
                  </a:lnTo>
                  <a:lnTo>
                    <a:pt x="382" y="309"/>
                  </a:lnTo>
                  <a:lnTo>
                    <a:pt x="390" y="299"/>
                  </a:lnTo>
                  <a:lnTo>
                    <a:pt x="401" y="285"/>
                  </a:lnTo>
                  <a:lnTo>
                    <a:pt x="414" y="267"/>
                  </a:lnTo>
                  <a:lnTo>
                    <a:pt x="428" y="247"/>
                  </a:lnTo>
                  <a:lnTo>
                    <a:pt x="441" y="229"/>
                  </a:lnTo>
                  <a:lnTo>
                    <a:pt x="452" y="213"/>
                  </a:lnTo>
                  <a:lnTo>
                    <a:pt x="459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2" name="Freeform 18"/>
            <p:cNvSpPr>
              <a:spLocks/>
            </p:cNvSpPr>
            <p:nvPr/>
          </p:nvSpPr>
          <p:spPr bwMode="auto">
            <a:xfrm>
              <a:off x="5488" y="204"/>
              <a:ext cx="106" cy="95"/>
            </a:xfrm>
            <a:custGeom>
              <a:avLst/>
              <a:gdLst/>
              <a:ahLst/>
              <a:cxnLst>
                <a:cxn ang="0">
                  <a:pos x="213" y="48"/>
                </a:cxn>
                <a:cxn ang="0">
                  <a:pos x="230" y="39"/>
                </a:cxn>
                <a:cxn ang="0">
                  <a:pos x="247" y="31"/>
                </a:cxn>
                <a:cxn ang="0">
                  <a:pos x="263" y="32"/>
                </a:cxn>
                <a:cxn ang="0">
                  <a:pos x="277" y="45"/>
                </a:cxn>
                <a:cxn ang="0">
                  <a:pos x="290" y="66"/>
                </a:cxn>
                <a:cxn ang="0">
                  <a:pos x="304" y="86"/>
                </a:cxn>
                <a:cxn ang="0">
                  <a:pos x="314" y="106"/>
                </a:cxn>
                <a:cxn ang="0">
                  <a:pos x="318" y="126"/>
                </a:cxn>
                <a:cxn ang="0">
                  <a:pos x="311" y="173"/>
                </a:cxn>
                <a:cxn ang="0">
                  <a:pos x="295" y="249"/>
                </a:cxn>
                <a:cxn ang="0">
                  <a:pos x="277" y="285"/>
                </a:cxn>
                <a:cxn ang="0">
                  <a:pos x="289" y="238"/>
                </a:cxn>
                <a:cxn ang="0">
                  <a:pos x="289" y="184"/>
                </a:cxn>
                <a:cxn ang="0">
                  <a:pos x="274" y="153"/>
                </a:cxn>
                <a:cxn ang="0">
                  <a:pos x="260" y="122"/>
                </a:cxn>
                <a:cxn ang="0">
                  <a:pos x="245" y="93"/>
                </a:cxn>
                <a:cxn ang="0">
                  <a:pos x="223" y="64"/>
                </a:cxn>
                <a:cxn ang="0">
                  <a:pos x="223" y="89"/>
                </a:cxn>
                <a:cxn ang="0">
                  <a:pos x="235" y="112"/>
                </a:cxn>
                <a:cxn ang="0">
                  <a:pos x="234" y="147"/>
                </a:cxn>
                <a:cxn ang="0">
                  <a:pos x="241" y="178"/>
                </a:cxn>
                <a:cxn ang="0">
                  <a:pos x="237" y="220"/>
                </a:cxn>
                <a:cxn ang="0">
                  <a:pos x="223" y="247"/>
                </a:cxn>
                <a:cxn ang="0">
                  <a:pos x="229" y="220"/>
                </a:cxn>
                <a:cxn ang="0">
                  <a:pos x="229" y="185"/>
                </a:cxn>
                <a:cxn ang="0">
                  <a:pos x="203" y="142"/>
                </a:cxn>
                <a:cxn ang="0">
                  <a:pos x="166" y="103"/>
                </a:cxn>
                <a:cxn ang="0">
                  <a:pos x="123" y="76"/>
                </a:cxn>
                <a:cxn ang="0">
                  <a:pos x="70" y="61"/>
                </a:cxn>
                <a:cxn ang="0">
                  <a:pos x="64" y="50"/>
                </a:cxn>
                <a:cxn ang="0">
                  <a:pos x="70" y="36"/>
                </a:cxn>
                <a:cxn ang="0">
                  <a:pos x="49" y="36"/>
                </a:cxn>
                <a:cxn ang="0">
                  <a:pos x="34" y="52"/>
                </a:cxn>
                <a:cxn ang="0">
                  <a:pos x="21" y="64"/>
                </a:cxn>
                <a:cxn ang="0">
                  <a:pos x="0" y="54"/>
                </a:cxn>
                <a:cxn ang="0">
                  <a:pos x="23" y="34"/>
                </a:cxn>
                <a:cxn ang="0">
                  <a:pos x="71" y="14"/>
                </a:cxn>
                <a:cxn ang="0">
                  <a:pos x="118" y="0"/>
                </a:cxn>
                <a:cxn ang="0">
                  <a:pos x="163" y="8"/>
                </a:cxn>
                <a:cxn ang="0">
                  <a:pos x="188" y="34"/>
                </a:cxn>
                <a:cxn ang="0">
                  <a:pos x="201" y="43"/>
                </a:cxn>
              </a:cxnLst>
              <a:rect l="0" t="0" r="r" b="b"/>
              <a:pathLst>
                <a:path w="318" h="285">
                  <a:moveTo>
                    <a:pt x="206" y="50"/>
                  </a:moveTo>
                  <a:lnTo>
                    <a:pt x="213" y="48"/>
                  </a:lnTo>
                  <a:lnTo>
                    <a:pt x="222" y="43"/>
                  </a:lnTo>
                  <a:lnTo>
                    <a:pt x="230" y="39"/>
                  </a:lnTo>
                  <a:lnTo>
                    <a:pt x="239" y="35"/>
                  </a:lnTo>
                  <a:lnTo>
                    <a:pt x="247" y="31"/>
                  </a:lnTo>
                  <a:lnTo>
                    <a:pt x="255" y="31"/>
                  </a:lnTo>
                  <a:lnTo>
                    <a:pt x="263" y="32"/>
                  </a:lnTo>
                  <a:lnTo>
                    <a:pt x="271" y="36"/>
                  </a:lnTo>
                  <a:lnTo>
                    <a:pt x="277" y="45"/>
                  </a:lnTo>
                  <a:lnTo>
                    <a:pt x="284" y="55"/>
                  </a:lnTo>
                  <a:lnTo>
                    <a:pt x="290" y="66"/>
                  </a:lnTo>
                  <a:lnTo>
                    <a:pt x="298" y="76"/>
                  </a:lnTo>
                  <a:lnTo>
                    <a:pt x="304" y="86"/>
                  </a:lnTo>
                  <a:lnTo>
                    <a:pt x="310" y="97"/>
                  </a:lnTo>
                  <a:lnTo>
                    <a:pt x="314" y="106"/>
                  </a:lnTo>
                  <a:lnTo>
                    <a:pt x="318" y="113"/>
                  </a:lnTo>
                  <a:lnTo>
                    <a:pt x="318" y="126"/>
                  </a:lnTo>
                  <a:lnTo>
                    <a:pt x="312" y="126"/>
                  </a:lnTo>
                  <a:lnTo>
                    <a:pt x="311" y="173"/>
                  </a:lnTo>
                  <a:lnTo>
                    <a:pt x="305" y="213"/>
                  </a:lnTo>
                  <a:lnTo>
                    <a:pt x="295" y="249"/>
                  </a:lnTo>
                  <a:lnTo>
                    <a:pt x="283" y="285"/>
                  </a:lnTo>
                  <a:lnTo>
                    <a:pt x="277" y="285"/>
                  </a:lnTo>
                  <a:lnTo>
                    <a:pt x="282" y="260"/>
                  </a:lnTo>
                  <a:lnTo>
                    <a:pt x="289" y="238"/>
                  </a:lnTo>
                  <a:lnTo>
                    <a:pt x="293" y="213"/>
                  </a:lnTo>
                  <a:lnTo>
                    <a:pt x="289" y="184"/>
                  </a:lnTo>
                  <a:lnTo>
                    <a:pt x="281" y="169"/>
                  </a:lnTo>
                  <a:lnTo>
                    <a:pt x="274" y="153"/>
                  </a:lnTo>
                  <a:lnTo>
                    <a:pt x="266" y="138"/>
                  </a:lnTo>
                  <a:lnTo>
                    <a:pt x="260" y="122"/>
                  </a:lnTo>
                  <a:lnTo>
                    <a:pt x="253" y="107"/>
                  </a:lnTo>
                  <a:lnTo>
                    <a:pt x="245" y="93"/>
                  </a:lnTo>
                  <a:lnTo>
                    <a:pt x="235" y="77"/>
                  </a:lnTo>
                  <a:lnTo>
                    <a:pt x="223" y="64"/>
                  </a:lnTo>
                  <a:lnTo>
                    <a:pt x="219" y="79"/>
                  </a:lnTo>
                  <a:lnTo>
                    <a:pt x="223" y="89"/>
                  </a:lnTo>
                  <a:lnTo>
                    <a:pt x="229" y="99"/>
                  </a:lnTo>
                  <a:lnTo>
                    <a:pt x="235" y="112"/>
                  </a:lnTo>
                  <a:lnTo>
                    <a:pt x="235" y="130"/>
                  </a:lnTo>
                  <a:lnTo>
                    <a:pt x="234" y="147"/>
                  </a:lnTo>
                  <a:lnTo>
                    <a:pt x="235" y="164"/>
                  </a:lnTo>
                  <a:lnTo>
                    <a:pt x="241" y="178"/>
                  </a:lnTo>
                  <a:lnTo>
                    <a:pt x="241" y="200"/>
                  </a:lnTo>
                  <a:lnTo>
                    <a:pt x="237" y="220"/>
                  </a:lnTo>
                  <a:lnTo>
                    <a:pt x="231" y="236"/>
                  </a:lnTo>
                  <a:lnTo>
                    <a:pt x="223" y="247"/>
                  </a:lnTo>
                  <a:lnTo>
                    <a:pt x="227" y="236"/>
                  </a:lnTo>
                  <a:lnTo>
                    <a:pt x="229" y="220"/>
                  </a:lnTo>
                  <a:lnTo>
                    <a:pt x="230" y="204"/>
                  </a:lnTo>
                  <a:lnTo>
                    <a:pt x="229" y="185"/>
                  </a:lnTo>
                  <a:lnTo>
                    <a:pt x="217" y="162"/>
                  </a:lnTo>
                  <a:lnTo>
                    <a:pt x="203" y="142"/>
                  </a:lnTo>
                  <a:lnTo>
                    <a:pt x="186" y="121"/>
                  </a:lnTo>
                  <a:lnTo>
                    <a:pt x="166" y="103"/>
                  </a:lnTo>
                  <a:lnTo>
                    <a:pt x="146" y="89"/>
                  </a:lnTo>
                  <a:lnTo>
                    <a:pt x="123" y="76"/>
                  </a:lnTo>
                  <a:lnTo>
                    <a:pt x="98" y="66"/>
                  </a:lnTo>
                  <a:lnTo>
                    <a:pt x="70" y="61"/>
                  </a:lnTo>
                  <a:lnTo>
                    <a:pt x="64" y="57"/>
                  </a:lnTo>
                  <a:lnTo>
                    <a:pt x="64" y="50"/>
                  </a:lnTo>
                  <a:lnTo>
                    <a:pt x="67" y="43"/>
                  </a:lnTo>
                  <a:lnTo>
                    <a:pt x="70" y="36"/>
                  </a:lnTo>
                  <a:lnTo>
                    <a:pt x="58" y="32"/>
                  </a:lnTo>
                  <a:lnTo>
                    <a:pt x="49" y="36"/>
                  </a:lnTo>
                  <a:lnTo>
                    <a:pt x="40" y="43"/>
                  </a:lnTo>
                  <a:lnTo>
                    <a:pt x="34" y="52"/>
                  </a:lnTo>
                  <a:lnTo>
                    <a:pt x="28" y="59"/>
                  </a:lnTo>
                  <a:lnTo>
                    <a:pt x="21" y="64"/>
                  </a:lnTo>
                  <a:lnTo>
                    <a:pt x="12" y="63"/>
                  </a:lnTo>
                  <a:lnTo>
                    <a:pt x="0" y="54"/>
                  </a:lnTo>
                  <a:lnTo>
                    <a:pt x="0" y="40"/>
                  </a:lnTo>
                  <a:lnTo>
                    <a:pt x="23" y="34"/>
                  </a:lnTo>
                  <a:lnTo>
                    <a:pt x="47" y="25"/>
                  </a:lnTo>
                  <a:lnTo>
                    <a:pt x="71" y="14"/>
                  </a:lnTo>
                  <a:lnTo>
                    <a:pt x="94" y="5"/>
                  </a:lnTo>
                  <a:lnTo>
                    <a:pt x="118" y="0"/>
                  </a:lnTo>
                  <a:lnTo>
                    <a:pt x="141" y="0"/>
                  </a:lnTo>
                  <a:lnTo>
                    <a:pt x="163" y="8"/>
                  </a:lnTo>
                  <a:lnTo>
                    <a:pt x="184" y="26"/>
                  </a:lnTo>
                  <a:lnTo>
                    <a:pt x="188" y="34"/>
                  </a:lnTo>
                  <a:lnTo>
                    <a:pt x="195" y="37"/>
                  </a:lnTo>
                  <a:lnTo>
                    <a:pt x="201" y="43"/>
                  </a:lnTo>
                  <a:lnTo>
                    <a:pt x="20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3" name="Freeform 19"/>
            <p:cNvSpPr>
              <a:spLocks/>
            </p:cNvSpPr>
            <p:nvPr/>
          </p:nvSpPr>
          <p:spPr bwMode="auto">
            <a:xfrm>
              <a:off x="5042" y="210"/>
              <a:ext cx="718" cy="810"/>
            </a:xfrm>
            <a:custGeom>
              <a:avLst/>
              <a:gdLst/>
              <a:ahLst/>
              <a:cxnLst>
                <a:cxn ang="0">
                  <a:pos x="1136" y="201"/>
                </a:cxn>
                <a:cxn ang="0">
                  <a:pos x="1046" y="117"/>
                </a:cxn>
                <a:cxn ang="0">
                  <a:pos x="893" y="261"/>
                </a:cxn>
                <a:cxn ang="0">
                  <a:pos x="853" y="336"/>
                </a:cxn>
                <a:cxn ang="0">
                  <a:pos x="732" y="299"/>
                </a:cxn>
                <a:cxn ang="0">
                  <a:pos x="739" y="227"/>
                </a:cxn>
                <a:cxn ang="0">
                  <a:pos x="918" y="210"/>
                </a:cxn>
                <a:cxn ang="0">
                  <a:pos x="603" y="222"/>
                </a:cxn>
                <a:cxn ang="0">
                  <a:pos x="527" y="442"/>
                </a:cxn>
                <a:cxn ang="0">
                  <a:pos x="567" y="697"/>
                </a:cxn>
                <a:cxn ang="0">
                  <a:pos x="669" y="470"/>
                </a:cxn>
                <a:cxn ang="0">
                  <a:pos x="694" y="380"/>
                </a:cxn>
                <a:cxn ang="0">
                  <a:pos x="669" y="643"/>
                </a:cxn>
                <a:cxn ang="0">
                  <a:pos x="752" y="970"/>
                </a:cxn>
                <a:cxn ang="0">
                  <a:pos x="746" y="1006"/>
                </a:cxn>
                <a:cxn ang="0">
                  <a:pos x="771" y="784"/>
                </a:cxn>
                <a:cxn ang="0">
                  <a:pos x="876" y="949"/>
                </a:cxn>
                <a:cxn ang="0">
                  <a:pos x="1212" y="1141"/>
                </a:cxn>
                <a:cxn ang="0">
                  <a:pos x="1442" y="894"/>
                </a:cxn>
                <a:cxn ang="0">
                  <a:pos x="1665" y="810"/>
                </a:cxn>
                <a:cxn ang="0">
                  <a:pos x="1554" y="641"/>
                </a:cxn>
                <a:cxn ang="0">
                  <a:pos x="1611" y="717"/>
                </a:cxn>
                <a:cxn ang="0">
                  <a:pos x="1545" y="780"/>
                </a:cxn>
                <a:cxn ang="0">
                  <a:pos x="1668" y="587"/>
                </a:cxn>
                <a:cxn ang="0">
                  <a:pos x="1716" y="492"/>
                </a:cxn>
                <a:cxn ang="0">
                  <a:pos x="1685" y="473"/>
                </a:cxn>
                <a:cxn ang="0">
                  <a:pos x="1590" y="520"/>
                </a:cxn>
                <a:cxn ang="0">
                  <a:pos x="1718" y="377"/>
                </a:cxn>
                <a:cxn ang="0">
                  <a:pos x="1658" y="385"/>
                </a:cxn>
                <a:cxn ang="0">
                  <a:pos x="1753" y="213"/>
                </a:cxn>
                <a:cxn ang="0">
                  <a:pos x="1788" y="448"/>
                </a:cxn>
                <a:cxn ang="0">
                  <a:pos x="1740" y="683"/>
                </a:cxn>
                <a:cxn ang="0">
                  <a:pos x="1574" y="892"/>
                </a:cxn>
                <a:cxn ang="0">
                  <a:pos x="1662" y="1083"/>
                </a:cxn>
                <a:cxn ang="0">
                  <a:pos x="1828" y="1330"/>
                </a:cxn>
                <a:cxn ang="0">
                  <a:pos x="1809" y="1646"/>
                </a:cxn>
                <a:cxn ang="0">
                  <a:pos x="1782" y="1965"/>
                </a:cxn>
                <a:cxn ang="0">
                  <a:pos x="1634" y="2018"/>
                </a:cxn>
                <a:cxn ang="0">
                  <a:pos x="1531" y="1860"/>
                </a:cxn>
                <a:cxn ang="0">
                  <a:pos x="1562" y="1682"/>
                </a:cxn>
                <a:cxn ang="0">
                  <a:pos x="1570" y="1397"/>
                </a:cxn>
                <a:cxn ang="0">
                  <a:pos x="1462" y="1383"/>
                </a:cxn>
                <a:cxn ang="0">
                  <a:pos x="1396" y="1635"/>
                </a:cxn>
                <a:cxn ang="0">
                  <a:pos x="1220" y="1860"/>
                </a:cxn>
                <a:cxn ang="0">
                  <a:pos x="1254" y="1955"/>
                </a:cxn>
                <a:cxn ang="0">
                  <a:pos x="1492" y="2326"/>
                </a:cxn>
                <a:cxn ang="0">
                  <a:pos x="2036" y="2372"/>
                </a:cxn>
                <a:cxn ang="0">
                  <a:pos x="1462" y="2420"/>
                </a:cxn>
                <a:cxn ang="0">
                  <a:pos x="15" y="2430"/>
                </a:cxn>
                <a:cxn ang="0">
                  <a:pos x="479" y="2388"/>
                </a:cxn>
                <a:cxn ang="0">
                  <a:pos x="844" y="2279"/>
                </a:cxn>
                <a:cxn ang="0">
                  <a:pos x="777" y="1936"/>
                </a:cxn>
                <a:cxn ang="0">
                  <a:pos x="928" y="1620"/>
                </a:cxn>
                <a:cxn ang="0">
                  <a:pos x="820" y="1360"/>
                </a:cxn>
                <a:cxn ang="0">
                  <a:pos x="726" y="1315"/>
                </a:cxn>
                <a:cxn ang="0">
                  <a:pos x="543" y="1248"/>
                </a:cxn>
                <a:cxn ang="0">
                  <a:pos x="419" y="966"/>
                </a:cxn>
                <a:cxn ang="0">
                  <a:pos x="438" y="797"/>
                </a:cxn>
                <a:cxn ang="0">
                  <a:pos x="502" y="468"/>
                </a:cxn>
                <a:cxn ang="0">
                  <a:pos x="632" y="184"/>
                </a:cxn>
                <a:cxn ang="0">
                  <a:pos x="874" y="146"/>
                </a:cxn>
                <a:cxn ang="0">
                  <a:pos x="1046" y="104"/>
                </a:cxn>
                <a:cxn ang="0">
                  <a:pos x="1282" y="12"/>
                </a:cxn>
              </a:cxnLst>
              <a:rect l="0" t="0" r="r" b="b"/>
              <a:pathLst>
                <a:path w="2154" h="2430">
                  <a:moveTo>
                    <a:pt x="1317" y="18"/>
                  </a:moveTo>
                  <a:lnTo>
                    <a:pt x="1317" y="40"/>
                  </a:lnTo>
                  <a:lnTo>
                    <a:pt x="1297" y="35"/>
                  </a:lnTo>
                  <a:lnTo>
                    <a:pt x="1279" y="36"/>
                  </a:lnTo>
                  <a:lnTo>
                    <a:pt x="1265" y="43"/>
                  </a:lnTo>
                  <a:lnTo>
                    <a:pt x="1250" y="53"/>
                  </a:lnTo>
                  <a:lnTo>
                    <a:pt x="1238" y="64"/>
                  </a:lnTo>
                  <a:lnTo>
                    <a:pt x="1227" y="79"/>
                  </a:lnTo>
                  <a:lnTo>
                    <a:pt x="1217" y="92"/>
                  </a:lnTo>
                  <a:lnTo>
                    <a:pt x="1207" y="102"/>
                  </a:lnTo>
                  <a:lnTo>
                    <a:pt x="1196" y="115"/>
                  </a:lnTo>
                  <a:lnTo>
                    <a:pt x="1187" y="129"/>
                  </a:lnTo>
                  <a:lnTo>
                    <a:pt x="1178" y="143"/>
                  </a:lnTo>
                  <a:lnTo>
                    <a:pt x="1170" y="157"/>
                  </a:lnTo>
                  <a:lnTo>
                    <a:pt x="1162" y="173"/>
                  </a:lnTo>
                  <a:lnTo>
                    <a:pt x="1155" y="188"/>
                  </a:lnTo>
                  <a:lnTo>
                    <a:pt x="1148" y="202"/>
                  </a:lnTo>
                  <a:lnTo>
                    <a:pt x="1140" y="218"/>
                  </a:lnTo>
                  <a:lnTo>
                    <a:pt x="1136" y="201"/>
                  </a:lnTo>
                  <a:lnTo>
                    <a:pt x="1132" y="202"/>
                  </a:lnTo>
                  <a:lnTo>
                    <a:pt x="1132" y="183"/>
                  </a:lnTo>
                  <a:lnTo>
                    <a:pt x="1134" y="165"/>
                  </a:lnTo>
                  <a:lnTo>
                    <a:pt x="1138" y="147"/>
                  </a:lnTo>
                  <a:lnTo>
                    <a:pt x="1144" y="130"/>
                  </a:lnTo>
                  <a:lnTo>
                    <a:pt x="1153" y="113"/>
                  </a:lnTo>
                  <a:lnTo>
                    <a:pt x="1164" y="98"/>
                  </a:lnTo>
                  <a:lnTo>
                    <a:pt x="1175" y="84"/>
                  </a:lnTo>
                  <a:lnTo>
                    <a:pt x="1188" y="70"/>
                  </a:lnTo>
                  <a:lnTo>
                    <a:pt x="1182" y="61"/>
                  </a:lnTo>
                  <a:lnTo>
                    <a:pt x="1166" y="64"/>
                  </a:lnTo>
                  <a:lnTo>
                    <a:pt x="1150" y="71"/>
                  </a:lnTo>
                  <a:lnTo>
                    <a:pt x="1135" y="79"/>
                  </a:lnTo>
                  <a:lnTo>
                    <a:pt x="1120" y="86"/>
                  </a:lnTo>
                  <a:lnTo>
                    <a:pt x="1106" y="94"/>
                  </a:lnTo>
                  <a:lnTo>
                    <a:pt x="1091" y="101"/>
                  </a:lnTo>
                  <a:lnTo>
                    <a:pt x="1076" y="106"/>
                  </a:lnTo>
                  <a:lnTo>
                    <a:pt x="1060" y="108"/>
                  </a:lnTo>
                  <a:lnTo>
                    <a:pt x="1046" y="117"/>
                  </a:lnTo>
                  <a:lnTo>
                    <a:pt x="1031" y="128"/>
                  </a:lnTo>
                  <a:lnTo>
                    <a:pt x="1018" y="138"/>
                  </a:lnTo>
                  <a:lnTo>
                    <a:pt x="1005" y="149"/>
                  </a:lnTo>
                  <a:lnTo>
                    <a:pt x="992" y="161"/>
                  </a:lnTo>
                  <a:lnTo>
                    <a:pt x="980" y="174"/>
                  </a:lnTo>
                  <a:lnTo>
                    <a:pt x="968" y="187"/>
                  </a:lnTo>
                  <a:lnTo>
                    <a:pt x="956" y="201"/>
                  </a:lnTo>
                  <a:lnTo>
                    <a:pt x="945" y="214"/>
                  </a:lnTo>
                  <a:lnTo>
                    <a:pt x="933" y="228"/>
                  </a:lnTo>
                  <a:lnTo>
                    <a:pt x="922" y="241"/>
                  </a:lnTo>
                  <a:lnTo>
                    <a:pt x="911" y="255"/>
                  </a:lnTo>
                  <a:lnTo>
                    <a:pt x="900" y="268"/>
                  </a:lnTo>
                  <a:lnTo>
                    <a:pt x="889" y="281"/>
                  </a:lnTo>
                  <a:lnTo>
                    <a:pt x="879" y="294"/>
                  </a:lnTo>
                  <a:lnTo>
                    <a:pt x="868" y="305"/>
                  </a:lnTo>
                  <a:lnTo>
                    <a:pt x="866" y="304"/>
                  </a:lnTo>
                  <a:lnTo>
                    <a:pt x="877" y="292"/>
                  </a:lnTo>
                  <a:lnTo>
                    <a:pt x="887" y="277"/>
                  </a:lnTo>
                  <a:lnTo>
                    <a:pt x="893" y="261"/>
                  </a:lnTo>
                  <a:lnTo>
                    <a:pt x="897" y="243"/>
                  </a:lnTo>
                  <a:lnTo>
                    <a:pt x="888" y="246"/>
                  </a:lnTo>
                  <a:lnTo>
                    <a:pt x="877" y="246"/>
                  </a:lnTo>
                  <a:lnTo>
                    <a:pt x="865" y="246"/>
                  </a:lnTo>
                  <a:lnTo>
                    <a:pt x="853" y="245"/>
                  </a:lnTo>
                  <a:lnTo>
                    <a:pt x="841" y="246"/>
                  </a:lnTo>
                  <a:lnTo>
                    <a:pt x="833" y="249"/>
                  </a:lnTo>
                  <a:lnTo>
                    <a:pt x="826" y="254"/>
                  </a:lnTo>
                  <a:lnTo>
                    <a:pt x="822" y="263"/>
                  </a:lnTo>
                  <a:lnTo>
                    <a:pt x="824" y="273"/>
                  </a:lnTo>
                  <a:lnTo>
                    <a:pt x="832" y="281"/>
                  </a:lnTo>
                  <a:lnTo>
                    <a:pt x="841" y="289"/>
                  </a:lnTo>
                  <a:lnTo>
                    <a:pt x="851" y="295"/>
                  </a:lnTo>
                  <a:lnTo>
                    <a:pt x="859" y="303"/>
                  </a:lnTo>
                  <a:lnTo>
                    <a:pt x="865" y="313"/>
                  </a:lnTo>
                  <a:lnTo>
                    <a:pt x="866" y="326"/>
                  </a:lnTo>
                  <a:lnTo>
                    <a:pt x="862" y="343"/>
                  </a:lnTo>
                  <a:lnTo>
                    <a:pt x="858" y="340"/>
                  </a:lnTo>
                  <a:lnTo>
                    <a:pt x="853" y="336"/>
                  </a:lnTo>
                  <a:lnTo>
                    <a:pt x="848" y="331"/>
                  </a:lnTo>
                  <a:lnTo>
                    <a:pt x="844" y="326"/>
                  </a:lnTo>
                  <a:lnTo>
                    <a:pt x="838" y="321"/>
                  </a:lnTo>
                  <a:lnTo>
                    <a:pt x="833" y="316"/>
                  </a:lnTo>
                  <a:lnTo>
                    <a:pt x="826" y="310"/>
                  </a:lnTo>
                  <a:lnTo>
                    <a:pt x="820" y="308"/>
                  </a:lnTo>
                  <a:lnTo>
                    <a:pt x="803" y="308"/>
                  </a:lnTo>
                  <a:lnTo>
                    <a:pt x="787" y="310"/>
                  </a:lnTo>
                  <a:lnTo>
                    <a:pt x="770" y="314"/>
                  </a:lnTo>
                  <a:lnTo>
                    <a:pt x="756" y="318"/>
                  </a:lnTo>
                  <a:lnTo>
                    <a:pt x="740" y="321"/>
                  </a:lnTo>
                  <a:lnTo>
                    <a:pt x="724" y="321"/>
                  </a:lnTo>
                  <a:lnTo>
                    <a:pt x="710" y="318"/>
                  </a:lnTo>
                  <a:lnTo>
                    <a:pt x="694" y="312"/>
                  </a:lnTo>
                  <a:lnTo>
                    <a:pt x="698" y="304"/>
                  </a:lnTo>
                  <a:lnTo>
                    <a:pt x="704" y="300"/>
                  </a:lnTo>
                  <a:lnTo>
                    <a:pt x="712" y="299"/>
                  </a:lnTo>
                  <a:lnTo>
                    <a:pt x="721" y="298"/>
                  </a:lnTo>
                  <a:lnTo>
                    <a:pt x="732" y="299"/>
                  </a:lnTo>
                  <a:lnTo>
                    <a:pt x="741" y="299"/>
                  </a:lnTo>
                  <a:lnTo>
                    <a:pt x="750" y="298"/>
                  </a:lnTo>
                  <a:lnTo>
                    <a:pt x="758" y="295"/>
                  </a:lnTo>
                  <a:lnTo>
                    <a:pt x="809" y="283"/>
                  </a:lnTo>
                  <a:lnTo>
                    <a:pt x="803" y="269"/>
                  </a:lnTo>
                  <a:lnTo>
                    <a:pt x="799" y="254"/>
                  </a:lnTo>
                  <a:lnTo>
                    <a:pt x="791" y="242"/>
                  </a:lnTo>
                  <a:lnTo>
                    <a:pt x="774" y="238"/>
                  </a:lnTo>
                  <a:lnTo>
                    <a:pt x="675" y="254"/>
                  </a:lnTo>
                  <a:lnTo>
                    <a:pt x="670" y="251"/>
                  </a:lnTo>
                  <a:lnTo>
                    <a:pt x="666" y="247"/>
                  </a:lnTo>
                  <a:lnTo>
                    <a:pt x="663" y="242"/>
                  </a:lnTo>
                  <a:lnTo>
                    <a:pt x="664" y="233"/>
                  </a:lnTo>
                  <a:lnTo>
                    <a:pt x="673" y="229"/>
                  </a:lnTo>
                  <a:lnTo>
                    <a:pt x="685" y="227"/>
                  </a:lnTo>
                  <a:lnTo>
                    <a:pt x="697" y="227"/>
                  </a:lnTo>
                  <a:lnTo>
                    <a:pt x="711" y="227"/>
                  </a:lnTo>
                  <a:lnTo>
                    <a:pt x="726" y="227"/>
                  </a:lnTo>
                  <a:lnTo>
                    <a:pt x="739" y="227"/>
                  </a:lnTo>
                  <a:lnTo>
                    <a:pt x="752" y="224"/>
                  </a:lnTo>
                  <a:lnTo>
                    <a:pt x="764" y="219"/>
                  </a:lnTo>
                  <a:lnTo>
                    <a:pt x="769" y="218"/>
                  </a:lnTo>
                  <a:lnTo>
                    <a:pt x="775" y="216"/>
                  </a:lnTo>
                  <a:lnTo>
                    <a:pt x="782" y="215"/>
                  </a:lnTo>
                  <a:lnTo>
                    <a:pt x="788" y="214"/>
                  </a:lnTo>
                  <a:lnTo>
                    <a:pt x="794" y="214"/>
                  </a:lnTo>
                  <a:lnTo>
                    <a:pt x="800" y="215"/>
                  </a:lnTo>
                  <a:lnTo>
                    <a:pt x="806" y="218"/>
                  </a:lnTo>
                  <a:lnTo>
                    <a:pt x="810" y="222"/>
                  </a:lnTo>
                  <a:lnTo>
                    <a:pt x="823" y="224"/>
                  </a:lnTo>
                  <a:lnTo>
                    <a:pt x="836" y="225"/>
                  </a:lnTo>
                  <a:lnTo>
                    <a:pt x="850" y="227"/>
                  </a:lnTo>
                  <a:lnTo>
                    <a:pt x="862" y="228"/>
                  </a:lnTo>
                  <a:lnTo>
                    <a:pt x="875" y="228"/>
                  </a:lnTo>
                  <a:lnTo>
                    <a:pt x="887" y="225"/>
                  </a:lnTo>
                  <a:lnTo>
                    <a:pt x="899" y="223"/>
                  </a:lnTo>
                  <a:lnTo>
                    <a:pt x="910" y="218"/>
                  </a:lnTo>
                  <a:lnTo>
                    <a:pt x="918" y="210"/>
                  </a:lnTo>
                  <a:lnTo>
                    <a:pt x="928" y="200"/>
                  </a:lnTo>
                  <a:lnTo>
                    <a:pt x="933" y="188"/>
                  </a:lnTo>
                  <a:lnTo>
                    <a:pt x="925" y="177"/>
                  </a:lnTo>
                  <a:lnTo>
                    <a:pt x="906" y="177"/>
                  </a:lnTo>
                  <a:lnTo>
                    <a:pt x="885" y="171"/>
                  </a:lnTo>
                  <a:lnTo>
                    <a:pt x="862" y="166"/>
                  </a:lnTo>
                  <a:lnTo>
                    <a:pt x="839" y="161"/>
                  </a:lnTo>
                  <a:lnTo>
                    <a:pt x="815" y="158"/>
                  </a:lnTo>
                  <a:lnTo>
                    <a:pt x="794" y="160"/>
                  </a:lnTo>
                  <a:lnTo>
                    <a:pt x="775" y="170"/>
                  </a:lnTo>
                  <a:lnTo>
                    <a:pt x="758" y="188"/>
                  </a:lnTo>
                  <a:lnTo>
                    <a:pt x="743" y="198"/>
                  </a:lnTo>
                  <a:lnTo>
                    <a:pt x="726" y="206"/>
                  </a:lnTo>
                  <a:lnTo>
                    <a:pt x="708" y="211"/>
                  </a:lnTo>
                  <a:lnTo>
                    <a:pt x="688" y="216"/>
                  </a:lnTo>
                  <a:lnTo>
                    <a:pt x="668" y="219"/>
                  </a:lnTo>
                  <a:lnTo>
                    <a:pt x="646" y="220"/>
                  </a:lnTo>
                  <a:lnTo>
                    <a:pt x="625" y="222"/>
                  </a:lnTo>
                  <a:lnTo>
                    <a:pt x="603" y="222"/>
                  </a:lnTo>
                  <a:lnTo>
                    <a:pt x="595" y="231"/>
                  </a:lnTo>
                  <a:lnTo>
                    <a:pt x="589" y="241"/>
                  </a:lnTo>
                  <a:lnTo>
                    <a:pt x="585" y="251"/>
                  </a:lnTo>
                  <a:lnTo>
                    <a:pt x="585" y="263"/>
                  </a:lnTo>
                  <a:lnTo>
                    <a:pt x="581" y="280"/>
                  </a:lnTo>
                  <a:lnTo>
                    <a:pt x="576" y="294"/>
                  </a:lnTo>
                  <a:lnTo>
                    <a:pt x="568" y="308"/>
                  </a:lnTo>
                  <a:lnTo>
                    <a:pt x="558" y="319"/>
                  </a:lnTo>
                  <a:lnTo>
                    <a:pt x="548" y="331"/>
                  </a:lnTo>
                  <a:lnTo>
                    <a:pt x="536" y="341"/>
                  </a:lnTo>
                  <a:lnTo>
                    <a:pt x="521" y="349"/>
                  </a:lnTo>
                  <a:lnTo>
                    <a:pt x="507" y="357"/>
                  </a:lnTo>
                  <a:lnTo>
                    <a:pt x="502" y="371"/>
                  </a:lnTo>
                  <a:lnTo>
                    <a:pt x="502" y="384"/>
                  </a:lnTo>
                  <a:lnTo>
                    <a:pt x="505" y="397"/>
                  </a:lnTo>
                  <a:lnTo>
                    <a:pt x="510" y="408"/>
                  </a:lnTo>
                  <a:lnTo>
                    <a:pt x="516" y="419"/>
                  </a:lnTo>
                  <a:lnTo>
                    <a:pt x="522" y="430"/>
                  </a:lnTo>
                  <a:lnTo>
                    <a:pt x="527" y="442"/>
                  </a:lnTo>
                  <a:lnTo>
                    <a:pt x="530" y="453"/>
                  </a:lnTo>
                  <a:lnTo>
                    <a:pt x="534" y="491"/>
                  </a:lnTo>
                  <a:lnTo>
                    <a:pt x="542" y="527"/>
                  </a:lnTo>
                  <a:lnTo>
                    <a:pt x="546" y="564"/>
                  </a:lnTo>
                  <a:lnTo>
                    <a:pt x="543" y="604"/>
                  </a:lnTo>
                  <a:lnTo>
                    <a:pt x="543" y="601"/>
                  </a:lnTo>
                  <a:lnTo>
                    <a:pt x="539" y="605"/>
                  </a:lnTo>
                  <a:lnTo>
                    <a:pt x="537" y="613"/>
                  </a:lnTo>
                  <a:lnTo>
                    <a:pt x="537" y="623"/>
                  </a:lnTo>
                  <a:lnTo>
                    <a:pt x="537" y="632"/>
                  </a:lnTo>
                  <a:lnTo>
                    <a:pt x="537" y="628"/>
                  </a:lnTo>
                  <a:lnTo>
                    <a:pt x="532" y="643"/>
                  </a:lnTo>
                  <a:lnTo>
                    <a:pt x="526" y="657"/>
                  </a:lnTo>
                  <a:lnTo>
                    <a:pt x="521" y="671"/>
                  </a:lnTo>
                  <a:lnTo>
                    <a:pt x="522" y="690"/>
                  </a:lnTo>
                  <a:lnTo>
                    <a:pt x="533" y="698"/>
                  </a:lnTo>
                  <a:lnTo>
                    <a:pt x="544" y="701"/>
                  </a:lnTo>
                  <a:lnTo>
                    <a:pt x="555" y="701"/>
                  </a:lnTo>
                  <a:lnTo>
                    <a:pt x="567" y="697"/>
                  </a:lnTo>
                  <a:lnTo>
                    <a:pt x="578" y="693"/>
                  </a:lnTo>
                  <a:lnTo>
                    <a:pt x="589" y="688"/>
                  </a:lnTo>
                  <a:lnTo>
                    <a:pt x="599" y="685"/>
                  </a:lnTo>
                  <a:lnTo>
                    <a:pt x="610" y="684"/>
                  </a:lnTo>
                  <a:lnTo>
                    <a:pt x="627" y="672"/>
                  </a:lnTo>
                  <a:lnTo>
                    <a:pt x="641" y="657"/>
                  </a:lnTo>
                  <a:lnTo>
                    <a:pt x="653" y="640"/>
                  </a:lnTo>
                  <a:lnTo>
                    <a:pt x="664" y="622"/>
                  </a:lnTo>
                  <a:lnTo>
                    <a:pt x="673" y="603"/>
                  </a:lnTo>
                  <a:lnTo>
                    <a:pt x="681" y="582"/>
                  </a:lnTo>
                  <a:lnTo>
                    <a:pt x="691" y="563"/>
                  </a:lnTo>
                  <a:lnTo>
                    <a:pt x="699" y="542"/>
                  </a:lnTo>
                  <a:lnTo>
                    <a:pt x="700" y="523"/>
                  </a:lnTo>
                  <a:lnTo>
                    <a:pt x="698" y="502"/>
                  </a:lnTo>
                  <a:lnTo>
                    <a:pt x="688" y="486"/>
                  </a:lnTo>
                  <a:lnTo>
                    <a:pt x="670" y="480"/>
                  </a:lnTo>
                  <a:lnTo>
                    <a:pt x="667" y="475"/>
                  </a:lnTo>
                  <a:lnTo>
                    <a:pt x="667" y="473"/>
                  </a:lnTo>
                  <a:lnTo>
                    <a:pt x="669" y="470"/>
                  </a:lnTo>
                  <a:lnTo>
                    <a:pt x="670" y="462"/>
                  </a:lnTo>
                  <a:lnTo>
                    <a:pt x="774" y="464"/>
                  </a:lnTo>
                  <a:lnTo>
                    <a:pt x="777" y="460"/>
                  </a:lnTo>
                  <a:lnTo>
                    <a:pt x="780" y="455"/>
                  </a:lnTo>
                  <a:lnTo>
                    <a:pt x="781" y="449"/>
                  </a:lnTo>
                  <a:lnTo>
                    <a:pt x="781" y="442"/>
                  </a:lnTo>
                  <a:lnTo>
                    <a:pt x="785" y="442"/>
                  </a:lnTo>
                  <a:lnTo>
                    <a:pt x="786" y="430"/>
                  </a:lnTo>
                  <a:lnTo>
                    <a:pt x="785" y="421"/>
                  </a:lnTo>
                  <a:lnTo>
                    <a:pt x="782" y="413"/>
                  </a:lnTo>
                  <a:lnTo>
                    <a:pt x="781" y="404"/>
                  </a:lnTo>
                  <a:lnTo>
                    <a:pt x="770" y="403"/>
                  </a:lnTo>
                  <a:lnTo>
                    <a:pt x="758" y="402"/>
                  </a:lnTo>
                  <a:lnTo>
                    <a:pt x="747" y="399"/>
                  </a:lnTo>
                  <a:lnTo>
                    <a:pt x="737" y="397"/>
                  </a:lnTo>
                  <a:lnTo>
                    <a:pt x="724" y="394"/>
                  </a:lnTo>
                  <a:lnTo>
                    <a:pt x="715" y="390"/>
                  </a:lnTo>
                  <a:lnTo>
                    <a:pt x="704" y="385"/>
                  </a:lnTo>
                  <a:lnTo>
                    <a:pt x="694" y="380"/>
                  </a:lnTo>
                  <a:lnTo>
                    <a:pt x="699" y="367"/>
                  </a:lnTo>
                  <a:lnTo>
                    <a:pt x="715" y="367"/>
                  </a:lnTo>
                  <a:lnTo>
                    <a:pt x="729" y="370"/>
                  </a:lnTo>
                  <a:lnTo>
                    <a:pt x="744" y="374"/>
                  </a:lnTo>
                  <a:lnTo>
                    <a:pt x="758" y="379"/>
                  </a:lnTo>
                  <a:lnTo>
                    <a:pt x="773" y="384"/>
                  </a:lnTo>
                  <a:lnTo>
                    <a:pt x="786" y="389"/>
                  </a:lnTo>
                  <a:lnTo>
                    <a:pt x="801" y="394"/>
                  </a:lnTo>
                  <a:lnTo>
                    <a:pt x="816" y="398"/>
                  </a:lnTo>
                  <a:lnTo>
                    <a:pt x="801" y="413"/>
                  </a:lnTo>
                  <a:lnTo>
                    <a:pt x="794" y="431"/>
                  </a:lnTo>
                  <a:lnTo>
                    <a:pt x="789" y="453"/>
                  </a:lnTo>
                  <a:lnTo>
                    <a:pt x="785" y="474"/>
                  </a:lnTo>
                  <a:lnTo>
                    <a:pt x="728" y="493"/>
                  </a:lnTo>
                  <a:lnTo>
                    <a:pt x="724" y="529"/>
                  </a:lnTo>
                  <a:lnTo>
                    <a:pt x="715" y="560"/>
                  </a:lnTo>
                  <a:lnTo>
                    <a:pt x="700" y="589"/>
                  </a:lnTo>
                  <a:lnTo>
                    <a:pt x="685" y="616"/>
                  </a:lnTo>
                  <a:lnTo>
                    <a:pt x="669" y="643"/>
                  </a:lnTo>
                  <a:lnTo>
                    <a:pt x="656" y="674"/>
                  </a:lnTo>
                  <a:lnTo>
                    <a:pt x="647" y="708"/>
                  </a:lnTo>
                  <a:lnTo>
                    <a:pt x="646" y="750"/>
                  </a:lnTo>
                  <a:lnTo>
                    <a:pt x="656" y="761"/>
                  </a:lnTo>
                  <a:lnTo>
                    <a:pt x="663" y="773"/>
                  </a:lnTo>
                  <a:lnTo>
                    <a:pt x="668" y="787"/>
                  </a:lnTo>
                  <a:lnTo>
                    <a:pt x="673" y="801"/>
                  </a:lnTo>
                  <a:lnTo>
                    <a:pt x="678" y="815"/>
                  </a:lnTo>
                  <a:lnTo>
                    <a:pt x="682" y="828"/>
                  </a:lnTo>
                  <a:lnTo>
                    <a:pt x="687" y="841"/>
                  </a:lnTo>
                  <a:lnTo>
                    <a:pt x="694" y="851"/>
                  </a:lnTo>
                  <a:lnTo>
                    <a:pt x="702" y="867"/>
                  </a:lnTo>
                  <a:lnTo>
                    <a:pt x="710" y="881"/>
                  </a:lnTo>
                  <a:lnTo>
                    <a:pt x="718" y="895"/>
                  </a:lnTo>
                  <a:lnTo>
                    <a:pt x="727" y="908"/>
                  </a:lnTo>
                  <a:lnTo>
                    <a:pt x="734" y="922"/>
                  </a:lnTo>
                  <a:lnTo>
                    <a:pt x="741" y="938"/>
                  </a:lnTo>
                  <a:lnTo>
                    <a:pt x="747" y="953"/>
                  </a:lnTo>
                  <a:lnTo>
                    <a:pt x="752" y="970"/>
                  </a:lnTo>
                  <a:lnTo>
                    <a:pt x="749" y="980"/>
                  </a:lnTo>
                  <a:lnTo>
                    <a:pt x="744" y="988"/>
                  </a:lnTo>
                  <a:lnTo>
                    <a:pt x="738" y="997"/>
                  </a:lnTo>
                  <a:lnTo>
                    <a:pt x="732" y="1005"/>
                  </a:lnTo>
                  <a:lnTo>
                    <a:pt x="724" y="1011"/>
                  </a:lnTo>
                  <a:lnTo>
                    <a:pt x="716" y="1019"/>
                  </a:lnTo>
                  <a:lnTo>
                    <a:pt x="710" y="1025"/>
                  </a:lnTo>
                  <a:lnTo>
                    <a:pt x="703" y="1032"/>
                  </a:lnTo>
                  <a:lnTo>
                    <a:pt x="681" y="1080"/>
                  </a:lnTo>
                  <a:lnTo>
                    <a:pt x="685" y="1082"/>
                  </a:lnTo>
                  <a:lnTo>
                    <a:pt x="688" y="1084"/>
                  </a:lnTo>
                  <a:lnTo>
                    <a:pt x="691" y="1087"/>
                  </a:lnTo>
                  <a:lnTo>
                    <a:pt x="693" y="1086"/>
                  </a:lnTo>
                  <a:lnTo>
                    <a:pt x="699" y="1070"/>
                  </a:lnTo>
                  <a:lnTo>
                    <a:pt x="706" y="1056"/>
                  </a:lnTo>
                  <a:lnTo>
                    <a:pt x="715" y="1042"/>
                  </a:lnTo>
                  <a:lnTo>
                    <a:pt x="724" y="1029"/>
                  </a:lnTo>
                  <a:lnTo>
                    <a:pt x="735" y="1017"/>
                  </a:lnTo>
                  <a:lnTo>
                    <a:pt x="746" y="1006"/>
                  </a:lnTo>
                  <a:lnTo>
                    <a:pt x="758" y="995"/>
                  </a:lnTo>
                  <a:lnTo>
                    <a:pt x="771" y="986"/>
                  </a:lnTo>
                  <a:lnTo>
                    <a:pt x="783" y="985"/>
                  </a:lnTo>
                  <a:lnTo>
                    <a:pt x="789" y="989"/>
                  </a:lnTo>
                  <a:lnTo>
                    <a:pt x="794" y="995"/>
                  </a:lnTo>
                  <a:lnTo>
                    <a:pt x="797" y="1005"/>
                  </a:lnTo>
                  <a:lnTo>
                    <a:pt x="798" y="1014"/>
                  </a:lnTo>
                  <a:lnTo>
                    <a:pt x="801" y="1023"/>
                  </a:lnTo>
                  <a:lnTo>
                    <a:pt x="805" y="1029"/>
                  </a:lnTo>
                  <a:lnTo>
                    <a:pt x="814" y="1032"/>
                  </a:lnTo>
                  <a:lnTo>
                    <a:pt x="885" y="1017"/>
                  </a:lnTo>
                  <a:lnTo>
                    <a:pt x="874" y="985"/>
                  </a:lnTo>
                  <a:lnTo>
                    <a:pt x="859" y="957"/>
                  </a:lnTo>
                  <a:lnTo>
                    <a:pt x="842" y="930"/>
                  </a:lnTo>
                  <a:lnTo>
                    <a:pt x="824" y="904"/>
                  </a:lnTo>
                  <a:lnTo>
                    <a:pt x="808" y="877"/>
                  </a:lnTo>
                  <a:lnTo>
                    <a:pt x="792" y="849"/>
                  </a:lnTo>
                  <a:lnTo>
                    <a:pt x="779" y="819"/>
                  </a:lnTo>
                  <a:lnTo>
                    <a:pt x="771" y="784"/>
                  </a:lnTo>
                  <a:lnTo>
                    <a:pt x="763" y="747"/>
                  </a:lnTo>
                  <a:lnTo>
                    <a:pt x="762" y="711"/>
                  </a:lnTo>
                  <a:lnTo>
                    <a:pt x="764" y="675"/>
                  </a:lnTo>
                  <a:lnTo>
                    <a:pt x="770" y="639"/>
                  </a:lnTo>
                  <a:lnTo>
                    <a:pt x="777" y="604"/>
                  </a:lnTo>
                  <a:lnTo>
                    <a:pt x="785" y="569"/>
                  </a:lnTo>
                  <a:lnTo>
                    <a:pt x="791" y="533"/>
                  </a:lnTo>
                  <a:lnTo>
                    <a:pt x="794" y="497"/>
                  </a:lnTo>
                  <a:lnTo>
                    <a:pt x="794" y="493"/>
                  </a:lnTo>
                  <a:lnTo>
                    <a:pt x="803" y="493"/>
                  </a:lnTo>
                  <a:lnTo>
                    <a:pt x="797" y="549"/>
                  </a:lnTo>
                  <a:lnTo>
                    <a:pt x="793" y="607"/>
                  </a:lnTo>
                  <a:lnTo>
                    <a:pt x="793" y="666"/>
                  </a:lnTo>
                  <a:lnTo>
                    <a:pt x="798" y="725"/>
                  </a:lnTo>
                  <a:lnTo>
                    <a:pt x="806" y="782"/>
                  </a:lnTo>
                  <a:lnTo>
                    <a:pt x="821" y="837"/>
                  </a:lnTo>
                  <a:lnTo>
                    <a:pt x="840" y="887"/>
                  </a:lnTo>
                  <a:lnTo>
                    <a:pt x="866" y="931"/>
                  </a:lnTo>
                  <a:lnTo>
                    <a:pt x="876" y="949"/>
                  </a:lnTo>
                  <a:lnTo>
                    <a:pt x="886" y="966"/>
                  </a:lnTo>
                  <a:lnTo>
                    <a:pt x="898" y="984"/>
                  </a:lnTo>
                  <a:lnTo>
                    <a:pt x="909" y="1001"/>
                  </a:lnTo>
                  <a:lnTo>
                    <a:pt x="921" y="1019"/>
                  </a:lnTo>
                  <a:lnTo>
                    <a:pt x="934" y="1034"/>
                  </a:lnTo>
                  <a:lnTo>
                    <a:pt x="948" y="1050"/>
                  </a:lnTo>
                  <a:lnTo>
                    <a:pt x="963" y="1065"/>
                  </a:lnTo>
                  <a:lnTo>
                    <a:pt x="977" y="1079"/>
                  </a:lnTo>
                  <a:lnTo>
                    <a:pt x="993" y="1092"/>
                  </a:lnTo>
                  <a:lnTo>
                    <a:pt x="1010" y="1104"/>
                  </a:lnTo>
                  <a:lnTo>
                    <a:pt x="1028" y="1115"/>
                  </a:lnTo>
                  <a:lnTo>
                    <a:pt x="1046" y="1124"/>
                  </a:lnTo>
                  <a:lnTo>
                    <a:pt x="1064" y="1132"/>
                  </a:lnTo>
                  <a:lnTo>
                    <a:pt x="1084" y="1138"/>
                  </a:lnTo>
                  <a:lnTo>
                    <a:pt x="1105" y="1142"/>
                  </a:lnTo>
                  <a:lnTo>
                    <a:pt x="1132" y="1145"/>
                  </a:lnTo>
                  <a:lnTo>
                    <a:pt x="1159" y="1146"/>
                  </a:lnTo>
                  <a:lnTo>
                    <a:pt x="1185" y="1145"/>
                  </a:lnTo>
                  <a:lnTo>
                    <a:pt x="1212" y="1141"/>
                  </a:lnTo>
                  <a:lnTo>
                    <a:pt x="1237" y="1136"/>
                  </a:lnTo>
                  <a:lnTo>
                    <a:pt x="1261" y="1128"/>
                  </a:lnTo>
                  <a:lnTo>
                    <a:pt x="1285" y="1118"/>
                  </a:lnTo>
                  <a:lnTo>
                    <a:pt x="1308" y="1108"/>
                  </a:lnTo>
                  <a:lnTo>
                    <a:pt x="1330" y="1095"/>
                  </a:lnTo>
                  <a:lnTo>
                    <a:pt x="1351" y="1080"/>
                  </a:lnTo>
                  <a:lnTo>
                    <a:pt x="1371" y="1065"/>
                  </a:lnTo>
                  <a:lnTo>
                    <a:pt x="1390" y="1048"/>
                  </a:lnTo>
                  <a:lnTo>
                    <a:pt x="1408" y="1030"/>
                  </a:lnTo>
                  <a:lnTo>
                    <a:pt x="1424" y="1011"/>
                  </a:lnTo>
                  <a:lnTo>
                    <a:pt x="1439" y="990"/>
                  </a:lnTo>
                  <a:lnTo>
                    <a:pt x="1452" y="970"/>
                  </a:lnTo>
                  <a:lnTo>
                    <a:pt x="1478" y="945"/>
                  </a:lnTo>
                  <a:lnTo>
                    <a:pt x="1469" y="939"/>
                  </a:lnTo>
                  <a:lnTo>
                    <a:pt x="1462" y="931"/>
                  </a:lnTo>
                  <a:lnTo>
                    <a:pt x="1455" y="923"/>
                  </a:lnTo>
                  <a:lnTo>
                    <a:pt x="1450" y="914"/>
                  </a:lnTo>
                  <a:lnTo>
                    <a:pt x="1445" y="904"/>
                  </a:lnTo>
                  <a:lnTo>
                    <a:pt x="1442" y="894"/>
                  </a:lnTo>
                  <a:lnTo>
                    <a:pt x="1442" y="881"/>
                  </a:lnTo>
                  <a:lnTo>
                    <a:pt x="1443" y="867"/>
                  </a:lnTo>
                  <a:lnTo>
                    <a:pt x="1455" y="863"/>
                  </a:lnTo>
                  <a:lnTo>
                    <a:pt x="1456" y="878"/>
                  </a:lnTo>
                  <a:lnTo>
                    <a:pt x="1461" y="892"/>
                  </a:lnTo>
                  <a:lnTo>
                    <a:pt x="1466" y="904"/>
                  </a:lnTo>
                  <a:lnTo>
                    <a:pt x="1472" y="917"/>
                  </a:lnTo>
                  <a:lnTo>
                    <a:pt x="1491" y="925"/>
                  </a:lnTo>
                  <a:lnTo>
                    <a:pt x="1508" y="925"/>
                  </a:lnTo>
                  <a:lnTo>
                    <a:pt x="1522" y="918"/>
                  </a:lnTo>
                  <a:lnTo>
                    <a:pt x="1537" y="908"/>
                  </a:lnTo>
                  <a:lnTo>
                    <a:pt x="1550" y="895"/>
                  </a:lnTo>
                  <a:lnTo>
                    <a:pt x="1563" y="881"/>
                  </a:lnTo>
                  <a:lnTo>
                    <a:pt x="1575" y="868"/>
                  </a:lnTo>
                  <a:lnTo>
                    <a:pt x="1590" y="859"/>
                  </a:lnTo>
                  <a:lnTo>
                    <a:pt x="1613" y="849"/>
                  </a:lnTo>
                  <a:lnTo>
                    <a:pt x="1633" y="837"/>
                  </a:lnTo>
                  <a:lnTo>
                    <a:pt x="1650" y="824"/>
                  </a:lnTo>
                  <a:lnTo>
                    <a:pt x="1665" y="810"/>
                  </a:lnTo>
                  <a:lnTo>
                    <a:pt x="1676" y="795"/>
                  </a:lnTo>
                  <a:lnTo>
                    <a:pt x="1686" y="777"/>
                  </a:lnTo>
                  <a:lnTo>
                    <a:pt x="1693" y="756"/>
                  </a:lnTo>
                  <a:lnTo>
                    <a:pt x="1697" y="732"/>
                  </a:lnTo>
                  <a:lnTo>
                    <a:pt x="1699" y="706"/>
                  </a:lnTo>
                  <a:lnTo>
                    <a:pt x="1699" y="677"/>
                  </a:lnTo>
                  <a:lnTo>
                    <a:pt x="1696" y="650"/>
                  </a:lnTo>
                  <a:lnTo>
                    <a:pt x="1684" y="628"/>
                  </a:lnTo>
                  <a:lnTo>
                    <a:pt x="1674" y="617"/>
                  </a:lnTo>
                  <a:lnTo>
                    <a:pt x="1663" y="610"/>
                  </a:lnTo>
                  <a:lnTo>
                    <a:pt x="1652" y="609"/>
                  </a:lnTo>
                  <a:lnTo>
                    <a:pt x="1639" y="609"/>
                  </a:lnTo>
                  <a:lnTo>
                    <a:pt x="1627" y="610"/>
                  </a:lnTo>
                  <a:lnTo>
                    <a:pt x="1614" y="613"/>
                  </a:lnTo>
                  <a:lnTo>
                    <a:pt x="1602" y="614"/>
                  </a:lnTo>
                  <a:lnTo>
                    <a:pt x="1590" y="614"/>
                  </a:lnTo>
                  <a:lnTo>
                    <a:pt x="1580" y="626"/>
                  </a:lnTo>
                  <a:lnTo>
                    <a:pt x="1568" y="634"/>
                  </a:lnTo>
                  <a:lnTo>
                    <a:pt x="1554" y="641"/>
                  </a:lnTo>
                  <a:lnTo>
                    <a:pt x="1539" y="648"/>
                  </a:lnTo>
                  <a:lnTo>
                    <a:pt x="1528" y="656"/>
                  </a:lnTo>
                  <a:lnTo>
                    <a:pt x="1521" y="666"/>
                  </a:lnTo>
                  <a:lnTo>
                    <a:pt x="1521" y="680"/>
                  </a:lnTo>
                  <a:lnTo>
                    <a:pt x="1529" y="698"/>
                  </a:lnTo>
                  <a:lnTo>
                    <a:pt x="1534" y="692"/>
                  </a:lnTo>
                  <a:lnTo>
                    <a:pt x="1538" y="685"/>
                  </a:lnTo>
                  <a:lnTo>
                    <a:pt x="1543" y="679"/>
                  </a:lnTo>
                  <a:lnTo>
                    <a:pt x="1548" y="672"/>
                  </a:lnTo>
                  <a:lnTo>
                    <a:pt x="1554" y="668"/>
                  </a:lnTo>
                  <a:lnTo>
                    <a:pt x="1560" y="666"/>
                  </a:lnTo>
                  <a:lnTo>
                    <a:pt x="1566" y="667"/>
                  </a:lnTo>
                  <a:lnTo>
                    <a:pt x="1574" y="674"/>
                  </a:lnTo>
                  <a:lnTo>
                    <a:pt x="1600" y="677"/>
                  </a:lnTo>
                  <a:lnTo>
                    <a:pt x="1600" y="688"/>
                  </a:lnTo>
                  <a:lnTo>
                    <a:pt x="1603" y="697"/>
                  </a:lnTo>
                  <a:lnTo>
                    <a:pt x="1607" y="703"/>
                  </a:lnTo>
                  <a:lnTo>
                    <a:pt x="1614" y="703"/>
                  </a:lnTo>
                  <a:lnTo>
                    <a:pt x="1611" y="717"/>
                  </a:lnTo>
                  <a:lnTo>
                    <a:pt x="1605" y="730"/>
                  </a:lnTo>
                  <a:lnTo>
                    <a:pt x="1597" y="742"/>
                  </a:lnTo>
                  <a:lnTo>
                    <a:pt x="1588" y="753"/>
                  </a:lnTo>
                  <a:lnTo>
                    <a:pt x="1579" y="764"/>
                  </a:lnTo>
                  <a:lnTo>
                    <a:pt x="1572" y="777"/>
                  </a:lnTo>
                  <a:lnTo>
                    <a:pt x="1567" y="789"/>
                  </a:lnTo>
                  <a:lnTo>
                    <a:pt x="1567" y="805"/>
                  </a:lnTo>
                  <a:lnTo>
                    <a:pt x="1558" y="807"/>
                  </a:lnTo>
                  <a:lnTo>
                    <a:pt x="1566" y="783"/>
                  </a:lnTo>
                  <a:lnTo>
                    <a:pt x="1574" y="764"/>
                  </a:lnTo>
                  <a:lnTo>
                    <a:pt x="1584" y="746"/>
                  </a:lnTo>
                  <a:lnTo>
                    <a:pt x="1593" y="721"/>
                  </a:lnTo>
                  <a:lnTo>
                    <a:pt x="1585" y="713"/>
                  </a:lnTo>
                  <a:lnTo>
                    <a:pt x="1578" y="724"/>
                  </a:lnTo>
                  <a:lnTo>
                    <a:pt x="1572" y="735"/>
                  </a:lnTo>
                  <a:lnTo>
                    <a:pt x="1564" y="747"/>
                  </a:lnTo>
                  <a:lnTo>
                    <a:pt x="1558" y="757"/>
                  </a:lnTo>
                  <a:lnTo>
                    <a:pt x="1551" y="769"/>
                  </a:lnTo>
                  <a:lnTo>
                    <a:pt x="1545" y="780"/>
                  </a:lnTo>
                  <a:lnTo>
                    <a:pt x="1539" y="791"/>
                  </a:lnTo>
                  <a:lnTo>
                    <a:pt x="1533" y="801"/>
                  </a:lnTo>
                  <a:lnTo>
                    <a:pt x="1529" y="789"/>
                  </a:lnTo>
                  <a:lnTo>
                    <a:pt x="1528" y="779"/>
                  </a:lnTo>
                  <a:lnTo>
                    <a:pt x="1526" y="769"/>
                  </a:lnTo>
                  <a:lnTo>
                    <a:pt x="1519" y="759"/>
                  </a:lnTo>
                  <a:lnTo>
                    <a:pt x="1520" y="729"/>
                  </a:lnTo>
                  <a:lnTo>
                    <a:pt x="1516" y="702"/>
                  </a:lnTo>
                  <a:lnTo>
                    <a:pt x="1514" y="676"/>
                  </a:lnTo>
                  <a:lnTo>
                    <a:pt x="1520" y="649"/>
                  </a:lnTo>
                  <a:lnTo>
                    <a:pt x="1538" y="641"/>
                  </a:lnTo>
                  <a:lnTo>
                    <a:pt x="1555" y="630"/>
                  </a:lnTo>
                  <a:lnTo>
                    <a:pt x="1570" y="617"/>
                  </a:lnTo>
                  <a:lnTo>
                    <a:pt x="1586" y="604"/>
                  </a:lnTo>
                  <a:lnTo>
                    <a:pt x="1602" y="592"/>
                  </a:lnTo>
                  <a:lnTo>
                    <a:pt x="1620" y="585"/>
                  </a:lnTo>
                  <a:lnTo>
                    <a:pt x="1639" y="583"/>
                  </a:lnTo>
                  <a:lnTo>
                    <a:pt x="1662" y="587"/>
                  </a:lnTo>
                  <a:lnTo>
                    <a:pt x="1668" y="587"/>
                  </a:lnTo>
                  <a:lnTo>
                    <a:pt x="1673" y="585"/>
                  </a:lnTo>
                  <a:lnTo>
                    <a:pt x="1677" y="580"/>
                  </a:lnTo>
                  <a:lnTo>
                    <a:pt x="1680" y="576"/>
                  </a:lnTo>
                  <a:lnTo>
                    <a:pt x="1680" y="572"/>
                  </a:lnTo>
                  <a:lnTo>
                    <a:pt x="1677" y="568"/>
                  </a:lnTo>
                  <a:lnTo>
                    <a:pt x="1675" y="564"/>
                  </a:lnTo>
                  <a:lnTo>
                    <a:pt x="1671" y="560"/>
                  </a:lnTo>
                  <a:lnTo>
                    <a:pt x="1662" y="564"/>
                  </a:lnTo>
                  <a:lnTo>
                    <a:pt x="1656" y="569"/>
                  </a:lnTo>
                  <a:lnTo>
                    <a:pt x="1649" y="574"/>
                  </a:lnTo>
                  <a:lnTo>
                    <a:pt x="1638" y="576"/>
                  </a:lnTo>
                  <a:lnTo>
                    <a:pt x="1637" y="563"/>
                  </a:lnTo>
                  <a:lnTo>
                    <a:pt x="1645" y="555"/>
                  </a:lnTo>
                  <a:lnTo>
                    <a:pt x="1655" y="549"/>
                  </a:lnTo>
                  <a:lnTo>
                    <a:pt x="1661" y="542"/>
                  </a:lnTo>
                  <a:lnTo>
                    <a:pt x="1674" y="529"/>
                  </a:lnTo>
                  <a:lnTo>
                    <a:pt x="1688" y="516"/>
                  </a:lnTo>
                  <a:lnTo>
                    <a:pt x="1702" y="505"/>
                  </a:lnTo>
                  <a:lnTo>
                    <a:pt x="1716" y="492"/>
                  </a:lnTo>
                  <a:lnTo>
                    <a:pt x="1729" y="480"/>
                  </a:lnTo>
                  <a:lnTo>
                    <a:pt x="1741" y="466"/>
                  </a:lnTo>
                  <a:lnTo>
                    <a:pt x="1752" y="452"/>
                  </a:lnTo>
                  <a:lnTo>
                    <a:pt x="1762" y="435"/>
                  </a:lnTo>
                  <a:lnTo>
                    <a:pt x="1755" y="428"/>
                  </a:lnTo>
                  <a:lnTo>
                    <a:pt x="1736" y="447"/>
                  </a:lnTo>
                  <a:lnTo>
                    <a:pt x="1718" y="466"/>
                  </a:lnTo>
                  <a:lnTo>
                    <a:pt x="1698" y="484"/>
                  </a:lnTo>
                  <a:lnTo>
                    <a:pt x="1676" y="501"/>
                  </a:lnTo>
                  <a:lnTo>
                    <a:pt x="1653" y="515"/>
                  </a:lnTo>
                  <a:lnTo>
                    <a:pt x="1629" y="529"/>
                  </a:lnTo>
                  <a:lnTo>
                    <a:pt x="1605" y="540"/>
                  </a:lnTo>
                  <a:lnTo>
                    <a:pt x="1580" y="549"/>
                  </a:lnTo>
                  <a:lnTo>
                    <a:pt x="1580" y="540"/>
                  </a:lnTo>
                  <a:lnTo>
                    <a:pt x="1604" y="531"/>
                  </a:lnTo>
                  <a:lnTo>
                    <a:pt x="1626" y="519"/>
                  </a:lnTo>
                  <a:lnTo>
                    <a:pt x="1646" y="506"/>
                  </a:lnTo>
                  <a:lnTo>
                    <a:pt x="1667" y="489"/>
                  </a:lnTo>
                  <a:lnTo>
                    <a:pt x="1685" y="473"/>
                  </a:lnTo>
                  <a:lnTo>
                    <a:pt x="1703" y="453"/>
                  </a:lnTo>
                  <a:lnTo>
                    <a:pt x="1720" y="434"/>
                  </a:lnTo>
                  <a:lnTo>
                    <a:pt x="1735" y="412"/>
                  </a:lnTo>
                  <a:lnTo>
                    <a:pt x="1734" y="408"/>
                  </a:lnTo>
                  <a:lnTo>
                    <a:pt x="1735" y="406"/>
                  </a:lnTo>
                  <a:lnTo>
                    <a:pt x="1734" y="402"/>
                  </a:lnTo>
                  <a:lnTo>
                    <a:pt x="1732" y="401"/>
                  </a:lnTo>
                  <a:lnTo>
                    <a:pt x="1721" y="411"/>
                  </a:lnTo>
                  <a:lnTo>
                    <a:pt x="1711" y="422"/>
                  </a:lnTo>
                  <a:lnTo>
                    <a:pt x="1700" y="434"/>
                  </a:lnTo>
                  <a:lnTo>
                    <a:pt x="1688" y="444"/>
                  </a:lnTo>
                  <a:lnTo>
                    <a:pt x="1677" y="456"/>
                  </a:lnTo>
                  <a:lnTo>
                    <a:pt x="1667" y="466"/>
                  </a:lnTo>
                  <a:lnTo>
                    <a:pt x="1655" y="477"/>
                  </a:lnTo>
                  <a:lnTo>
                    <a:pt x="1643" y="487"/>
                  </a:lnTo>
                  <a:lnTo>
                    <a:pt x="1629" y="496"/>
                  </a:lnTo>
                  <a:lnTo>
                    <a:pt x="1616" y="505"/>
                  </a:lnTo>
                  <a:lnTo>
                    <a:pt x="1603" y="513"/>
                  </a:lnTo>
                  <a:lnTo>
                    <a:pt x="1590" y="520"/>
                  </a:lnTo>
                  <a:lnTo>
                    <a:pt x="1575" y="525"/>
                  </a:lnTo>
                  <a:lnTo>
                    <a:pt x="1560" y="531"/>
                  </a:lnTo>
                  <a:lnTo>
                    <a:pt x="1544" y="533"/>
                  </a:lnTo>
                  <a:lnTo>
                    <a:pt x="1528" y="536"/>
                  </a:lnTo>
                  <a:lnTo>
                    <a:pt x="1528" y="522"/>
                  </a:lnTo>
                  <a:lnTo>
                    <a:pt x="1550" y="520"/>
                  </a:lnTo>
                  <a:lnTo>
                    <a:pt x="1570" y="515"/>
                  </a:lnTo>
                  <a:lnTo>
                    <a:pt x="1591" y="506"/>
                  </a:lnTo>
                  <a:lnTo>
                    <a:pt x="1611" y="495"/>
                  </a:lnTo>
                  <a:lnTo>
                    <a:pt x="1631" y="480"/>
                  </a:lnTo>
                  <a:lnTo>
                    <a:pt x="1649" y="465"/>
                  </a:lnTo>
                  <a:lnTo>
                    <a:pt x="1665" y="448"/>
                  </a:lnTo>
                  <a:lnTo>
                    <a:pt x="1680" y="431"/>
                  </a:lnTo>
                  <a:lnTo>
                    <a:pt x="1687" y="425"/>
                  </a:lnTo>
                  <a:lnTo>
                    <a:pt x="1694" y="416"/>
                  </a:lnTo>
                  <a:lnTo>
                    <a:pt x="1702" y="407"/>
                  </a:lnTo>
                  <a:lnTo>
                    <a:pt x="1708" y="398"/>
                  </a:lnTo>
                  <a:lnTo>
                    <a:pt x="1714" y="388"/>
                  </a:lnTo>
                  <a:lnTo>
                    <a:pt x="1718" y="377"/>
                  </a:lnTo>
                  <a:lnTo>
                    <a:pt x="1722" y="366"/>
                  </a:lnTo>
                  <a:lnTo>
                    <a:pt x="1726" y="355"/>
                  </a:lnTo>
                  <a:lnTo>
                    <a:pt x="1712" y="370"/>
                  </a:lnTo>
                  <a:lnTo>
                    <a:pt x="1699" y="385"/>
                  </a:lnTo>
                  <a:lnTo>
                    <a:pt x="1686" y="402"/>
                  </a:lnTo>
                  <a:lnTo>
                    <a:pt x="1673" y="417"/>
                  </a:lnTo>
                  <a:lnTo>
                    <a:pt x="1657" y="431"/>
                  </a:lnTo>
                  <a:lnTo>
                    <a:pt x="1641" y="444"/>
                  </a:lnTo>
                  <a:lnTo>
                    <a:pt x="1623" y="453"/>
                  </a:lnTo>
                  <a:lnTo>
                    <a:pt x="1604" y="460"/>
                  </a:lnTo>
                  <a:lnTo>
                    <a:pt x="1604" y="449"/>
                  </a:lnTo>
                  <a:lnTo>
                    <a:pt x="1607" y="443"/>
                  </a:lnTo>
                  <a:lnTo>
                    <a:pt x="1610" y="438"/>
                  </a:lnTo>
                  <a:lnTo>
                    <a:pt x="1616" y="434"/>
                  </a:lnTo>
                  <a:lnTo>
                    <a:pt x="1622" y="431"/>
                  </a:lnTo>
                  <a:lnTo>
                    <a:pt x="1628" y="428"/>
                  </a:lnTo>
                  <a:lnTo>
                    <a:pt x="1634" y="422"/>
                  </a:lnTo>
                  <a:lnTo>
                    <a:pt x="1639" y="415"/>
                  </a:lnTo>
                  <a:lnTo>
                    <a:pt x="1658" y="385"/>
                  </a:lnTo>
                  <a:lnTo>
                    <a:pt x="1673" y="352"/>
                  </a:lnTo>
                  <a:lnTo>
                    <a:pt x="1681" y="317"/>
                  </a:lnTo>
                  <a:lnTo>
                    <a:pt x="1685" y="280"/>
                  </a:lnTo>
                  <a:lnTo>
                    <a:pt x="1686" y="240"/>
                  </a:lnTo>
                  <a:lnTo>
                    <a:pt x="1685" y="201"/>
                  </a:lnTo>
                  <a:lnTo>
                    <a:pt x="1682" y="161"/>
                  </a:lnTo>
                  <a:lnTo>
                    <a:pt x="1680" y="121"/>
                  </a:lnTo>
                  <a:lnTo>
                    <a:pt x="1692" y="119"/>
                  </a:lnTo>
                  <a:lnTo>
                    <a:pt x="1700" y="121"/>
                  </a:lnTo>
                  <a:lnTo>
                    <a:pt x="1706" y="128"/>
                  </a:lnTo>
                  <a:lnTo>
                    <a:pt x="1710" y="135"/>
                  </a:lnTo>
                  <a:lnTo>
                    <a:pt x="1714" y="144"/>
                  </a:lnTo>
                  <a:lnTo>
                    <a:pt x="1718" y="153"/>
                  </a:lnTo>
                  <a:lnTo>
                    <a:pt x="1727" y="158"/>
                  </a:lnTo>
                  <a:lnTo>
                    <a:pt x="1739" y="160"/>
                  </a:lnTo>
                  <a:lnTo>
                    <a:pt x="1746" y="173"/>
                  </a:lnTo>
                  <a:lnTo>
                    <a:pt x="1750" y="186"/>
                  </a:lnTo>
                  <a:lnTo>
                    <a:pt x="1751" y="200"/>
                  </a:lnTo>
                  <a:lnTo>
                    <a:pt x="1753" y="213"/>
                  </a:lnTo>
                  <a:lnTo>
                    <a:pt x="1756" y="225"/>
                  </a:lnTo>
                  <a:lnTo>
                    <a:pt x="1759" y="237"/>
                  </a:lnTo>
                  <a:lnTo>
                    <a:pt x="1768" y="246"/>
                  </a:lnTo>
                  <a:lnTo>
                    <a:pt x="1781" y="252"/>
                  </a:lnTo>
                  <a:lnTo>
                    <a:pt x="1783" y="267"/>
                  </a:lnTo>
                  <a:lnTo>
                    <a:pt x="1791" y="278"/>
                  </a:lnTo>
                  <a:lnTo>
                    <a:pt x="1795" y="290"/>
                  </a:lnTo>
                  <a:lnTo>
                    <a:pt x="1789" y="301"/>
                  </a:lnTo>
                  <a:lnTo>
                    <a:pt x="1795" y="316"/>
                  </a:lnTo>
                  <a:lnTo>
                    <a:pt x="1795" y="331"/>
                  </a:lnTo>
                  <a:lnTo>
                    <a:pt x="1793" y="346"/>
                  </a:lnTo>
                  <a:lnTo>
                    <a:pt x="1789" y="362"/>
                  </a:lnTo>
                  <a:lnTo>
                    <a:pt x="1786" y="377"/>
                  </a:lnTo>
                  <a:lnTo>
                    <a:pt x="1785" y="393"/>
                  </a:lnTo>
                  <a:lnTo>
                    <a:pt x="1787" y="408"/>
                  </a:lnTo>
                  <a:lnTo>
                    <a:pt x="1795" y="422"/>
                  </a:lnTo>
                  <a:lnTo>
                    <a:pt x="1794" y="430"/>
                  </a:lnTo>
                  <a:lnTo>
                    <a:pt x="1791" y="439"/>
                  </a:lnTo>
                  <a:lnTo>
                    <a:pt x="1788" y="448"/>
                  </a:lnTo>
                  <a:lnTo>
                    <a:pt x="1795" y="456"/>
                  </a:lnTo>
                  <a:lnTo>
                    <a:pt x="1799" y="480"/>
                  </a:lnTo>
                  <a:lnTo>
                    <a:pt x="1798" y="502"/>
                  </a:lnTo>
                  <a:lnTo>
                    <a:pt x="1793" y="522"/>
                  </a:lnTo>
                  <a:lnTo>
                    <a:pt x="1786" y="540"/>
                  </a:lnTo>
                  <a:lnTo>
                    <a:pt x="1776" y="555"/>
                  </a:lnTo>
                  <a:lnTo>
                    <a:pt x="1764" y="571"/>
                  </a:lnTo>
                  <a:lnTo>
                    <a:pt x="1752" y="585"/>
                  </a:lnTo>
                  <a:lnTo>
                    <a:pt x="1739" y="598"/>
                  </a:lnTo>
                  <a:lnTo>
                    <a:pt x="1728" y="604"/>
                  </a:lnTo>
                  <a:lnTo>
                    <a:pt x="1721" y="610"/>
                  </a:lnTo>
                  <a:lnTo>
                    <a:pt x="1717" y="621"/>
                  </a:lnTo>
                  <a:lnTo>
                    <a:pt x="1712" y="632"/>
                  </a:lnTo>
                  <a:lnTo>
                    <a:pt x="1717" y="640"/>
                  </a:lnTo>
                  <a:lnTo>
                    <a:pt x="1722" y="648"/>
                  </a:lnTo>
                  <a:lnTo>
                    <a:pt x="1728" y="656"/>
                  </a:lnTo>
                  <a:lnTo>
                    <a:pt x="1733" y="663"/>
                  </a:lnTo>
                  <a:lnTo>
                    <a:pt x="1738" y="672"/>
                  </a:lnTo>
                  <a:lnTo>
                    <a:pt x="1740" y="683"/>
                  </a:lnTo>
                  <a:lnTo>
                    <a:pt x="1741" y="693"/>
                  </a:lnTo>
                  <a:lnTo>
                    <a:pt x="1739" y="703"/>
                  </a:lnTo>
                  <a:lnTo>
                    <a:pt x="1729" y="715"/>
                  </a:lnTo>
                  <a:lnTo>
                    <a:pt x="1723" y="729"/>
                  </a:lnTo>
                  <a:lnTo>
                    <a:pt x="1720" y="746"/>
                  </a:lnTo>
                  <a:lnTo>
                    <a:pt x="1718" y="762"/>
                  </a:lnTo>
                  <a:lnTo>
                    <a:pt x="1715" y="779"/>
                  </a:lnTo>
                  <a:lnTo>
                    <a:pt x="1711" y="795"/>
                  </a:lnTo>
                  <a:lnTo>
                    <a:pt x="1703" y="806"/>
                  </a:lnTo>
                  <a:lnTo>
                    <a:pt x="1690" y="814"/>
                  </a:lnTo>
                  <a:lnTo>
                    <a:pt x="1681" y="826"/>
                  </a:lnTo>
                  <a:lnTo>
                    <a:pt x="1670" y="835"/>
                  </a:lnTo>
                  <a:lnTo>
                    <a:pt x="1657" y="844"/>
                  </a:lnTo>
                  <a:lnTo>
                    <a:pt x="1643" y="851"/>
                  </a:lnTo>
                  <a:lnTo>
                    <a:pt x="1628" y="859"/>
                  </a:lnTo>
                  <a:lnTo>
                    <a:pt x="1614" y="867"/>
                  </a:lnTo>
                  <a:lnTo>
                    <a:pt x="1599" y="874"/>
                  </a:lnTo>
                  <a:lnTo>
                    <a:pt x="1587" y="883"/>
                  </a:lnTo>
                  <a:lnTo>
                    <a:pt x="1574" y="892"/>
                  </a:lnTo>
                  <a:lnTo>
                    <a:pt x="1563" y="903"/>
                  </a:lnTo>
                  <a:lnTo>
                    <a:pt x="1551" y="917"/>
                  </a:lnTo>
                  <a:lnTo>
                    <a:pt x="1540" y="929"/>
                  </a:lnTo>
                  <a:lnTo>
                    <a:pt x="1528" y="940"/>
                  </a:lnTo>
                  <a:lnTo>
                    <a:pt x="1516" y="947"/>
                  </a:lnTo>
                  <a:lnTo>
                    <a:pt x="1501" y="948"/>
                  </a:lnTo>
                  <a:lnTo>
                    <a:pt x="1484" y="943"/>
                  </a:lnTo>
                  <a:lnTo>
                    <a:pt x="1491" y="954"/>
                  </a:lnTo>
                  <a:lnTo>
                    <a:pt x="1496" y="966"/>
                  </a:lnTo>
                  <a:lnTo>
                    <a:pt x="1498" y="979"/>
                  </a:lnTo>
                  <a:lnTo>
                    <a:pt x="1499" y="994"/>
                  </a:lnTo>
                  <a:lnTo>
                    <a:pt x="1514" y="1014"/>
                  </a:lnTo>
                  <a:lnTo>
                    <a:pt x="1532" y="1029"/>
                  </a:lnTo>
                  <a:lnTo>
                    <a:pt x="1552" y="1041"/>
                  </a:lnTo>
                  <a:lnTo>
                    <a:pt x="1574" y="1048"/>
                  </a:lnTo>
                  <a:lnTo>
                    <a:pt x="1597" y="1056"/>
                  </a:lnTo>
                  <a:lnTo>
                    <a:pt x="1620" y="1064"/>
                  </a:lnTo>
                  <a:lnTo>
                    <a:pt x="1641" y="1071"/>
                  </a:lnTo>
                  <a:lnTo>
                    <a:pt x="1662" y="1083"/>
                  </a:lnTo>
                  <a:lnTo>
                    <a:pt x="1670" y="1096"/>
                  </a:lnTo>
                  <a:lnTo>
                    <a:pt x="1679" y="1106"/>
                  </a:lnTo>
                  <a:lnTo>
                    <a:pt x="1690" y="1117"/>
                  </a:lnTo>
                  <a:lnTo>
                    <a:pt x="1700" y="1127"/>
                  </a:lnTo>
                  <a:lnTo>
                    <a:pt x="1710" y="1137"/>
                  </a:lnTo>
                  <a:lnTo>
                    <a:pt x="1720" y="1149"/>
                  </a:lnTo>
                  <a:lnTo>
                    <a:pt x="1728" y="1162"/>
                  </a:lnTo>
                  <a:lnTo>
                    <a:pt x="1735" y="1176"/>
                  </a:lnTo>
                  <a:lnTo>
                    <a:pt x="1745" y="1190"/>
                  </a:lnTo>
                  <a:lnTo>
                    <a:pt x="1758" y="1200"/>
                  </a:lnTo>
                  <a:lnTo>
                    <a:pt x="1774" y="1208"/>
                  </a:lnTo>
                  <a:lnTo>
                    <a:pt x="1789" y="1214"/>
                  </a:lnTo>
                  <a:lnTo>
                    <a:pt x="1804" y="1222"/>
                  </a:lnTo>
                  <a:lnTo>
                    <a:pt x="1816" y="1232"/>
                  </a:lnTo>
                  <a:lnTo>
                    <a:pt x="1826" y="1248"/>
                  </a:lnTo>
                  <a:lnTo>
                    <a:pt x="1829" y="1267"/>
                  </a:lnTo>
                  <a:lnTo>
                    <a:pt x="1836" y="1289"/>
                  </a:lnTo>
                  <a:lnTo>
                    <a:pt x="1833" y="1310"/>
                  </a:lnTo>
                  <a:lnTo>
                    <a:pt x="1828" y="1330"/>
                  </a:lnTo>
                  <a:lnTo>
                    <a:pt x="1829" y="1355"/>
                  </a:lnTo>
                  <a:lnTo>
                    <a:pt x="1829" y="1353"/>
                  </a:lnTo>
                  <a:lnTo>
                    <a:pt x="1824" y="1353"/>
                  </a:lnTo>
                  <a:lnTo>
                    <a:pt x="1830" y="1381"/>
                  </a:lnTo>
                  <a:lnTo>
                    <a:pt x="1836" y="1409"/>
                  </a:lnTo>
                  <a:lnTo>
                    <a:pt x="1842" y="1437"/>
                  </a:lnTo>
                  <a:lnTo>
                    <a:pt x="1848" y="1466"/>
                  </a:lnTo>
                  <a:lnTo>
                    <a:pt x="1853" y="1494"/>
                  </a:lnTo>
                  <a:lnTo>
                    <a:pt x="1857" y="1522"/>
                  </a:lnTo>
                  <a:lnTo>
                    <a:pt x="1860" y="1550"/>
                  </a:lnTo>
                  <a:lnTo>
                    <a:pt x="1864" y="1578"/>
                  </a:lnTo>
                  <a:lnTo>
                    <a:pt x="1859" y="1590"/>
                  </a:lnTo>
                  <a:lnTo>
                    <a:pt x="1848" y="1597"/>
                  </a:lnTo>
                  <a:lnTo>
                    <a:pt x="1834" y="1601"/>
                  </a:lnTo>
                  <a:lnTo>
                    <a:pt x="1819" y="1605"/>
                  </a:lnTo>
                  <a:lnTo>
                    <a:pt x="1807" y="1608"/>
                  </a:lnTo>
                  <a:lnTo>
                    <a:pt x="1799" y="1615"/>
                  </a:lnTo>
                  <a:lnTo>
                    <a:pt x="1799" y="1628"/>
                  </a:lnTo>
                  <a:lnTo>
                    <a:pt x="1809" y="1646"/>
                  </a:lnTo>
                  <a:lnTo>
                    <a:pt x="1813" y="1656"/>
                  </a:lnTo>
                  <a:lnTo>
                    <a:pt x="1819" y="1666"/>
                  </a:lnTo>
                  <a:lnTo>
                    <a:pt x="1823" y="1678"/>
                  </a:lnTo>
                  <a:lnTo>
                    <a:pt x="1824" y="1692"/>
                  </a:lnTo>
                  <a:lnTo>
                    <a:pt x="1834" y="1720"/>
                  </a:lnTo>
                  <a:lnTo>
                    <a:pt x="1844" y="1745"/>
                  </a:lnTo>
                  <a:lnTo>
                    <a:pt x="1852" y="1768"/>
                  </a:lnTo>
                  <a:lnTo>
                    <a:pt x="1859" y="1790"/>
                  </a:lnTo>
                  <a:lnTo>
                    <a:pt x="1864" y="1813"/>
                  </a:lnTo>
                  <a:lnTo>
                    <a:pt x="1868" y="1839"/>
                  </a:lnTo>
                  <a:lnTo>
                    <a:pt x="1868" y="1870"/>
                  </a:lnTo>
                  <a:lnTo>
                    <a:pt x="1864" y="1907"/>
                  </a:lnTo>
                  <a:lnTo>
                    <a:pt x="1857" y="1920"/>
                  </a:lnTo>
                  <a:lnTo>
                    <a:pt x="1846" y="1929"/>
                  </a:lnTo>
                  <a:lnTo>
                    <a:pt x="1833" y="1937"/>
                  </a:lnTo>
                  <a:lnTo>
                    <a:pt x="1819" y="1943"/>
                  </a:lnTo>
                  <a:lnTo>
                    <a:pt x="1805" y="1950"/>
                  </a:lnTo>
                  <a:lnTo>
                    <a:pt x="1793" y="1956"/>
                  </a:lnTo>
                  <a:lnTo>
                    <a:pt x="1782" y="1965"/>
                  </a:lnTo>
                  <a:lnTo>
                    <a:pt x="1774" y="1977"/>
                  </a:lnTo>
                  <a:lnTo>
                    <a:pt x="1765" y="1983"/>
                  </a:lnTo>
                  <a:lnTo>
                    <a:pt x="1756" y="1984"/>
                  </a:lnTo>
                  <a:lnTo>
                    <a:pt x="1746" y="1983"/>
                  </a:lnTo>
                  <a:lnTo>
                    <a:pt x="1736" y="1981"/>
                  </a:lnTo>
                  <a:lnTo>
                    <a:pt x="1728" y="1977"/>
                  </a:lnTo>
                  <a:lnTo>
                    <a:pt x="1721" y="1974"/>
                  </a:lnTo>
                  <a:lnTo>
                    <a:pt x="1716" y="1975"/>
                  </a:lnTo>
                  <a:lnTo>
                    <a:pt x="1714" y="1981"/>
                  </a:lnTo>
                  <a:lnTo>
                    <a:pt x="1712" y="1997"/>
                  </a:lnTo>
                  <a:lnTo>
                    <a:pt x="1710" y="2013"/>
                  </a:lnTo>
                  <a:lnTo>
                    <a:pt x="1703" y="2026"/>
                  </a:lnTo>
                  <a:lnTo>
                    <a:pt x="1686" y="2032"/>
                  </a:lnTo>
                  <a:lnTo>
                    <a:pt x="1676" y="2033"/>
                  </a:lnTo>
                  <a:lnTo>
                    <a:pt x="1667" y="2032"/>
                  </a:lnTo>
                  <a:lnTo>
                    <a:pt x="1657" y="2031"/>
                  </a:lnTo>
                  <a:lnTo>
                    <a:pt x="1649" y="2027"/>
                  </a:lnTo>
                  <a:lnTo>
                    <a:pt x="1641" y="2023"/>
                  </a:lnTo>
                  <a:lnTo>
                    <a:pt x="1634" y="2018"/>
                  </a:lnTo>
                  <a:lnTo>
                    <a:pt x="1628" y="2011"/>
                  </a:lnTo>
                  <a:lnTo>
                    <a:pt x="1623" y="2004"/>
                  </a:lnTo>
                  <a:lnTo>
                    <a:pt x="1625" y="1990"/>
                  </a:lnTo>
                  <a:lnTo>
                    <a:pt x="1621" y="1979"/>
                  </a:lnTo>
                  <a:lnTo>
                    <a:pt x="1615" y="1970"/>
                  </a:lnTo>
                  <a:lnTo>
                    <a:pt x="1610" y="1960"/>
                  </a:lnTo>
                  <a:lnTo>
                    <a:pt x="1602" y="1960"/>
                  </a:lnTo>
                  <a:lnTo>
                    <a:pt x="1593" y="1959"/>
                  </a:lnTo>
                  <a:lnTo>
                    <a:pt x="1586" y="1955"/>
                  </a:lnTo>
                  <a:lnTo>
                    <a:pt x="1580" y="1951"/>
                  </a:lnTo>
                  <a:lnTo>
                    <a:pt x="1574" y="1946"/>
                  </a:lnTo>
                  <a:lnTo>
                    <a:pt x="1568" y="1942"/>
                  </a:lnTo>
                  <a:lnTo>
                    <a:pt x="1562" y="1937"/>
                  </a:lnTo>
                  <a:lnTo>
                    <a:pt x="1555" y="1933"/>
                  </a:lnTo>
                  <a:lnTo>
                    <a:pt x="1546" y="1923"/>
                  </a:lnTo>
                  <a:lnTo>
                    <a:pt x="1542" y="1907"/>
                  </a:lnTo>
                  <a:lnTo>
                    <a:pt x="1540" y="1889"/>
                  </a:lnTo>
                  <a:lnTo>
                    <a:pt x="1542" y="1870"/>
                  </a:lnTo>
                  <a:lnTo>
                    <a:pt x="1531" y="1860"/>
                  </a:lnTo>
                  <a:lnTo>
                    <a:pt x="1520" y="1852"/>
                  </a:lnTo>
                  <a:lnTo>
                    <a:pt x="1509" y="1844"/>
                  </a:lnTo>
                  <a:lnTo>
                    <a:pt x="1499" y="1836"/>
                  </a:lnTo>
                  <a:lnTo>
                    <a:pt x="1491" y="1829"/>
                  </a:lnTo>
                  <a:lnTo>
                    <a:pt x="1484" y="1818"/>
                  </a:lnTo>
                  <a:lnTo>
                    <a:pt x="1479" y="1807"/>
                  </a:lnTo>
                  <a:lnTo>
                    <a:pt x="1478" y="1791"/>
                  </a:lnTo>
                  <a:lnTo>
                    <a:pt x="1485" y="1786"/>
                  </a:lnTo>
                  <a:lnTo>
                    <a:pt x="1489" y="1780"/>
                  </a:lnTo>
                  <a:lnTo>
                    <a:pt x="1492" y="1772"/>
                  </a:lnTo>
                  <a:lnTo>
                    <a:pt x="1493" y="1764"/>
                  </a:lnTo>
                  <a:lnTo>
                    <a:pt x="1496" y="1758"/>
                  </a:lnTo>
                  <a:lnTo>
                    <a:pt x="1501" y="1751"/>
                  </a:lnTo>
                  <a:lnTo>
                    <a:pt x="1507" y="1746"/>
                  </a:lnTo>
                  <a:lnTo>
                    <a:pt x="1516" y="1744"/>
                  </a:lnTo>
                  <a:lnTo>
                    <a:pt x="1529" y="1729"/>
                  </a:lnTo>
                  <a:lnTo>
                    <a:pt x="1540" y="1714"/>
                  </a:lnTo>
                  <a:lnTo>
                    <a:pt x="1551" y="1699"/>
                  </a:lnTo>
                  <a:lnTo>
                    <a:pt x="1562" y="1682"/>
                  </a:lnTo>
                  <a:lnTo>
                    <a:pt x="1570" y="1665"/>
                  </a:lnTo>
                  <a:lnTo>
                    <a:pt x="1580" y="1648"/>
                  </a:lnTo>
                  <a:lnTo>
                    <a:pt x="1588" y="1632"/>
                  </a:lnTo>
                  <a:lnTo>
                    <a:pt x="1597" y="1615"/>
                  </a:lnTo>
                  <a:lnTo>
                    <a:pt x="1600" y="1614"/>
                  </a:lnTo>
                  <a:lnTo>
                    <a:pt x="1604" y="1614"/>
                  </a:lnTo>
                  <a:lnTo>
                    <a:pt x="1608" y="1612"/>
                  </a:lnTo>
                  <a:lnTo>
                    <a:pt x="1610" y="1608"/>
                  </a:lnTo>
                  <a:lnTo>
                    <a:pt x="1599" y="1580"/>
                  </a:lnTo>
                  <a:lnTo>
                    <a:pt x="1600" y="1547"/>
                  </a:lnTo>
                  <a:lnTo>
                    <a:pt x="1604" y="1511"/>
                  </a:lnTo>
                  <a:lnTo>
                    <a:pt x="1600" y="1473"/>
                  </a:lnTo>
                  <a:lnTo>
                    <a:pt x="1596" y="1462"/>
                  </a:lnTo>
                  <a:lnTo>
                    <a:pt x="1588" y="1450"/>
                  </a:lnTo>
                  <a:lnTo>
                    <a:pt x="1581" y="1438"/>
                  </a:lnTo>
                  <a:lnTo>
                    <a:pt x="1574" y="1428"/>
                  </a:lnTo>
                  <a:lnTo>
                    <a:pt x="1568" y="1418"/>
                  </a:lnTo>
                  <a:lnTo>
                    <a:pt x="1567" y="1408"/>
                  </a:lnTo>
                  <a:lnTo>
                    <a:pt x="1570" y="1397"/>
                  </a:lnTo>
                  <a:lnTo>
                    <a:pt x="1581" y="1386"/>
                  </a:lnTo>
                  <a:lnTo>
                    <a:pt x="1572" y="1370"/>
                  </a:lnTo>
                  <a:lnTo>
                    <a:pt x="1561" y="1356"/>
                  </a:lnTo>
                  <a:lnTo>
                    <a:pt x="1549" y="1342"/>
                  </a:lnTo>
                  <a:lnTo>
                    <a:pt x="1536" y="1329"/>
                  </a:lnTo>
                  <a:lnTo>
                    <a:pt x="1522" y="1316"/>
                  </a:lnTo>
                  <a:lnTo>
                    <a:pt x="1507" y="1307"/>
                  </a:lnTo>
                  <a:lnTo>
                    <a:pt x="1490" y="1298"/>
                  </a:lnTo>
                  <a:lnTo>
                    <a:pt x="1472" y="1292"/>
                  </a:lnTo>
                  <a:lnTo>
                    <a:pt x="1466" y="1294"/>
                  </a:lnTo>
                  <a:lnTo>
                    <a:pt x="1460" y="1298"/>
                  </a:lnTo>
                  <a:lnTo>
                    <a:pt x="1454" y="1301"/>
                  </a:lnTo>
                  <a:lnTo>
                    <a:pt x="1448" y="1306"/>
                  </a:lnTo>
                  <a:lnTo>
                    <a:pt x="1444" y="1311"/>
                  </a:lnTo>
                  <a:lnTo>
                    <a:pt x="1442" y="1316"/>
                  </a:lnTo>
                  <a:lnTo>
                    <a:pt x="1440" y="1323"/>
                  </a:lnTo>
                  <a:lnTo>
                    <a:pt x="1443" y="1329"/>
                  </a:lnTo>
                  <a:lnTo>
                    <a:pt x="1452" y="1356"/>
                  </a:lnTo>
                  <a:lnTo>
                    <a:pt x="1462" y="1383"/>
                  </a:lnTo>
                  <a:lnTo>
                    <a:pt x="1473" y="1410"/>
                  </a:lnTo>
                  <a:lnTo>
                    <a:pt x="1483" y="1437"/>
                  </a:lnTo>
                  <a:lnTo>
                    <a:pt x="1493" y="1464"/>
                  </a:lnTo>
                  <a:lnTo>
                    <a:pt x="1503" y="1490"/>
                  </a:lnTo>
                  <a:lnTo>
                    <a:pt x="1514" y="1516"/>
                  </a:lnTo>
                  <a:lnTo>
                    <a:pt x="1523" y="1540"/>
                  </a:lnTo>
                  <a:lnTo>
                    <a:pt x="1532" y="1549"/>
                  </a:lnTo>
                  <a:lnTo>
                    <a:pt x="1542" y="1558"/>
                  </a:lnTo>
                  <a:lnTo>
                    <a:pt x="1546" y="1569"/>
                  </a:lnTo>
                  <a:lnTo>
                    <a:pt x="1542" y="1581"/>
                  </a:lnTo>
                  <a:lnTo>
                    <a:pt x="1529" y="1590"/>
                  </a:lnTo>
                  <a:lnTo>
                    <a:pt x="1515" y="1599"/>
                  </a:lnTo>
                  <a:lnTo>
                    <a:pt x="1499" y="1606"/>
                  </a:lnTo>
                  <a:lnTo>
                    <a:pt x="1484" y="1611"/>
                  </a:lnTo>
                  <a:lnTo>
                    <a:pt x="1467" y="1616"/>
                  </a:lnTo>
                  <a:lnTo>
                    <a:pt x="1449" y="1621"/>
                  </a:lnTo>
                  <a:lnTo>
                    <a:pt x="1431" y="1626"/>
                  </a:lnTo>
                  <a:lnTo>
                    <a:pt x="1413" y="1630"/>
                  </a:lnTo>
                  <a:lnTo>
                    <a:pt x="1396" y="1635"/>
                  </a:lnTo>
                  <a:lnTo>
                    <a:pt x="1378" y="1642"/>
                  </a:lnTo>
                  <a:lnTo>
                    <a:pt x="1362" y="1648"/>
                  </a:lnTo>
                  <a:lnTo>
                    <a:pt x="1347" y="1656"/>
                  </a:lnTo>
                  <a:lnTo>
                    <a:pt x="1333" y="1665"/>
                  </a:lnTo>
                  <a:lnTo>
                    <a:pt x="1321" y="1677"/>
                  </a:lnTo>
                  <a:lnTo>
                    <a:pt x="1312" y="1690"/>
                  </a:lnTo>
                  <a:lnTo>
                    <a:pt x="1303" y="1705"/>
                  </a:lnTo>
                  <a:lnTo>
                    <a:pt x="1294" y="1710"/>
                  </a:lnTo>
                  <a:lnTo>
                    <a:pt x="1286" y="1706"/>
                  </a:lnTo>
                  <a:lnTo>
                    <a:pt x="1278" y="1704"/>
                  </a:lnTo>
                  <a:lnTo>
                    <a:pt x="1271" y="1708"/>
                  </a:lnTo>
                  <a:lnTo>
                    <a:pt x="1262" y="1726"/>
                  </a:lnTo>
                  <a:lnTo>
                    <a:pt x="1258" y="1745"/>
                  </a:lnTo>
                  <a:lnTo>
                    <a:pt x="1254" y="1766"/>
                  </a:lnTo>
                  <a:lnTo>
                    <a:pt x="1250" y="1786"/>
                  </a:lnTo>
                  <a:lnTo>
                    <a:pt x="1247" y="1807"/>
                  </a:lnTo>
                  <a:lnTo>
                    <a:pt x="1242" y="1826"/>
                  </a:lnTo>
                  <a:lnTo>
                    <a:pt x="1233" y="1844"/>
                  </a:lnTo>
                  <a:lnTo>
                    <a:pt x="1220" y="1860"/>
                  </a:lnTo>
                  <a:lnTo>
                    <a:pt x="1227" y="1863"/>
                  </a:lnTo>
                  <a:lnTo>
                    <a:pt x="1235" y="1863"/>
                  </a:lnTo>
                  <a:lnTo>
                    <a:pt x="1242" y="1861"/>
                  </a:lnTo>
                  <a:lnTo>
                    <a:pt x="1250" y="1858"/>
                  </a:lnTo>
                  <a:lnTo>
                    <a:pt x="1258" y="1856"/>
                  </a:lnTo>
                  <a:lnTo>
                    <a:pt x="1265" y="1854"/>
                  </a:lnTo>
                  <a:lnTo>
                    <a:pt x="1271" y="1858"/>
                  </a:lnTo>
                  <a:lnTo>
                    <a:pt x="1276" y="1867"/>
                  </a:lnTo>
                  <a:lnTo>
                    <a:pt x="1278" y="1876"/>
                  </a:lnTo>
                  <a:lnTo>
                    <a:pt x="1278" y="1884"/>
                  </a:lnTo>
                  <a:lnTo>
                    <a:pt x="1274" y="1890"/>
                  </a:lnTo>
                  <a:lnTo>
                    <a:pt x="1270" y="1896"/>
                  </a:lnTo>
                  <a:lnTo>
                    <a:pt x="1264" y="1901"/>
                  </a:lnTo>
                  <a:lnTo>
                    <a:pt x="1258" y="1905"/>
                  </a:lnTo>
                  <a:lnTo>
                    <a:pt x="1252" y="1907"/>
                  </a:lnTo>
                  <a:lnTo>
                    <a:pt x="1247" y="1911"/>
                  </a:lnTo>
                  <a:lnTo>
                    <a:pt x="1256" y="1924"/>
                  </a:lnTo>
                  <a:lnTo>
                    <a:pt x="1256" y="1939"/>
                  </a:lnTo>
                  <a:lnTo>
                    <a:pt x="1254" y="1955"/>
                  </a:lnTo>
                  <a:lnTo>
                    <a:pt x="1256" y="1970"/>
                  </a:lnTo>
                  <a:lnTo>
                    <a:pt x="1271" y="1993"/>
                  </a:lnTo>
                  <a:lnTo>
                    <a:pt x="1286" y="2017"/>
                  </a:lnTo>
                  <a:lnTo>
                    <a:pt x="1302" y="2042"/>
                  </a:lnTo>
                  <a:lnTo>
                    <a:pt x="1318" y="2067"/>
                  </a:lnTo>
                  <a:lnTo>
                    <a:pt x="1335" y="2093"/>
                  </a:lnTo>
                  <a:lnTo>
                    <a:pt x="1350" y="2117"/>
                  </a:lnTo>
                  <a:lnTo>
                    <a:pt x="1366" y="2140"/>
                  </a:lnTo>
                  <a:lnTo>
                    <a:pt x="1380" y="2162"/>
                  </a:lnTo>
                  <a:lnTo>
                    <a:pt x="1385" y="2185"/>
                  </a:lnTo>
                  <a:lnTo>
                    <a:pt x="1392" y="2207"/>
                  </a:lnTo>
                  <a:lnTo>
                    <a:pt x="1401" y="2229"/>
                  </a:lnTo>
                  <a:lnTo>
                    <a:pt x="1412" y="2250"/>
                  </a:lnTo>
                  <a:lnTo>
                    <a:pt x="1424" y="2270"/>
                  </a:lnTo>
                  <a:lnTo>
                    <a:pt x="1438" y="2288"/>
                  </a:lnTo>
                  <a:lnTo>
                    <a:pt x="1454" y="2308"/>
                  </a:lnTo>
                  <a:lnTo>
                    <a:pt x="1471" y="2324"/>
                  </a:lnTo>
                  <a:lnTo>
                    <a:pt x="1483" y="2323"/>
                  </a:lnTo>
                  <a:lnTo>
                    <a:pt x="1492" y="2326"/>
                  </a:lnTo>
                  <a:lnTo>
                    <a:pt x="1501" y="2332"/>
                  </a:lnTo>
                  <a:lnTo>
                    <a:pt x="1508" y="2341"/>
                  </a:lnTo>
                  <a:lnTo>
                    <a:pt x="1515" y="2351"/>
                  </a:lnTo>
                  <a:lnTo>
                    <a:pt x="1522" y="2362"/>
                  </a:lnTo>
                  <a:lnTo>
                    <a:pt x="1529" y="2371"/>
                  </a:lnTo>
                  <a:lnTo>
                    <a:pt x="1539" y="2377"/>
                  </a:lnTo>
                  <a:lnTo>
                    <a:pt x="1578" y="2377"/>
                  </a:lnTo>
                  <a:lnTo>
                    <a:pt x="1616" y="2377"/>
                  </a:lnTo>
                  <a:lnTo>
                    <a:pt x="1655" y="2376"/>
                  </a:lnTo>
                  <a:lnTo>
                    <a:pt x="1693" y="2376"/>
                  </a:lnTo>
                  <a:lnTo>
                    <a:pt x="1732" y="2376"/>
                  </a:lnTo>
                  <a:lnTo>
                    <a:pt x="1770" y="2376"/>
                  </a:lnTo>
                  <a:lnTo>
                    <a:pt x="1809" y="2375"/>
                  </a:lnTo>
                  <a:lnTo>
                    <a:pt x="1847" y="2375"/>
                  </a:lnTo>
                  <a:lnTo>
                    <a:pt x="1886" y="2375"/>
                  </a:lnTo>
                  <a:lnTo>
                    <a:pt x="1924" y="2373"/>
                  </a:lnTo>
                  <a:lnTo>
                    <a:pt x="1961" y="2373"/>
                  </a:lnTo>
                  <a:lnTo>
                    <a:pt x="1999" y="2372"/>
                  </a:lnTo>
                  <a:lnTo>
                    <a:pt x="2036" y="2372"/>
                  </a:lnTo>
                  <a:lnTo>
                    <a:pt x="2073" y="2372"/>
                  </a:lnTo>
                  <a:lnTo>
                    <a:pt x="2111" y="2371"/>
                  </a:lnTo>
                  <a:lnTo>
                    <a:pt x="2147" y="2371"/>
                  </a:lnTo>
                  <a:lnTo>
                    <a:pt x="2148" y="2375"/>
                  </a:lnTo>
                  <a:lnTo>
                    <a:pt x="2150" y="2386"/>
                  </a:lnTo>
                  <a:lnTo>
                    <a:pt x="2153" y="2399"/>
                  </a:lnTo>
                  <a:lnTo>
                    <a:pt x="2154" y="2412"/>
                  </a:lnTo>
                  <a:lnTo>
                    <a:pt x="2146" y="2412"/>
                  </a:lnTo>
                  <a:lnTo>
                    <a:pt x="2125" y="2413"/>
                  </a:lnTo>
                  <a:lnTo>
                    <a:pt x="2094" y="2413"/>
                  </a:lnTo>
                  <a:lnTo>
                    <a:pt x="2053" y="2413"/>
                  </a:lnTo>
                  <a:lnTo>
                    <a:pt x="2004" y="2415"/>
                  </a:lnTo>
                  <a:lnTo>
                    <a:pt x="1945" y="2415"/>
                  </a:lnTo>
                  <a:lnTo>
                    <a:pt x="1878" y="2416"/>
                  </a:lnTo>
                  <a:lnTo>
                    <a:pt x="1806" y="2416"/>
                  </a:lnTo>
                  <a:lnTo>
                    <a:pt x="1727" y="2417"/>
                  </a:lnTo>
                  <a:lnTo>
                    <a:pt x="1643" y="2418"/>
                  </a:lnTo>
                  <a:lnTo>
                    <a:pt x="1555" y="2418"/>
                  </a:lnTo>
                  <a:lnTo>
                    <a:pt x="1462" y="2420"/>
                  </a:lnTo>
                  <a:lnTo>
                    <a:pt x="1367" y="2420"/>
                  </a:lnTo>
                  <a:lnTo>
                    <a:pt x="1268" y="2421"/>
                  </a:lnTo>
                  <a:lnTo>
                    <a:pt x="1170" y="2422"/>
                  </a:lnTo>
                  <a:lnTo>
                    <a:pt x="1070" y="2422"/>
                  </a:lnTo>
                  <a:lnTo>
                    <a:pt x="970" y="2424"/>
                  </a:lnTo>
                  <a:lnTo>
                    <a:pt x="871" y="2424"/>
                  </a:lnTo>
                  <a:lnTo>
                    <a:pt x="774" y="2425"/>
                  </a:lnTo>
                  <a:lnTo>
                    <a:pt x="680" y="2425"/>
                  </a:lnTo>
                  <a:lnTo>
                    <a:pt x="587" y="2426"/>
                  </a:lnTo>
                  <a:lnTo>
                    <a:pt x="501" y="2426"/>
                  </a:lnTo>
                  <a:lnTo>
                    <a:pt x="418" y="2427"/>
                  </a:lnTo>
                  <a:lnTo>
                    <a:pt x="339" y="2427"/>
                  </a:lnTo>
                  <a:lnTo>
                    <a:pt x="268" y="2429"/>
                  </a:lnTo>
                  <a:lnTo>
                    <a:pt x="203" y="2429"/>
                  </a:lnTo>
                  <a:lnTo>
                    <a:pt x="147" y="2429"/>
                  </a:lnTo>
                  <a:lnTo>
                    <a:pt x="100" y="2430"/>
                  </a:lnTo>
                  <a:lnTo>
                    <a:pt x="60" y="2430"/>
                  </a:lnTo>
                  <a:lnTo>
                    <a:pt x="33" y="2430"/>
                  </a:lnTo>
                  <a:lnTo>
                    <a:pt x="15" y="2430"/>
                  </a:lnTo>
                  <a:lnTo>
                    <a:pt x="9" y="2430"/>
                  </a:lnTo>
                  <a:lnTo>
                    <a:pt x="6" y="2421"/>
                  </a:lnTo>
                  <a:lnTo>
                    <a:pt x="1" y="2408"/>
                  </a:lnTo>
                  <a:lnTo>
                    <a:pt x="0" y="2397"/>
                  </a:lnTo>
                  <a:lnTo>
                    <a:pt x="11" y="2391"/>
                  </a:lnTo>
                  <a:lnTo>
                    <a:pt x="45" y="2393"/>
                  </a:lnTo>
                  <a:lnTo>
                    <a:pt x="78" y="2393"/>
                  </a:lnTo>
                  <a:lnTo>
                    <a:pt x="112" y="2394"/>
                  </a:lnTo>
                  <a:lnTo>
                    <a:pt x="144" y="2394"/>
                  </a:lnTo>
                  <a:lnTo>
                    <a:pt x="178" y="2394"/>
                  </a:lnTo>
                  <a:lnTo>
                    <a:pt x="211" y="2394"/>
                  </a:lnTo>
                  <a:lnTo>
                    <a:pt x="244" y="2393"/>
                  </a:lnTo>
                  <a:lnTo>
                    <a:pt x="277" y="2393"/>
                  </a:lnTo>
                  <a:lnTo>
                    <a:pt x="311" y="2391"/>
                  </a:lnTo>
                  <a:lnTo>
                    <a:pt x="343" y="2391"/>
                  </a:lnTo>
                  <a:lnTo>
                    <a:pt x="377" y="2390"/>
                  </a:lnTo>
                  <a:lnTo>
                    <a:pt x="410" y="2390"/>
                  </a:lnTo>
                  <a:lnTo>
                    <a:pt x="444" y="2389"/>
                  </a:lnTo>
                  <a:lnTo>
                    <a:pt x="479" y="2388"/>
                  </a:lnTo>
                  <a:lnTo>
                    <a:pt x="514" y="2388"/>
                  </a:lnTo>
                  <a:lnTo>
                    <a:pt x="549" y="2386"/>
                  </a:lnTo>
                  <a:lnTo>
                    <a:pt x="554" y="2376"/>
                  </a:lnTo>
                  <a:lnTo>
                    <a:pt x="563" y="2373"/>
                  </a:lnTo>
                  <a:lnTo>
                    <a:pt x="574" y="2373"/>
                  </a:lnTo>
                  <a:lnTo>
                    <a:pt x="584" y="2371"/>
                  </a:lnTo>
                  <a:lnTo>
                    <a:pt x="610" y="2359"/>
                  </a:lnTo>
                  <a:lnTo>
                    <a:pt x="631" y="2345"/>
                  </a:lnTo>
                  <a:lnTo>
                    <a:pt x="649" y="2330"/>
                  </a:lnTo>
                  <a:lnTo>
                    <a:pt x="667" y="2314"/>
                  </a:lnTo>
                  <a:lnTo>
                    <a:pt x="685" y="2303"/>
                  </a:lnTo>
                  <a:lnTo>
                    <a:pt x="705" y="2295"/>
                  </a:lnTo>
                  <a:lnTo>
                    <a:pt x="731" y="2294"/>
                  </a:lnTo>
                  <a:lnTo>
                    <a:pt x="762" y="2301"/>
                  </a:lnTo>
                  <a:lnTo>
                    <a:pt x="780" y="2305"/>
                  </a:lnTo>
                  <a:lnTo>
                    <a:pt x="797" y="2303"/>
                  </a:lnTo>
                  <a:lnTo>
                    <a:pt x="812" y="2297"/>
                  </a:lnTo>
                  <a:lnTo>
                    <a:pt x="829" y="2290"/>
                  </a:lnTo>
                  <a:lnTo>
                    <a:pt x="844" y="2279"/>
                  </a:lnTo>
                  <a:lnTo>
                    <a:pt x="858" y="2269"/>
                  </a:lnTo>
                  <a:lnTo>
                    <a:pt x="871" y="2259"/>
                  </a:lnTo>
                  <a:lnTo>
                    <a:pt x="885" y="2250"/>
                  </a:lnTo>
                  <a:lnTo>
                    <a:pt x="888" y="2225"/>
                  </a:lnTo>
                  <a:lnTo>
                    <a:pt x="887" y="2205"/>
                  </a:lnTo>
                  <a:lnTo>
                    <a:pt x="882" y="2187"/>
                  </a:lnTo>
                  <a:lnTo>
                    <a:pt x="871" y="2167"/>
                  </a:lnTo>
                  <a:lnTo>
                    <a:pt x="862" y="2149"/>
                  </a:lnTo>
                  <a:lnTo>
                    <a:pt x="852" y="2133"/>
                  </a:lnTo>
                  <a:lnTo>
                    <a:pt x="841" y="2116"/>
                  </a:lnTo>
                  <a:lnTo>
                    <a:pt x="832" y="2099"/>
                  </a:lnTo>
                  <a:lnTo>
                    <a:pt x="823" y="2081"/>
                  </a:lnTo>
                  <a:lnTo>
                    <a:pt x="816" y="2062"/>
                  </a:lnTo>
                  <a:lnTo>
                    <a:pt x="814" y="2041"/>
                  </a:lnTo>
                  <a:lnTo>
                    <a:pt x="814" y="2018"/>
                  </a:lnTo>
                  <a:lnTo>
                    <a:pt x="804" y="1997"/>
                  </a:lnTo>
                  <a:lnTo>
                    <a:pt x="795" y="1977"/>
                  </a:lnTo>
                  <a:lnTo>
                    <a:pt x="787" y="1956"/>
                  </a:lnTo>
                  <a:lnTo>
                    <a:pt x="777" y="1936"/>
                  </a:lnTo>
                  <a:lnTo>
                    <a:pt x="768" y="1916"/>
                  </a:lnTo>
                  <a:lnTo>
                    <a:pt x="756" y="1899"/>
                  </a:lnTo>
                  <a:lnTo>
                    <a:pt x="743" y="1883"/>
                  </a:lnTo>
                  <a:lnTo>
                    <a:pt x="726" y="1870"/>
                  </a:lnTo>
                  <a:lnTo>
                    <a:pt x="728" y="1844"/>
                  </a:lnTo>
                  <a:lnTo>
                    <a:pt x="738" y="1822"/>
                  </a:lnTo>
                  <a:lnTo>
                    <a:pt x="752" y="1805"/>
                  </a:lnTo>
                  <a:lnTo>
                    <a:pt x="769" y="1791"/>
                  </a:lnTo>
                  <a:lnTo>
                    <a:pt x="788" y="1777"/>
                  </a:lnTo>
                  <a:lnTo>
                    <a:pt x="808" y="1764"/>
                  </a:lnTo>
                  <a:lnTo>
                    <a:pt x="824" y="1750"/>
                  </a:lnTo>
                  <a:lnTo>
                    <a:pt x="839" y="1732"/>
                  </a:lnTo>
                  <a:lnTo>
                    <a:pt x="854" y="1715"/>
                  </a:lnTo>
                  <a:lnTo>
                    <a:pt x="868" y="1699"/>
                  </a:lnTo>
                  <a:lnTo>
                    <a:pt x="880" y="1681"/>
                  </a:lnTo>
                  <a:lnTo>
                    <a:pt x="892" y="1664"/>
                  </a:lnTo>
                  <a:lnTo>
                    <a:pt x="903" y="1648"/>
                  </a:lnTo>
                  <a:lnTo>
                    <a:pt x="915" y="1633"/>
                  </a:lnTo>
                  <a:lnTo>
                    <a:pt x="928" y="1620"/>
                  </a:lnTo>
                  <a:lnTo>
                    <a:pt x="942" y="1608"/>
                  </a:lnTo>
                  <a:lnTo>
                    <a:pt x="943" y="1585"/>
                  </a:lnTo>
                  <a:lnTo>
                    <a:pt x="942" y="1562"/>
                  </a:lnTo>
                  <a:lnTo>
                    <a:pt x="940" y="1539"/>
                  </a:lnTo>
                  <a:lnTo>
                    <a:pt x="935" y="1516"/>
                  </a:lnTo>
                  <a:lnTo>
                    <a:pt x="930" y="1494"/>
                  </a:lnTo>
                  <a:lnTo>
                    <a:pt x="923" y="1473"/>
                  </a:lnTo>
                  <a:lnTo>
                    <a:pt x="915" y="1455"/>
                  </a:lnTo>
                  <a:lnTo>
                    <a:pt x="906" y="1437"/>
                  </a:lnTo>
                  <a:lnTo>
                    <a:pt x="897" y="1428"/>
                  </a:lnTo>
                  <a:lnTo>
                    <a:pt x="887" y="1419"/>
                  </a:lnTo>
                  <a:lnTo>
                    <a:pt x="876" y="1411"/>
                  </a:lnTo>
                  <a:lnTo>
                    <a:pt x="865" y="1405"/>
                  </a:lnTo>
                  <a:lnTo>
                    <a:pt x="853" y="1399"/>
                  </a:lnTo>
                  <a:lnTo>
                    <a:pt x="841" y="1393"/>
                  </a:lnTo>
                  <a:lnTo>
                    <a:pt x="829" y="1390"/>
                  </a:lnTo>
                  <a:lnTo>
                    <a:pt x="816" y="1386"/>
                  </a:lnTo>
                  <a:lnTo>
                    <a:pt x="815" y="1370"/>
                  </a:lnTo>
                  <a:lnTo>
                    <a:pt x="820" y="1360"/>
                  </a:lnTo>
                  <a:lnTo>
                    <a:pt x="827" y="1351"/>
                  </a:lnTo>
                  <a:lnTo>
                    <a:pt x="829" y="1337"/>
                  </a:lnTo>
                  <a:lnTo>
                    <a:pt x="834" y="1334"/>
                  </a:lnTo>
                  <a:lnTo>
                    <a:pt x="836" y="1332"/>
                  </a:lnTo>
                  <a:lnTo>
                    <a:pt x="838" y="1328"/>
                  </a:lnTo>
                  <a:lnTo>
                    <a:pt x="838" y="1323"/>
                  </a:lnTo>
                  <a:lnTo>
                    <a:pt x="832" y="1319"/>
                  </a:lnTo>
                  <a:lnTo>
                    <a:pt x="827" y="1317"/>
                  </a:lnTo>
                  <a:lnTo>
                    <a:pt x="822" y="1317"/>
                  </a:lnTo>
                  <a:lnTo>
                    <a:pt x="817" y="1317"/>
                  </a:lnTo>
                  <a:lnTo>
                    <a:pt x="812" y="1319"/>
                  </a:lnTo>
                  <a:lnTo>
                    <a:pt x="806" y="1321"/>
                  </a:lnTo>
                  <a:lnTo>
                    <a:pt x="800" y="1323"/>
                  </a:lnTo>
                  <a:lnTo>
                    <a:pt x="794" y="1323"/>
                  </a:lnTo>
                  <a:lnTo>
                    <a:pt x="781" y="1320"/>
                  </a:lnTo>
                  <a:lnTo>
                    <a:pt x="768" y="1319"/>
                  </a:lnTo>
                  <a:lnTo>
                    <a:pt x="755" y="1316"/>
                  </a:lnTo>
                  <a:lnTo>
                    <a:pt x="740" y="1316"/>
                  </a:lnTo>
                  <a:lnTo>
                    <a:pt x="726" y="1315"/>
                  </a:lnTo>
                  <a:lnTo>
                    <a:pt x="711" y="1315"/>
                  </a:lnTo>
                  <a:lnTo>
                    <a:pt x="697" y="1315"/>
                  </a:lnTo>
                  <a:lnTo>
                    <a:pt x="682" y="1316"/>
                  </a:lnTo>
                  <a:lnTo>
                    <a:pt x="668" y="1319"/>
                  </a:lnTo>
                  <a:lnTo>
                    <a:pt x="653" y="1320"/>
                  </a:lnTo>
                  <a:lnTo>
                    <a:pt x="639" y="1323"/>
                  </a:lnTo>
                  <a:lnTo>
                    <a:pt x="626" y="1326"/>
                  </a:lnTo>
                  <a:lnTo>
                    <a:pt x="613" y="1330"/>
                  </a:lnTo>
                  <a:lnTo>
                    <a:pt x="601" y="1335"/>
                  </a:lnTo>
                  <a:lnTo>
                    <a:pt x="589" y="1341"/>
                  </a:lnTo>
                  <a:lnTo>
                    <a:pt x="578" y="1347"/>
                  </a:lnTo>
                  <a:lnTo>
                    <a:pt x="568" y="1339"/>
                  </a:lnTo>
                  <a:lnTo>
                    <a:pt x="558" y="1330"/>
                  </a:lnTo>
                  <a:lnTo>
                    <a:pt x="550" y="1320"/>
                  </a:lnTo>
                  <a:lnTo>
                    <a:pt x="545" y="1306"/>
                  </a:lnTo>
                  <a:lnTo>
                    <a:pt x="552" y="1293"/>
                  </a:lnTo>
                  <a:lnTo>
                    <a:pt x="552" y="1277"/>
                  </a:lnTo>
                  <a:lnTo>
                    <a:pt x="548" y="1262"/>
                  </a:lnTo>
                  <a:lnTo>
                    <a:pt x="543" y="1248"/>
                  </a:lnTo>
                  <a:lnTo>
                    <a:pt x="534" y="1239"/>
                  </a:lnTo>
                  <a:lnTo>
                    <a:pt x="527" y="1227"/>
                  </a:lnTo>
                  <a:lnTo>
                    <a:pt x="521" y="1216"/>
                  </a:lnTo>
                  <a:lnTo>
                    <a:pt x="515" y="1203"/>
                  </a:lnTo>
                  <a:lnTo>
                    <a:pt x="510" y="1190"/>
                  </a:lnTo>
                  <a:lnTo>
                    <a:pt x="504" y="1178"/>
                  </a:lnTo>
                  <a:lnTo>
                    <a:pt x="498" y="1168"/>
                  </a:lnTo>
                  <a:lnTo>
                    <a:pt x="491" y="1159"/>
                  </a:lnTo>
                  <a:lnTo>
                    <a:pt x="483" y="1146"/>
                  </a:lnTo>
                  <a:lnTo>
                    <a:pt x="475" y="1132"/>
                  </a:lnTo>
                  <a:lnTo>
                    <a:pt x="467" y="1118"/>
                  </a:lnTo>
                  <a:lnTo>
                    <a:pt x="460" y="1104"/>
                  </a:lnTo>
                  <a:lnTo>
                    <a:pt x="453" y="1089"/>
                  </a:lnTo>
                  <a:lnTo>
                    <a:pt x="448" y="1074"/>
                  </a:lnTo>
                  <a:lnTo>
                    <a:pt x="443" y="1059"/>
                  </a:lnTo>
                  <a:lnTo>
                    <a:pt x="439" y="1042"/>
                  </a:lnTo>
                  <a:lnTo>
                    <a:pt x="438" y="1014"/>
                  </a:lnTo>
                  <a:lnTo>
                    <a:pt x="428" y="989"/>
                  </a:lnTo>
                  <a:lnTo>
                    <a:pt x="419" y="966"/>
                  </a:lnTo>
                  <a:lnTo>
                    <a:pt x="414" y="938"/>
                  </a:lnTo>
                  <a:lnTo>
                    <a:pt x="407" y="929"/>
                  </a:lnTo>
                  <a:lnTo>
                    <a:pt x="400" y="920"/>
                  </a:lnTo>
                  <a:lnTo>
                    <a:pt x="390" y="912"/>
                  </a:lnTo>
                  <a:lnTo>
                    <a:pt x="382" y="903"/>
                  </a:lnTo>
                  <a:lnTo>
                    <a:pt x="373" y="895"/>
                  </a:lnTo>
                  <a:lnTo>
                    <a:pt x="365" y="887"/>
                  </a:lnTo>
                  <a:lnTo>
                    <a:pt x="357" y="880"/>
                  </a:lnTo>
                  <a:lnTo>
                    <a:pt x="353" y="872"/>
                  </a:lnTo>
                  <a:lnTo>
                    <a:pt x="359" y="862"/>
                  </a:lnTo>
                  <a:lnTo>
                    <a:pt x="367" y="853"/>
                  </a:lnTo>
                  <a:lnTo>
                    <a:pt x="376" y="845"/>
                  </a:lnTo>
                  <a:lnTo>
                    <a:pt x="385" y="838"/>
                  </a:lnTo>
                  <a:lnTo>
                    <a:pt x="395" y="832"/>
                  </a:lnTo>
                  <a:lnTo>
                    <a:pt x="404" y="824"/>
                  </a:lnTo>
                  <a:lnTo>
                    <a:pt x="414" y="815"/>
                  </a:lnTo>
                  <a:lnTo>
                    <a:pt x="422" y="805"/>
                  </a:lnTo>
                  <a:lnTo>
                    <a:pt x="430" y="801"/>
                  </a:lnTo>
                  <a:lnTo>
                    <a:pt x="438" y="797"/>
                  </a:lnTo>
                  <a:lnTo>
                    <a:pt x="447" y="793"/>
                  </a:lnTo>
                  <a:lnTo>
                    <a:pt x="453" y="789"/>
                  </a:lnTo>
                  <a:lnTo>
                    <a:pt x="444" y="771"/>
                  </a:lnTo>
                  <a:lnTo>
                    <a:pt x="434" y="751"/>
                  </a:lnTo>
                  <a:lnTo>
                    <a:pt x="431" y="730"/>
                  </a:lnTo>
                  <a:lnTo>
                    <a:pt x="436" y="713"/>
                  </a:lnTo>
                  <a:lnTo>
                    <a:pt x="455" y="702"/>
                  </a:lnTo>
                  <a:lnTo>
                    <a:pt x="473" y="690"/>
                  </a:lnTo>
                  <a:lnTo>
                    <a:pt x="490" y="675"/>
                  </a:lnTo>
                  <a:lnTo>
                    <a:pt x="504" y="658"/>
                  </a:lnTo>
                  <a:lnTo>
                    <a:pt x="515" y="639"/>
                  </a:lnTo>
                  <a:lnTo>
                    <a:pt x="524" y="618"/>
                  </a:lnTo>
                  <a:lnTo>
                    <a:pt x="528" y="594"/>
                  </a:lnTo>
                  <a:lnTo>
                    <a:pt x="527" y="567"/>
                  </a:lnTo>
                  <a:lnTo>
                    <a:pt x="525" y="545"/>
                  </a:lnTo>
                  <a:lnTo>
                    <a:pt x="521" y="525"/>
                  </a:lnTo>
                  <a:lnTo>
                    <a:pt x="516" y="505"/>
                  </a:lnTo>
                  <a:lnTo>
                    <a:pt x="509" y="486"/>
                  </a:lnTo>
                  <a:lnTo>
                    <a:pt x="502" y="468"/>
                  </a:lnTo>
                  <a:lnTo>
                    <a:pt x="493" y="451"/>
                  </a:lnTo>
                  <a:lnTo>
                    <a:pt x="485" y="434"/>
                  </a:lnTo>
                  <a:lnTo>
                    <a:pt x="475" y="417"/>
                  </a:lnTo>
                  <a:lnTo>
                    <a:pt x="475" y="388"/>
                  </a:lnTo>
                  <a:lnTo>
                    <a:pt x="483" y="366"/>
                  </a:lnTo>
                  <a:lnTo>
                    <a:pt x="496" y="346"/>
                  </a:lnTo>
                  <a:lnTo>
                    <a:pt x="513" y="331"/>
                  </a:lnTo>
                  <a:lnTo>
                    <a:pt x="530" y="316"/>
                  </a:lnTo>
                  <a:lnTo>
                    <a:pt x="545" y="299"/>
                  </a:lnTo>
                  <a:lnTo>
                    <a:pt x="556" y="278"/>
                  </a:lnTo>
                  <a:lnTo>
                    <a:pt x="561" y="254"/>
                  </a:lnTo>
                  <a:lnTo>
                    <a:pt x="568" y="245"/>
                  </a:lnTo>
                  <a:lnTo>
                    <a:pt x="574" y="234"/>
                  </a:lnTo>
                  <a:lnTo>
                    <a:pt x="581" y="222"/>
                  </a:lnTo>
                  <a:lnTo>
                    <a:pt x="589" y="210"/>
                  </a:lnTo>
                  <a:lnTo>
                    <a:pt x="596" y="200"/>
                  </a:lnTo>
                  <a:lnTo>
                    <a:pt x="605" y="191"/>
                  </a:lnTo>
                  <a:lnTo>
                    <a:pt x="617" y="186"/>
                  </a:lnTo>
                  <a:lnTo>
                    <a:pt x="632" y="184"/>
                  </a:lnTo>
                  <a:lnTo>
                    <a:pt x="640" y="187"/>
                  </a:lnTo>
                  <a:lnTo>
                    <a:pt x="650" y="191"/>
                  </a:lnTo>
                  <a:lnTo>
                    <a:pt x="661" y="193"/>
                  </a:lnTo>
                  <a:lnTo>
                    <a:pt x="672" y="195"/>
                  </a:lnTo>
                  <a:lnTo>
                    <a:pt x="681" y="195"/>
                  </a:lnTo>
                  <a:lnTo>
                    <a:pt x="691" y="193"/>
                  </a:lnTo>
                  <a:lnTo>
                    <a:pt x="699" y="188"/>
                  </a:lnTo>
                  <a:lnTo>
                    <a:pt x="706" y="182"/>
                  </a:lnTo>
                  <a:lnTo>
                    <a:pt x="723" y="178"/>
                  </a:lnTo>
                  <a:lnTo>
                    <a:pt x="739" y="170"/>
                  </a:lnTo>
                  <a:lnTo>
                    <a:pt x="753" y="158"/>
                  </a:lnTo>
                  <a:lnTo>
                    <a:pt x="767" y="147"/>
                  </a:lnTo>
                  <a:lnTo>
                    <a:pt x="780" y="138"/>
                  </a:lnTo>
                  <a:lnTo>
                    <a:pt x="794" y="133"/>
                  </a:lnTo>
                  <a:lnTo>
                    <a:pt x="810" y="134"/>
                  </a:lnTo>
                  <a:lnTo>
                    <a:pt x="828" y="146"/>
                  </a:lnTo>
                  <a:lnTo>
                    <a:pt x="844" y="144"/>
                  </a:lnTo>
                  <a:lnTo>
                    <a:pt x="859" y="144"/>
                  </a:lnTo>
                  <a:lnTo>
                    <a:pt x="874" y="146"/>
                  </a:lnTo>
                  <a:lnTo>
                    <a:pt x="888" y="147"/>
                  </a:lnTo>
                  <a:lnTo>
                    <a:pt x="903" y="149"/>
                  </a:lnTo>
                  <a:lnTo>
                    <a:pt x="917" y="152"/>
                  </a:lnTo>
                  <a:lnTo>
                    <a:pt x="931" y="153"/>
                  </a:lnTo>
                  <a:lnTo>
                    <a:pt x="945" y="156"/>
                  </a:lnTo>
                  <a:lnTo>
                    <a:pt x="945" y="167"/>
                  </a:lnTo>
                  <a:lnTo>
                    <a:pt x="954" y="166"/>
                  </a:lnTo>
                  <a:lnTo>
                    <a:pt x="963" y="162"/>
                  </a:lnTo>
                  <a:lnTo>
                    <a:pt x="969" y="157"/>
                  </a:lnTo>
                  <a:lnTo>
                    <a:pt x="975" y="149"/>
                  </a:lnTo>
                  <a:lnTo>
                    <a:pt x="981" y="142"/>
                  </a:lnTo>
                  <a:lnTo>
                    <a:pt x="988" y="134"/>
                  </a:lnTo>
                  <a:lnTo>
                    <a:pt x="995" y="128"/>
                  </a:lnTo>
                  <a:lnTo>
                    <a:pt x="1005" y="122"/>
                  </a:lnTo>
                  <a:lnTo>
                    <a:pt x="1008" y="112"/>
                  </a:lnTo>
                  <a:lnTo>
                    <a:pt x="1017" y="107"/>
                  </a:lnTo>
                  <a:lnTo>
                    <a:pt x="1028" y="106"/>
                  </a:lnTo>
                  <a:lnTo>
                    <a:pt x="1039" y="104"/>
                  </a:lnTo>
                  <a:lnTo>
                    <a:pt x="1046" y="104"/>
                  </a:lnTo>
                  <a:lnTo>
                    <a:pt x="1052" y="103"/>
                  </a:lnTo>
                  <a:lnTo>
                    <a:pt x="1057" y="101"/>
                  </a:lnTo>
                  <a:lnTo>
                    <a:pt x="1061" y="97"/>
                  </a:lnTo>
                  <a:lnTo>
                    <a:pt x="1065" y="93"/>
                  </a:lnTo>
                  <a:lnTo>
                    <a:pt x="1069" y="89"/>
                  </a:lnTo>
                  <a:lnTo>
                    <a:pt x="1073" y="86"/>
                  </a:lnTo>
                  <a:lnTo>
                    <a:pt x="1079" y="85"/>
                  </a:lnTo>
                  <a:lnTo>
                    <a:pt x="1096" y="71"/>
                  </a:lnTo>
                  <a:lnTo>
                    <a:pt x="1117" y="61"/>
                  </a:lnTo>
                  <a:lnTo>
                    <a:pt x="1138" y="54"/>
                  </a:lnTo>
                  <a:lnTo>
                    <a:pt x="1161" y="48"/>
                  </a:lnTo>
                  <a:lnTo>
                    <a:pt x="1185" y="41"/>
                  </a:lnTo>
                  <a:lnTo>
                    <a:pt x="1211" y="35"/>
                  </a:lnTo>
                  <a:lnTo>
                    <a:pt x="1233" y="27"/>
                  </a:lnTo>
                  <a:lnTo>
                    <a:pt x="1256" y="16"/>
                  </a:lnTo>
                  <a:lnTo>
                    <a:pt x="1267" y="22"/>
                  </a:lnTo>
                  <a:lnTo>
                    <a:pt x="1274" y="22"/>
                  </a:lnTo>
                  <a:lnTo>
                    <a:pt x="1279" y="18"/>
                  </a:lnTo>
                  <a:lnTo>
                    <a:pt x="1282" y="12"/>
                  </a:lnTo>
                  <a:lnTo>
                    <a:pt x="1285" y="5"/>
                  </a:lnTo>
                  <a:lnTo>
                    <a:pt x="1291" y="0"/>
                  </a:lnTo>
                  <a:lnTo>
                    <a:pt x="1298" y="0"/>
                  </a:lnTo>
                  <a:lnTo>
                    <a:pt x="1310" y="5"/>
                  </a:lnTo>
                  <a:lnTo>
                    <a:pt x="131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4" name="Freeform 20"/>
            <p:cNvSpPr>
              <a:spLocks/>
            </p:cNvSpPr>
            <p:nvPr/>
          </p:nvSpPr>
          <p:spPr bwMode="auto">
            <a:xfrm>
              <a:off x="5134" y="221"/>
              <a:ext cx="16" cy="27"/>
            </a:xfrm>
            <a:custGeom>
              <a:avLst/>
              <a:gdLst/>
              <a:ahLst/>
              <a:cxnLst>
                <a:cxn ang="0">
                  <a:pos x="46" y="23"/>
                </a:cxn>
                <a:cxn ang="0">
                  <a:pos x="38" y="32"/>
                </a:cxn>
                <a:cxn ang="0">
                  <a:pos x="30" y="45"/>
                </a:cxn>
                <a:cxn ang="0">
                  <a:pos x="22" y="59"/>
                </a:cxn>
                <a:cxn ang="0">
                  <a:pos x="18" y="70"/>
                </a:cxn>
                <a:cxn ang="0">
                  <a:pos x="13" y="72"/>
                </a:cxn>
                <a:cxn ang="0">
                  <a:pos x="9" y="73"/>
                </a:cxn>
                <a:cxn ang="0">
                  <a:pos x="6" y="77"/>
                </a:cxn>
                <a:cxn ang="0">
                  <a:pos x="2" y="81"/>
                </a:cxn>
                <a:cxn ang="0">
                  <a:pos x="0" y="73"/>
                </a:cxn>
                <a:cxn ang="0">
                  <a:pos x="1" y="64"/>
                </a:cxn>
                <a:cxn ang="0">
                  <a:pos x="5" y="55"/>
                </a:cxn>
                <a:cxn ang="0">
                  <a:pos x="11" y="43"/>
                </a:cxn>
                <a:cxn ang="0">
                  <a:pos x="18" y="32"/>
                </a:cxn>
                <a:cxn ang="0">
                  <a:pos x="24" y="20"/>
                </a:cxn>
                <a:cxn ang="0">
                  <a:pos x="30" y="10"/>
                </a:cxn>
                <a:cxn ang="0">
                  <a:pos x="34" y="0"/>
                </a:cxn>
                <a:cxn ang="0">
                  <a:pos x="40" y="5"/>
                </a:cxn>
                <a:cxn ang="0">
                  <a:pos x="43" y="9"/>
                </a:cxn>
                <a:cxn ang="0">
                  <a:pos x="47" y="15"/>
                </a:cxn>
                <a:cxn ang="0">
                  <a:pos x="46" y="23"/>
                </a:cxn>
              </a:cxnLst>
              <a:rect l="0" t="0" r="r" b="b"/>
              <a:pathLst>
                <a:path w="47" h="81">
                  <a:moveTo>
                    <a:pt x="46" y="23"/>
                  </a:moveTo>
                  <a:lnTo>
                    <a:pt x="38" y="32"/>
                  </a:lnTo>
                  <a:lnTo>
                    <a:pt x="30" y="45"/>
                  </a:lnTo>
                  <a:lnTo>
                    <a:pt x="22" y="59"/>
                  </a:lnTo>
                  <a:lnTo>
                    <a:pt x="18" y="70"/>
                  </a:lnTo>
                  <a:lnTo>
                    <a:pt x="13" y="72"/>
                  </a:lnTo>
                  <a:lnTo>
                    <a:pt x="9" y="73"/>
                  </a:lnTo>
                  <a:lnTo>
                    <a:pt x="6" y="77"/>
                  </a:lnTo>
                  <a:lnTo>
                    <a:pt x="2" y="81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5" y="55"/>
                  </a:lnTo>
                  <a:lnTo>
                    <a:pt x="11" y="43"/>
                  </a:lnTo>
                  <a:lnTo>
                    <a:pt x="18" y="32"/>
                  </a:lnTo>
                  <a:lnTo>
                    <a:pt x="24" y="20"/>
                  </a:lnTo>
                  <a:lnTo>
                    <a:pt x="30" y="10"/>
                  </a:lnTo>
                  <a:lnTo>
                    <a:pt x="34" y="0"/>
                  </a:lnTo>
                  <a:lnTo>
                    <a:pt x="40" y="5"/>
                  </a:lnTo>
                  <a:lnTo>
                    <a:pt x="43" y="9"/>
                  </a:lnTo>
                  <a:lnTo>
                    <a:pt x="47" y="15"/>
                  </a:lnTo>
                  <a:lnTo>
                    <a:pt x="4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5" name="Freeform 21"/>
            <p:cNvSpPr>
              <a:spLocks/>
            </p:cNvSpPr>
            <p:nvPr/>
          </p:nvSpPr>
          <p:spPr bwMode="auto">
            <a:xfrm>
              <a:off x="5115" y="222"/>
              <a:ext cx="4" cy="28"/>
            </a:xfrm>
            <a:custGeom>
              <a:avLst/>
              <a:gdLst/>
              <a:ahLst/>
              <a:cxnLst>
                <a:cxn ang="0">
                  <a:pos x="11" y="83"/>
                </a:cxn>
                <a:cxn ang="0">
                  <a:pos x="0" y="80"/>
                </a:cxn>
                <a:cxn ang="0">
                  <a:pos x="0" y="0"/>
                </a:cxn>
                <a:cxn ang="0">
                  <a:pos x="10" y="12"/>
                </a:cxn>
                <a:cxn ang="0">
                  <a:pos x="12" y="34"/>
                </a:cxn>
                <a:cxn ang="0">
                  <a:pos x="11" y="59"/>
                </a:cxn>
                <a:cxn ang="0">
                  <a:pos x="11" y="83"/>
                </a:cxn>
              </a:cxnLst>
              <a:rect l="0" t="0" r="r" b="b"/>
              <a:pathLst>
                <a:path w="12" h="83">
                  <a:moveTo>
                    <a:pt x="11" y="83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2" y="34"/>
                  </a:lnTo>
                  <a:lnTo>
                    <a:pt x="11" y="59"/>
                  </a:lnTo>
                  <a:lnTo>
                    <a:pt x="11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6" name="Freeform 22"/>
            <p:cNvSpPr>
              <a:spLocks/>
            </p:cNvSpPr>
            <p:nvPr/>
          </p:nvSpPr>
          <p:spPr bwMode="auto">
            <a:xfrm>
              <a:off x="5089" y="224"/>
              <a:ext cx="14" cy="38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5" y="34"/>
                </a:cxn>
                <a:cxn ang="0">
                  <a:pos x="31" y="62"/>
                </a:cxn>
                <a:cxn ang="0">
                  <a:pos x="36" y="90"/>
                </a:cxn>
                <a:cxn ang="0">
                  <a:pos x="42" y="115"/>
                </a:cxn>
                <a:cxn ang="0">
                  <a:pos x="34" y="110"/>
                </a:cxn>
                <a:cxn ang="0">
                  <a:pos x="27" y="102"/>
                </a:cxn>
                <a:cxn ang="0">
                  <a:pos x="22" y="90"/>
                </a:cxn>
                <a:cxn ang="0">
                  <a:pos x="18" y="76"/>
                </a:cxn>
                <a:cxn ang="0">
                  <a:pos x="15" y="62"/>
                </a:cxn>
                <a:cxn ang="0">
                  <a:pos x="12" y="48"/>
                </a:cxn>
                <a:cxn ang="0">
                  <a:pos x="9" y="35"/>
                </a:cxn>
                <a:cxn ang="0">
                  <a:pos x="4" y="23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11" y="0"/>
                </a:cxn>
                <a:cxn ang="0">
                  <a:pos x="21" y="5"/>
                </a:cxn>
              </a:cxnLst>
              <a:rect l="0" t="0" r="r" b="b"/>
              <a:pathLst>
                <a:path w="42" h="115">
                  <a:moveTo>
                    <a:pt x="21" y="5"/>
                  </a:moveTo>
                  <a:lnTo>
                    <a:pt x="25" y="34"/>
                  </a:lnTo>
                  <a:lnTo>
                    <a:pt x="31" y="62"/>
                  </a:lnTo>
                  <a:lnTo>
                    <a:pt x="36" y="90"/>
                  </a:lnTo>
                  <a:lnTo>
                    <a:pt x="42" y="115"/>
                  </a:lnTo>
                  <a:lnTo>
                    <a:pt x="34" y="110"/>
                  </a:lnTo>
                  <a:lnTo>
                    <a:pt x="27" y="102"/>
                  </a:lnTo>
                  <a:lnTo>
                    <a:pt x="22" y="90"/>
                  </a:lnTo>
                  <a:lnTo>
                    <a:pt x="18" y="76"/>
                  </a:lnTo>
                  <a:lnTo>
                    <a:pt x="15" y="62"/>
                  </a:lnTo>
                  <a:lnTo>
                    <a:pt x="12" y="48"/>
                  </a:lnTo>
                  <a:lnTo>
                    <a:pt x="9" y="35"/>
                  </a:lnTo>
                  <a:lnTo>
                    <a:pt x="4" y="23"/>
                  </a:lnTo>
                  <a:lnTo>
                    <a:pt x="0" y="12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7" name="Freeform 23"/>
            <p:cNvSpPr>
              <a:spLocks/>
            </p:cNvSpPr>
            <p:nvPr/>
          </p:nvSpPr>
          <p:spPr bwMode="auto">
            <a:xfrm>
              <a:off x="5545" y="224"/>
              <a:ext cx="8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28"/>
                </a:cxn>
                <a:cxn ang="0">
                  <a:pos x="0" y="0"/>
                </a:cxn>
              </a:cxnLst>
              <a:rect l="0" t="0" r="r" b="b"/>
              <a:pathLst>
                <a:path w="23" h="28">
                  <a:moveTo>
                    <a:pt x="0" y="0"/>
                  </a:moveTo>
                  <a:lnTo>
                    <a:pt x="2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8" name="Freeform 24"/>
            <p:cNvSpPr>
              <a:spLocks/>
            </p:cNvSpPr>
            <p:nvPr/>
          </p:nvSpPr>
          <p:spPr bwMode="auto">
            <a:xfrm>
              <a:off x="5152" y="225"/>
              <a:ext cx="23" cy="29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59" y="28"/>
                </a:cxn>
                <a:cxn ang="0">
                  <a:pos x="52" y="37"/>
                </a:cxn>
                <a:cxn ang="0">
                  <a:pos x="43" y="46"/>
                </a:cxn>
                <a:cxn ang="0">
                  <a:pos x="36" y="54"/>
                </a:cxn>
                <a:cxn ang="0">
                  <a:pos x="28" y="63"/>
                </a:cxn>
                <a:cxn ang="0">
                  <a:pos x="19" y="72"/>
                </a:cxn>
                <a:cxn ang="0">
                  <a:pos x="11" y="80"/>
                </a:cxn>
                <a:cxn ang="0">
                  <a:pos x="0" y="87"/>
                </a:cxn>
                <a:cxn ang="0">
                  <a:pos x="4" y="76"/>
                </a:cxn>
                <a:cxn ang="0">
                  <a:pos x="8" y="64"/>
                </a:cxn>
                <a:cxn ang="0">
                  <a:pos x="16" y="53"/>
                </a:cxn>
                <a:cxn ang="0">
                  <a:pos x="23" y="42"/>
                </a:cxn>
                <a:cxn ang="0">
                  <a:pos x="32" y="32"/>
                </a:cxn>
                <a:cxn ang="0">
                  <a:pos x="41" y="22"/>
                </a:cxn>
                <a:cxn ang="0">
                  <a:pos x="49" y="10"/>
                </a:cxn>
                <a:cxn ang="0">
                  <a:pos x="57" y="0"/>
                </a:cxn>
                <a:cxn ang="0">
                  <a:pos x="67" y="0"/>
                </a:cxn>
                <a:cxn ang="0">
                  <a:pos x="67" y="20"/>
                </a:cxn>
              </a:cxnLst>
              <a:rect l="0" t="0" r="r" b="b"/>
              <a:pathLst>
                <a:path w="67" h="87">
                  <a:moveTo>
                    <a:pt x="67" y="20"/>
                  </a:moveTo>
                  <a:lnTo>
                    <a:pt x="59" y="28"/>
                  </a:lnTo>
                  <a:lnTo>
                    <a:pt x="52" y="37"/>
                  </a:lnTo>
                  <a:lnTo>
                    <a:pt x="43" y="46"/>
                  </a:lnTo>
                  <a:lnTo>
                    <a:pt x="36" y="54"/>
                  </a:lnTo>
                  <a:lnTo>
                    <a:pt x="28" y="63"/>
                  </a:lnTo>
                  <a:lnTo>
                    <a:pt x="19" y="72"/>
                  </a:lnTo>
                  <a:lnTo>
                    <a:pt x="11" y="80"/>
                  </a:lnTo>
                  <a:lnTo>
                    <a:pt x="0" y="87"/>
                  </a:lnTo>
                  <a:lnTo>
                    <a:pt x="4" y="76"/>
                  </a:lnTo>
                  <a:lnTo>
                    <a:pt x="8" y="64"/>
                  </a:lnTo>
                  <a:lnTo>
                    <a:pt x="16" y="53"/>
                  </a:lnTo>
                  <a:lnTo>
                    <a:pt x="23" y="42"/>
                  </a:lnTo>
                  <a:lnTo>
                    <a:pt x="32" y="32"/>
                  </a:lnTo>
                  <a:lnTo>
                    <a:pt x="41" y="22"/>
                  </a:lnTo>
                  <a:lnTo>
                    <a:pt x="49" y="10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6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9" name="Freeform 25"/>
            <p:cNvSpPr>
              <a:spLocks/>
            </p:cNvSpPr>
            <p:nvPr/>
          </p:nvSpPr>
          <p:spPr bwMode="auto">
            <a:xfrm>
              <a:off x="5173" y="229"/>
              <a:ext cx="32" cy="33"/>
            </a:xfrm>
            <a:custGeom>
              <a:avLst/>
              <a:gdLst/>
              <a:ahLst/>
              <a:cxnLst>
                <a:cxn ang="0">
                  <a:pos x="93" y="24"/>
                </a:cxn>
                <a:cxn ang="0">
                  <a:pos x="81" y="32"/>
                </a:cxn>
                <a:cxn ang="0">
                  <a:pos x="71" y="40"/>
                </a:cxn>
                <a:cxn ang="0">
                  <a:pos x="60" y="50"/>
                </a:cxn>
                <a:cxn ang="0">
                  <a:pos x="49" y="60"/>
                </a:cxn>
                <a:cxn ang="0">
                  <a:pos x="38" y="71"/>
                </a:cxn>
                <a:cxn ang="0">
                  <a:pos x="26" y="81"/>
                </a:cxn>
                <a:cxn ang="0">
                  <a:pos x="13" y="91"/>
                </a:cxn>
                <a:cxn ang="0">
                  <a:pos x="0" y="100"/>
                </a:cxn>
                <a:cxn ang="0">
                  <a:pos x="0" y="85"/>
                </a:cxn>
                <a:cxn ang="0">
                  <a:pos x="10" y="73"/>
                </a:cxn>
                <a:cxn ang="0">
                  <a:pos x="21" y="62"/>
                </a:cxn>
                <a:cxn ang="0">
                  <a:pos x="32" y="51"/>
                </a:cxn>
                <a:cxn ang="0">
                  <a:pos x="44" y="41"/>
                </a:cxn>
                <a:cxn ang="0">
                  <a:pos x="55" y="32"/>
                </a:cxn>
                <a:cxn ang="0">
                  <a:pos x="67" y="22"/>
                </a:cxn>
                <a:cxn ang="0">
                  <a:pos x="78" y="11"/>
                </a:cxn>
                <a:cxn ang="0">
                  <a:pos x="90" y="0"/>
                </a:cxn>
                <a:cxn ang="0">
                  <a:pos x="93" y="2"/>
                </a:cxn>
                <a:cxn ang="0">
                  <a:pos x="96" y="9"/>
                </a:cxn>
                <a:cxn ang="0">
                  <a:pos x="96" y="16"/>
                </a:cxn>
                <a:cxn ang="0">
                  <a:pos x="93" y="24"/>
                </a:cxn>
              </a:cxnLst>
              <a:rect l="0" t="0" r="r" b="b"/>
              <a:pathLst>
                <a:path w="96" h="100">
                  <a:moveTo>
                    <a:pt x="93" y="24"/>
                  </a:moveTo>
                  <a:lnTo>
                    <a:pt x="81" y="32"/>
                  </a:lnTo>
                  <a:lnTo>
                    <a:pt x="71" y="40"/>
                  </a:lnTo>
                  <a:lnTo>
                    <a:pt x="60" y="50"/>
                  </a:lnTo>
                  <a:lnTo>
                    <a:pt x="49" y="60"/>
                  </a:lnTo>
                  <a:lnTo>
                    <a:pt x="38" y="71"/>
                  </a:lnTo>
                  <a:lnTo>
                    <a:pt x="26" y="81"/>
                  </a:lnTo>
                  <a:lnTo>
                    <a:pt x="13" y="91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10" y="73"/>
                  </a:lnTo>
                  <a:lnTo>
                    <a:pt x="21" y="62"/>
                  </a:lnTo>
                  <a:lnTo>
                    <a:pt x="32" y="51"/>
                  </a:lnTo>
                  <a:lnTo>
                    <a:pt x="44" y="41"/>
                  </a:lnTo>
                  <a:lnTo>
                    <a:pt x="55" y="32"/>
                  </a:lnTo>
                  <a:lnTo>
                    <a:pt x="67" y="22"/>
                  </a:lnTo>
                  <a:lnTo>
                    <a:pt x="78" y="11"/>
                  </a:lnTo>
                  <a:lnTo>
                    <a:pt x="90" y="0"/>
                  </a:lnTo>
                  <a:lnTo>
                    <a:pt x="93" y="2"/>
                  </a:lnTo>
                  <a:lnTo>
                    <a:pt x="96" y="9"/>
                  </a:lnTo>
                  <a:lnTo>
                    <a:pt x="96" y="16"/>
                  </a:lnTo>
                  <a:lnTo>
                    <a:pt x="9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10" name="Freeform 26"/>
            <p:cNvSpPr>
              <a:spLocks/>
            </p:cNvSpPr>
            <p:nvPr/>
          </p:nvSpPr>
          <p:spPr bwMode="auto">
            <a:xfrm>
              <a:off x="5555" y="234"/>
              <a:ext cx="4" cy="7"/>
            </a:xfrm>
            <a:custGeom>
              <a:avLst/>
              <a:gdLst/>
              <a:ahLst/>
              <a:cxnLst>
                <a:cxn ang="0">
                  <a:pos x="12" y="21"/>
                </a:cxn>
                <a:cxn ang="0">
                  <a:pos x="5" y="20"/>
                </a:cxn>
                <a:cxn ang="0">
                  <a:pos x="3" y="13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12" y="21"/>
                </a:cxn>
              </a:cxnLst>
              <a:rect l="0" t="0" r="r" b="b"/>
              <a:pathLst>
                <a:path w="12" h="21">
                  <a:moveTo>
                    <a:pt x="12" y="21"/>
                  </a:moveTo>
                  <a:lnTo>
                    <a:pt x="5" y="20"/>
                  </a:lnTo>
                  <a:lnTo>
                    <a:pt x="3" y="13"/>
                  </a:lnTo>
                  <a:lnTo>
                    <a:pt x="1" y="7"/>
                  </a:lnTo>
                  <a:lnTo>
                    <a:pt x="0" y="0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11" name="Freeform 27"/>
            <p:cNvSpPr>
              <a:spLocks/>
            </p:cNvSpPr>
            <p:nvPr/>
          </p:nvSpPr>
          <p:spPr bwMode="auto">
            <a:xfrm>
              <a:off x="5058" y="240"/>
              <a:ext cx="22" cy="22"/>
            </a:xfrm>
            <a:custGeom>
              <a:avLst/>
              <a:gdLst/>
              <a:ahLst/>
              <a:cxnLst>
                <a:cxn ang="0">
                  <a:pos x="67" y="57"/>
                </a:cxn>
                <a:cxn ang="0">
                  <a:pos x="67" y="66"/>
                </a:cxn>
                <a:cxn ang="0">
                  <a:pos x="58" y="61"/>
                </a:cxn>
                <a:cxn ang="0">
                  <a:pos x="47" y="56"/>
                </a:cxn>
                <a:cxn ang="0">
                  <a:pos x="36" y="49"/>
                </a:cxn>
                <a:cxn ang="0">
                  <a:pos x="25" y="43"/>
                </a:cxn>
                <a:cxn ang="0">
                  <a:pos x="17" y="35"/>
                </a:cxn>
                <a:cxn ang="0">
                  <a:pos x="8" y="26"/>
                </a:cxn>
                <a:cxn ang="0">
                  <a:pos x="2" y="16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18" y="8"/>
                </a:cxn>
                <a:cxn ang="0">
                  <a:pos x="25" y="14"/>
                </a:cxn>
                <a:cxn ang="0">
                  <a:pos x="33" y="21"/>
                </a:cxn>
                <a:cxn ang="0">
                  <a:pos x="40" y="29"/>
                </a:cxn>
                <a:cxn ang="0">
                  <a:pos x="47" y="35"/>
                </a:cxn>
                <a:cxn ang="0">
                  <a:pos x="54" y="41"/>
                </a:cxn>
                <a:cxn ang="0">
                  <a:pos x="61" y="49"/>
                </a:cxn>
                <a:cxn ang="0">
                  <a:pos x="67" y="57"/>
                </a:cxn>
              </a:cxnLst>
              <a:rect l="0" t="0" r="r" b="b"/>
              <a:pathLst>
                <a:path w="67" h="66">
                  <a:moveTo>
                    <a:pt x="67" y="57"/>
                  </a:moveTo>
                  <a:lnTo>
                    <a:pt x="67" y="66"/>
                  </a:lnTo>
                  <a:lnTo>
                    <a:pt x="58" y="61"/>
                  </a:lnTo>
                  <a:lnTo>
                    <a:pt x="47" y="56"/>
                  </a:lnTo>
                  <a:lnTo>
                    <a:pt x="36" y="49"/>
                  </a:lnTo>
                  <a:lnTo>
                    <a:pt x="25" y="43"/>
                  </a:lnTo>
                  <a:lnTo>
                    <a:pt x="17" y="35"/>
                  </a:lnTo>
                  <a:lnTo>
                    <a:pt x="8" y="26"/>
                  </a:lnTo>
                  <a:lnTo>
                    <a:pt x="2" y="1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8" y="8"/>
                  </a:lnTo>
                  <a:lnTo>
                    <a:pt x="25" y="14"/>
                  </a:lnTo>
                  <a:lnTo>
                    <a:pt x="33" y="21"/>
                  </a:lnTo>
                  <a:lnTo>
                    <a:pt x="40" y="29"/>
                  </a:lnTo>
                  <a:lnTo>
                    <a:pt x="47" y="35"/>
                  </a:lnTo>
                  <a:lnTo>
                    <a:pt x="54" y="41"/>
                  </a:lnTo>
                  <a:lnTo>
                    <a:pt x="61" y="49"/>
                  </a:lnTo>
                  <a:lnTo>
                    <a:pt x="6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12" name="Freeform 28"/>
            <p:cNvSpPr>
              <a:spLocks/>
            </p:cNvSpPr>
            <p:nvPr/>
          </p:nvSpPr>
          <p:spPr bwMode="auto">
            <a:xfrm>
              <a:off x="5039" y="256"/>
              <a:ext cx="23" cy="18"/>
            </a:xfrm>
            <a:custGeom>
              <a:avLst/>
              <a:gdLst/>
              <a:ahLst/>
              <a:cxnLst>
                <a:cxn ang="0">
                  <a:pos x="67" y="53"/>
                </a:cxn>
                <a:cxn ang="0">
                  <a:pos x="57" y="54"/>
                </a:cxn>
                <a:cxn ang="0">
                  <a:pos x="49" y="53"/>
                </a:cxn>
                <a:cxn ang="0">
                  <a:pos x="42" y="50"/>
                </a:cxn>
                <a:cxn ang="0">
                  <a:pos x="35" y="45"/>
                </a:cxn>
                <a:cxn ang="0">
                  <a:pos x="27" y="40"/>
                </a:cxn>
                <a:cxn ang="0">
                  <a:pos x="21" y="35"/>
                </a:cxn>
                <a:cxn ang="0">
                  <a:pos x="14" y="30"/>
                </a:cxn>
                <a:cxn ang="0">
                  <a:pos x="6" y="27"/>
                </a:cxn>
                <a:cxn ang="0">
                  <a:pos x="1" y="21"/>
                </a:cxn>
                <a:cxn ang="0">
                  <a:pos x="0" y="13"/>
                </a:cxn>
                <a:cxn ang="0">
                  <a:pos x="1" y="5"/>
                </a:cxn>
                <a:cxn ang="0">
                  <a:pos x="7" y="0"/>
                </a:cxn>
                <a:cxn ang="0">
                  <a:pos x="14" y="5"/>
                </a:cxn>
                <a:cxn ang="0">
                  <a:pos x="24" y="9"/>
                </a:cxn>
                <a:cxn ang="0">
                  <a:pos x="32" y="16"/>
                </a:cxn>
                <a:cxn ang="0">
                  <a:pos x="41" y="21"/>
                </a:cxn>
                <a:cxn ang="0">
                  <a:pos x="49" y="28"/>
                </a:cxn>
                <a:cxn ang="0">
                  <a:pos x="56" y="35"/>
                </a:cxn>
                <a:cxn ang="0">
                  <a:pos x="62" y="44"/>
                </a:cxn>
                <a:cxn ang="0">
                  <a:pos x="67" y="53"/>
                </a:cxn>
              </a:cxnLst>
              <a:rect l="0" t="0" r="r" b="b"/>
              <a:pathLst>
                <a:path w="67" h="54">
                  <a:moveTo>
                    <a:pt x="67" y="53"/>
                  </a:moveTo>
                  <a:lnTo>
                    <a:pt x="57" y="54"/>
                  </a:lnTo>
                  <a:lnTo>
                    <a:pt x="49" y="53"/>
                  </a:lnTo>
                  <a:lnTo>
                    <a:pt x="42" y="50"/>
                  </a:lnTo>
                  <a:lnTo>
                    <a:pt x="35" y="45"/>
                  </a:lnTo>
                  <a:lnTo>
                    <a:pt x="27" y="40"/>
                  </a:lnTo>
                  <a:lnTo>
                    <a:pt x="21" y="35"/>
                  </a:lnTo>
                  <a:lnTo>
                    <a:pt x="14" y="30"/>
                  </a:lnTo>
                  <a:lnTo>
                    <a:pt x="6" y="27"/>
                  </a:lnTo>
                  <a:lnTo>
                    <a:pt x="1" y="21"/>
                  </a:lnTo>
                  <a:lnTo>
                    <a:pt x="0" y="13"/>
                  </a:lnTo>
                  <a:lnTo>
                    <a:pt x="1" y="5"/>
                  </a:lnTo>
                  <a:lnTo>
                    <a:pt x="7" y="0"/>
                  </a:lnTo>
                  <a:lnTo>
                    <a:pt x="14" y="5"/>
                  </a:lnTo>
                  <a:lnTo>
                    <a:pt x="24" y="9"/>
                  </a:lnTo>
                  <a:lnTo>
                    <a:pt x="32" y="16"/>
                  </a:lnTo>
                  <a:lnTo>
                    <a:pt x="41" y="21"/>
                  </a:lnTo>
                  <a:lnTo>
                    <a:pt x="49" y="28"/>
                  </a:lnTo>
                  <a:lnTo>
                    <a:pt x="56" y="35"/>
                  </a:lnTo>
                  <a:lnTo>
                    <a:pt x="62" y="44"/>
                  </a:lnTo>
                  <a:lnTo>
                    <a:pt x="67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13" name="Freeform 29"/>
            <p:cNvSpPr>
              <a:spLocks/>
            </p:cNvSpPr>
            <p:nvPr/>
          </p:nvSpPr>
          <p:spPr bwMode="auto">
            <a:xfrm>
              <a:off x="5369" y="256"/>
              <a:ext cx="38" cy="26"/>
            </a:xfrm>
            <a:custGeom>
              <a:avLst/>
              <a:gdLst/>
              <a:ahLst/>
              <a:cxnLst>
                <a:cxn ang="0">
                  <a:pos x="110" y="26"/>
                </a:cxn>
                <a:cxn ang="0">
                  <a:pos x="110" y="64"/>
                </a:cxn>
                <a:cxn ang="0">
                  <a:pos x="114" y="63"/>
                </a:cxn>
                <a:cxn ang="0">
                  <a:pos x="109" y="67"/>
                </a:cxn>
                <a:cxn ang="0">
                  <a:pos x="106" y="68"/>
                </a:cxn>
                <a:cxn ang="0">
                  <a:pos x="100" y="64"/>
                </a:cxn>
                <a:cxn ang="0">
                  <a:pos x="95" y="60"/>
                </a:cxn>
                <a:cxn ang="0">
                  <a:pos x="89" y="54"/>
                </a:cxn>
                <a:cxn ang="0">
                  <a:pos x="83" y="49"/>
                </a:cxn>
                <a:cxn ang="0">
                  <a:pos x="77" y="45"/>
                </a:cxn>
                <a:cxn ang="0">
                  <a:pos x="71" y="42"/>
                </a:cxn>
                <a:cxn ang="0">
                  <a:pos x="61" y="45"/>
                </a:cxn>
                <a:cxn ang="0">
                  <a:pos x="52" y="49"/>
                </a:cxn>
                <a:cxn ang="0">
                  <a:pos x="43" y="54"/>
                </a:cxn>
                <a:cxn ang="0">
                  <a:pos x="35" y="58"/>
                </a:cxn>
                <a:cxn ang="0">
                  <a:pos x="26" y="63"/>
                </a:cxn>
                <a:cxn ang="0">
                  <a:pos x="19" y="67"/>
                </a:cxn>
                <a:cxn ang="0">
                  <a:pos x="9" y="72"/>
                </a:cxn>
                <a:cxn ang="0">
                  <a:pos x="0" y="77"/>
                </a:cxn>
                <a:cxn ang="0">
                  <a:pos x="7" y="67"/>
                </a:cxn>
                <a:cxn ang="0">
                  <a:pos x="15" y="58"/>
                </a:cxn>
                <a:cxn ang="0">
                  <a:pos x="25" y="48"/>
                </a:cxn>
                <a:cxn ang="0">
                  <a:pos x="37" y="40"/>
                </a:cxn>
                <a:cxn ang="0">
                  <a:pos x="49" y="31"/>
                </a:cxn>
                <a:cxn ang="0">
                  <a:pos x="61" y="23"/>
                </a:cxn>
                <a:cxn ang="0">
                  <a:pos x="72" y="15"/>
                </a:cxn>
                <a:cxn ang="0">
                  <a:pos x="83" y="8"/>
                </a:cxn>
                <a:cxn ang="0">
                  <a:pos x="91" y="0"/>
                </a:cxn>
                <a:cxn ang="0">
                  <a:pos x="101" y="4"/>
                </a:cxn>
                <a:cxn ang="0">
                  <a:pos x="108" y="14"/>
                </a:cxn>
                <a:cxn ang="0">
                  <a:pos x="110" y="26"/>
                </a:cxn>
              </a:cxnLst>
              <a:rect l="0" t="0" r="r" b="b"/>
              <a:pathLst>
                <a:path w="114" h="77">
                  <a:moveTo>
                    <a:pt x="110" y="26"/>
                  </a:moveTo>
                  <a:lnTo>
                    <a:pt x="110" y="64"/>
                  </a:lnTo>
                  <a:lnTo>
                    <a:pt x="114" y="63"/>
                  </a:lnTo>
                  <a:lnTo>
                    <a:pt x="109" y="67"/>
                  </a:lnTo>
                  <a:lnTo>
                    <a:pt x="106" y="68"/>
                  </a:lnTo>
                  <a:lnTo>
                    <a:pt x="100" y="64"/>
                  </a:lnTo>
                  <a:lnTo>
                    <a:pt x="95" y="60"/>
                  </a:lnTo>
                  <a:lnTo>
                    <a:pt x="89" y="54"/>
                  </a:lnTo>
                  <a:lnTo>
                    <a:pt x="83" y="49"/>
                  </a:lnTo>
                  <a:lnTo>
                    <a:pt x="77" y="45"/>
                  </a:lnTo>
                  <a:lnTo>
                    <a:pt x="71" y="42"/>
                  </a:lnTo>
                  <a:lnTo>
                    <a:pt x="61" y="45"/>
                  </a:lnTo>
                  <a:lnTo>
                    <a:pt x="52" y="49"/>
                  </a:lnTo>
                  <a:lnTo>
                    <a:pt x="43" y="54"/>
                  </a:lnTo>
                  <a:lnTo>
                    <a:pt x="35" y="58"/>
                  </a:lnTo>
                  <a:lnTo>
                    <a:pt x="26" y="63"/>
                  </a:lnTo>
                  <a:lnTo>
                    <a:pt x="19" y="67"/>
                  </a:lnTo>
                  <a:lnTo>
                    <a:pt x="9" y="72"/>
                  </a:lnTo>
                  <a:lnTo>
                    <a:pt x="0" y="77"/>
                  </a:lnTo>
                  <a:lnTo>
                    <a:pt x="7" y="67"/>
                  </a:lnTo>
                  <a:lnTo>
                    <a:pt x="15" y="58"/>
                  </a:lnTo>
                  <a:lnTo>
                    <a:pt x="25" y="48"/>
                  </a:lnTo>
                  <a:lnTo>
                    <a:pt x="37" y="40"/>
                  </a:lnTo>
                  <a:lnTo>
                    <a:pt x="49" y="31"/>
                  </a:lnTo>
                  <a:lnTo>
                    <a:pt x="61" y="23"/>
                  </a:lnTo>
                  <a:lnTo>
                    <a:pt x="72" y="15"/>
                  </a:lnTo>
                  <a:lnTo>
                    <a:pt x="83" y="8"/>
                  </a:lnTo>
                  <a:lnTo>
                    <a:pt x="91" y="0"/>
                  </a:lnTo>
                  <a:lnTo>
                    <a:pt x="101" y="4"/>
                  </a:lnTo>
                  <a:lnTo>
                    <a:pt x="108" y="14"/>
                  </a:lnTo>
                  <a:lnTo>
                    <a:pt x="11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14" name="Freeform 30"/>
            <p:cNvSpPr>
              <a:spLocks/>
            </p:cNvSpPr>
            <p:nvPr/>
          </p:nvSpPr>
          <p:spPr bwMode="auto">
            <a:xfrm>
              <a:off x="5180" y="259"/>
              <a:ext cx="24" cy="18"/>
            </a:xfrm>
            <a:custGeom>
              <a:avLst/>
              <a:gdLst/>
              <a:ahLst/>
              <a:cxnLst>
                <a:cxn ang="0">
                  <a:pos x="73" y="17"/>
                </a:cxn>
                <a:cxn ang="0">
                  <a:pos x="66" y="22"/>
                </a:cxn>
                <a:cxn ang="0">
                  <a:pos x="58" y="27"/>
                </a:cxn>
                <a:cxn ang="0">
                  <a:pos x="49" y="33"/>
                </a:cxn>
                <a:cxn ang="0">
                  <a:pos x="41" y="39"/>
                </a:cxn>
                <a:cxn ang="0">
                  <a:pos x="31" y="44"/>
                </a:cxn>
                <a:cxn ang="0">
                  <a:pos x="20" y="49"/>
                </a:cxn>
                <a:cxn ang="0">
                  <a:pos x="11" y="53"/>
                </a:cxn>
                <a:cxn ang="0">
                  <a:pos x="0" y="55"/>
                </a:cxn>
                <a:cxn ang="0">
                  <a:pos x="1" y="45"/>
                </a:cxn>
                <a:cxn ang="0">
                  <a:pos x="6" y="37"/>
                </a:cxn>
                <a:cxn ang="0">
                  <a:pos x="12" y="31"/>
                </a:cxn>
                <a:cxn ang="0">
                  <a:pos x="20" y="26"/>
                </a:cxn>
                <a:cxn ang="0">
                  <a:pos x="30" y="22"/>
                </a:cxn>
                <a:cxn ang="0">
                  <a:pos x="39" y="18"/>
                </a:cxn>
                <a:cxn ang="0">
                  <a:pos x="47" y="14"/>
                </a:cxn>
                <a:cxn ang="0">
                  <a:pos x="54" y="9"/>
                </a:cxn>
                <a:cxn ang="0">
                  <a:pos x="59" y="8"/>
                </a:cxn>
                <a:cxn ang="0">
                  <a:pos x="64" y="4"/>
                </a:cxn>
                <a:cxn ang="0">
                  <a:pos x="67" y="1"/>
                </a:cxn>
                <a:cxn ang="0">
                  <a:pos x="73" y="0"/>
                </a:cxn>
                <a:cxn ang="0">
                  <a:pos x="73" y="17"/>
                </a:cxn>
              </a:cxnLst>
              <a:rect l="0" t="0" r="r" b="b"/>
              <a:pathLst>
                <a:path w="73" h="55">
                  <a:moveTo>
                    <a:pt x="73" y="17"/>
                  </a:moveTo>
                  <a:lnTo>
                    <a:pt x="66" y="22"/>
                  </a:lnTo>
                  <a:lnTo>
                    <a:pt x="58" y="27"/>
                  </a:lnTo>
                  <a:lnTo>
                    <a:pt x="49" y="33"/>
                  </a:lnTo>
                  <a:lnTo>
                    <a:pt x="41" y="39"/>
                  </a:lnTo>
                  <a:lnTo>
                    <a:pt x="31" y="44"/>
                  </a:lnTo>
                  <a:lnTo>
                    <a:pt x="20" y="49"/>
                  </a:lnTo>
                  <a:lnTo>
                    <a:pt x="11" y="53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6" y="37"/>
                  </a:lnTo>
                  <a:lnTo>
                    <a:pt x="12" y="31"/>
                  </a:lnTo>
                  <a:lnTo>
                    <a:pt x="20" y="26"/>
                  </a:lnTo>
                  <a:lnTo>
                    <a:pt x="30" y="22"/>
                  </a:lnTo>
                  <a:lnTo>
                    <a:pt x="39" y="18"/>
                  </a:lnTo>
                  <a:lnTo>
                    <a:pt x="47" y="14"/>
                  </a:lnTo>
                  <a:lnTo>
                    <a:pt x="54" y="9"/>
                  </a:lnTo>
                  <a:lnTo>
                    <a:pt x="59" y="8"/>
                  </a:lnTo>
                  <a:lnTo>
                    <a:pt x="64" y="4"/>
                  </a:lnTo>
                  <a:lnTo>
                    <a:pt x="67" y="1"/>
                  </a:lnTo>
                  <a:lnTo>
                    <a:pt x="73" y="0"/>
                  </a:lnTo>
                  <a:lnTo>
                    <a:pt x="7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15" name="Freeform 31"/>
            <p:cNvSpPr>
              <a:spLocks/>
            </p:cNvSpPr>
            <p:nvPr/>
          </p:nvSpPr>
          <p:spPr bwMode="auto">
            <a:xfrm>
              <a:off x="5466" y="269"/>
              <a:ext cx="34" cy="27"/>
            </a:xfrm>
            <a:custGeom>
              <a:avLst/>
              <a:gdLst/>
              <a:ahLst/>
              <a:cxnLst>
                <a:cxn ang="0">
                  <a:pos x="97" y="64"/>
                </a:cxn>
                <a:cxn ang="0">
                  <a:pos x="102" y="68"/>
                </a:cxn>
                <a:cxn ang="0">
                  <a:pos x="100" y="72"/>
                </a:cxn>
                <a:cxn ang="0">
                  <a:pos x="96" y="76"/>
                </a:cxn>
                <a:cxn ang="0">
                  <a:pos x="95" y="81"/>
                </a:cxn>
                <a:cxn ang="0">
                  <a:pos x="86" y="74"/>
                </a:cxn>
                <a:cxn ang="0">
                  <a:pos x="78" y="67"/>
                </a:cxn>
                <a:cxn ang="0">
                  <a:pos x="68" y="60"/>
                </a:cxn>
                <a:cxn ang="0">
                  <a:pos x="58" y="54"/>
                </a:cxn>
                <a:cxn ang="0">
                  <a:pos x="48" y="50"/>
                </a:cxn>
                <a:cxn ang="0">
                  <a:pos x="37" y="49"/>
                </a:cxn>
                <a:cxn ang="0">
                  <a:pos x="26" y="50"/>
                </a:cxn>
                <a:cxn ang="0">
                  <a:pos x="17" y="55"/>
                </a:cxn>
                <a:cxn ang="0">
                  <a:pos x="13" y="60"/>
                </a:cxn>
                <a:cxn ang="0">
                  <a:pos x="8" y="63"/>
                </a:cxn>
                <a:cxn ang="0">
                  <a:pos x="3" y="64"/>
                </a:cxn>
                <a:cxn ang="0">
                  <a:pos x="0" y="62"/>
                </a:cxn>
                <a:cxn ang="0">
                  <a:pos x="5" y="51"/>
                </a:cxn>
                <a:cxn ang="0">
                  <a:pos x="12" y="44"/>
                </a:cxn>
                <a:cxn ang="0">
                  <a:pos x="21" y="36"/>
                </a:cxn>
                <a:cxn ang="0">
                  <a:pos x="31" y="28"/>
                </a:cxn>
                <a:cxn ang="0">
                  <a:pos x="43" y="22"/>
                </a:cxn>
                <a:cxn ang="0">
                  <a:pos x="54" y="15"/>
                </a:cxn>
                <a:cxn ang="0">
                  <a:pos x="65" y="8"/>
                </a:cxn>
                <a:cxn ang="0">
                  <a:pos x="76" y="0"/>
                </a:cxn>
                <a:cxn ang="0">
                  <a:pos x="88" y="10"/>
                </a:cxn>
                <a:cxn ang="0">
                  <a:pos x="94" y="26"/>
                </a:cxn>
                <a:cxn ang="0">
                  <a:pos x="95" y="45"/>
                </a:cxn>
                <a:cxn ang="0">
                  <a:pos x="97" y="64"/>
                </a:cxn>
              </a:cxnLst>
              <a:rect l="0" t="0" r="r" b="b"/>
              <a:pathLst>
                <a:path w="102" h="81">
                  <a:moveTo>
                    <a:pt x="97" y="64"/>
                  </a:moveTo>
                  <a:lnTo>
                    <a:pt x="102" y="68"/>
                  </a:lnTo>
                  <a:lnTo>
                    <a:pt x="100" y="72"/>
                  </a:lnTo>
                  <a:lnTo>
                    <a:pt x="96" y="76"/>
                  </a:lnTo>
                  <a:lnTo>
                    <a:pt x="95" y="81"/>
                  </a:lnTo>
                  <a:lnTo>
                    <a:pt x="86" y="74"/>
                  </a:lnTo>
                  <a:lnTo>
                    <a:pt x="78" y="67"/>
                  </a:lnTo>
                  <a:lnTo>
                    <a:pt x="68" y="60"/>
                  </a:lnTo>
                  <a:lnTo>
                    <a:pt x="58" y="54"/>
                  </a:lnTo>
                  <a:lnTo>
                    <a:pt x="48" y="50"/>
                  </a:lnTo>
                  <a:lnTo>
                    <a:pt x="37" y="49"/>
                  </a:lnTo>
                  <a:lnTo>
                    <a:pt x="26" y="50"/>
                  </a:lnTo>
                  <a:lnTo>
                    <a:pt x="17" y="55"/>
                  </a:lnTo>
                  <a:lnTo>
                    <a:pt x="13" y="60"/>
                  </a:lnTo>
                  <a:lnTo>
                    <a:pt x="8" y="63"/>
                  </a:lnTo>
                  <a:lnTo>
                    <a:pt x="3" y="64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12" y="44"/>
                  </a:lnTo>
                  <a:lnTo>
                    <a:pt x="21" y="36"/>
                  </a:lnTo>
                  <a:lnTo>
                    <a:pt x="31" y="28"/>
                  </a:lnTo>
                  <a:lnTo>
                    <a:pt x="43" y="22"/>
                  </a:lnTo>
                  <a:lnTo>
                    <a:pt x="54" y="15"/>
                  </a:lnTo>
                  <a:lnTo>
                    <a:pt x="65" y="8"/>
                  </a:lnTo>
                  <a:lnTo>
                    <a:pt x="76" y="0"/>
                  </a:lnTo>
                  <a:lnTo>
                    <a:pt x="88" y="10"/>
                  </a:lnTo>
                  <a:lnTo>
                    <a:pt x="94" y="26"/>
                  </a:lnTo>
                  <a:lnTo>
                    <a:pt x="95" y="45"/>
                  </a:lnTo>
                  <a:lnTo>
                    <a:pt x="97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16" name="Freeform 32"/>
            <p:cNvSpPr>
              <a:spLocks/>
            </p:cNvSpPr>
            <p:nvPr/>
          </p:nvSpPr>
          <p:spPr bwMode="auto">
            <a:xfrm>
              <a:off x="5108" y="280"/>
              <a:ext cx="25" cy="40"/>
            </a:xfrm>
            <a:custGeom>
              <a:avLst/>
              <a:gdLst/>
              <a:ahLst/>
              <a:cxnLst>
                <a:cxn ang="0">
                  <a:pos x="67" y="23"/>
                </a:cxn>
                <a:cxn ang="0">
                  <a:pos x="61" y="25"/>
                </a:cxn>
                <a:cxn ang="0">
                  <a:pos x="56" y="25"/>
                </a:cxn>
                <a:cxn ang="0">
                  <a:pos x="51" y="25"/>
                </a:cxn>
                <a:cxn ang="0">
                  <a:pos x="47" y="25"/>
                </a:cxn>
                <a:cxn ang="0">
                  <a:pos x="42" y="25"/>
                </a:cxn>
                <a:cxn ang="0">
                  <a:pos x="37" y="25"/>
                </a:cxn>
                <a:cxn ang="0">
                  <a:pos x="32" y="27"/>
                </a:cxn>
                <a:cxn ang="0">
                  <a:pos x="27" y="31"/>
                </a:cxn>
                <a:cxn ang="0">
                  <a:pos x="30" y="37"/>
                </a:cxn>
                <a:cxn ang="0">
                  <a:pos x="33" y="40"/>
                </a:cxn>
                <a:cxn ang="0">
                  <a:pos x="38" y="41"/>
                </a:cxn>
                <a:cxn ang="0">
                  <a:pos x="44" y="40"/>
                </a:cxn>
                <a:cxn ang="0">
                  <a:pos x="50" y="40"/>
                </a:cxn>
                <a:cxn ang="0">
                  <a:pos x="56" y="38"/>
                </a:cxn>
                <a:cxn ang="0">
                  <a:pos x="62" y="40"/>
                </a:cxn>
                <a:cxn ang="0">
                  <a:pos x="67" y="43"/>
                </a:cxn>
                <a:cxn ang="0">
                  <a:pos x="67" y="65"/>
                </a:cxn>
                <a:cxn ang="0">
                  <a:pos x="41" y="68"/>
                </a:cxn>
                <a:cxn ang="0">
                  <a:pos x="41" y="72"/>
                </a:cxn>
                <a:cxn ang="0">
                  <a:pos x="38" y="72"/>
                </a:cxn>
                <a:cxn ang="0">
                  <a:pos x="37" y="81"/>
                </a:cxn>
                <a:cxn ang="0">
                  <a:pos x="38" y="86"/>
                </a:cxn>
                <a:cxn ang="0">
                  <a:pos x="43" y="90"/>
                </a:cxn>
                <a:cxn ang="0">
                  <a:pos x="50" y="92"/>
                </a:cxn>
                <a:cxn ang="0">
                  <a:pos x="57" y="95"/>
                </a:cxn>
                <a:cxn ang="0">
                  <a:pos x="65" y="96"/>
                </a:cxn>
                <a:cxn ang="0">
                  <a:pos x="71" y="100"/>
                </a:cxn>
                <a:cxn ang="0">
                  <a:pos x="75" y="105"/>
                </a:cxn>
                <a:cxn ang="0">
                  <a:pos x="74" y="112"/>
                </a:cxn>
                <a:cxn ang="0">
                  <a:pos x="71" y="117"/>
                </a:cxn>
                <a:cxn ang="0">
                  <a:pos x="66" y="119"/>
                </a:cxn>
                <a:cxn ang="0">
                  <a:pos x="60" y="121"/>
                </a:cxn>
                <a:cxn ang="0">
                  <a:pos x="53" y="121"/>
                </a:cxn>
                <a:cxn ang="0">
                  <a:pos x="45" y="121"/>
                </a:cxn>
                <a:cxn ang="0">
                  <a:pos x="38" y="121"/>
                </a:cxn>
                <a:cxn ang="0">
                  <a:pos x="32" y="121"/>
                </a:cxn>
                <a:cxn ang="0">
                  <a:pos x="21" y="117"/>
                </a:cxn>
                <a:cxn ang="0">
                  <a:pos x="16" y="90"/>
                </a:cxn>
                <a:cxn ang="0">
                  <a:pos x="12" y="63"/>
                </a:cxn>
                <a:cxn ang="0">
                  <a:pos x="6" y="36"/>
                </a:cxn>
                <a:cxn ang="0">
                  <a:pos x="0" y="10"/>
                </a:cxn>
                <a:cxn ang="0">
                  <a:pos x="7" y="6"/>
                </a:cxn>
                <a:cxn ang="0">
                  <a:pos x="15" y="4"/>
                </a:cxn>
                <a:cxn ang="0">
                  <a:pos x="24" y="2"/>
                </a:cxn>
                <a:cxn ang="0">
                  <a:pos x="32" y="1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9" y="0"/>
                </a:cxn>
                <a:cxn ang="0">
                  <a:pos x="67" y="0"/>
                </a:cxn>
                <a:cxn ang="0">
                  <a:pos x="67" y="23"/>
                </a:cxn>
              </a:cxnLst>
              <a:rect l="0" t="0" r="r" b="b"/>
              <a:pathLst>
                <a:path w="75" h="121">
                  <a:moveTo>
                    <a:pt x="67" y="23"/>
                  </a:moveTo>
                  <a:lnTo>
                    <a:pt x="61" y="25"/>
                  </a:lnTo>
                  <a:lnTo>
                    <a:pt x="56" y="25"/>
                  </a:lnTo>
                  <a:lnTo>
                    <a:pt x="51" y="25"/>
                  </a:lnTo>
                  <a:lnTo>
                    <a:pt x="47" y="25"/>
                  </a:lnTo>
                  <a:lnTo>
                    <a:pt x="42" y="25"/>
                  </a:lnTo>
                  <a:lnTo>
                    <a:pt x="37" y="25"/>
                  </a:lnTo>
                  <a:lnTo>
                    <a:pt x="32" y="27"/>
                  </a:lnTo>
                  <a:lnTo>
                    <a:pt x="27" y="31"/>
                  </a:lnTo>
                  <a:lnTo>
                    <a:pt x="30" y="37"/>
                  </a:lnTo>
                  <a:lnTo>
                    <a:pt x="33" y="40"/>
                  </a:lnTo>
                  <a:lnTo>
                    <a:pt x="38" y="41"/>
                  </a:lnTo>
                  <a:lnTo>
                    <a:pt x="44" y="40"/>
                  </a:lnTo>
                  <a:lnTo>
                    <a:pt x="50" y="40"/>
                  </a:lnTo>
                  <a:lnTo>
                    <a:pt x="56" y="38"/>
                  </a:lnTo>
                  <a:lnTo>
                    <a:pt x="62" y="40"/>
                  </a:lnTo>
                  <a:lnTo>
                    <a:pt x="67" y="43"/>
                  </a:lnTo>
                  <a:lnTo>
                    <a:pt x="67" y="65"/>
                  </a:lnTo>
                  <a:lnTo>
                    <a:pt x="41" y="68"/>
                  </a:lnTo>
                  <a:lnTo>
                    <a:pt x="41" y="72"/>
                  </a:lnTo>
                  <a:lnTo>
                    <a:pt x="38" y="72"/>
                  </a:lnTo>
                  <a:lnTo>
                    <a:pt x="37" y="81"/>
                  </a:lnTo>
                  <a:lnTo>
                    <a:pt x="38" y="86"/>
                  </a:lnTo>
                  <a:lnTo>
                    <a:pt x="43" y="90"/>
                  </a:lnTo>
                  <a:lnTo>
                    <a:pt x="50" y="92"/>
                  </a:lnTo>
                  <a:lnTo>
                    <a:pt x="57" y="95"/>
                  </a:lnTo>
                  <a:lnTo>
                    <a:pt x="65" y="96"/>
                  </a:lnTo>
                  <a:lnTo>
                    <a:pt x="71" y="100"/>
                  </a:lnTo>
                  <a:lnTo>
                    <a:pt x="75" y="105"/>
                  </a:lnTo>
                  <a:lnTo>
                    <a:pt x="74" y="112"/>
                  </a:lnTo>
                  <a:lnTo>
                    <a:pt x="71" y="117"/>
                  </a:lnTo>
                  <a:lnTo>
                    <a:pt x="66" y="119"/>
                  </a:lnTo>
                  <a:lnTo>
                    <a:pt x="60" y="121"/>
                  </a:lnTo>
                  <a:lnTo>
                    <a:pt x="53" y="121"/>
                  </a:lnTo>
                  <a:lnTo>
                    <a:pt x="45" y="121"/>
                  </a:lnTo>
                  <a:lnTo>
                    <a:pt x="38" y="121"/>
                  </a:lnTo>
                  <a:lnTo>
                    <a:pt x="32" y="121"/>
                  </a:lnTo>
                  <a:lnTo>
                    <a:pt x="21" y="117"/>
                  </a:lnTo>
                  <a:lnTo>
                    <a:pt x="16" y="90"/>
                  </a:lnTo>
                  <a:lnTo>
                    <a:pt x="12" y="63"/>
                  </a:lnTo>
                  <a:lnTo>
                    <a:pt x="6" y="36"/>
                  </a:lnTo>
                  <a:lnTo>
                    <a:pt x="0" y="10"/>
                  </a:lnTo>
                  <a:lnTo>
                    <a:pt x="7" y="6"/>
                  </a:lnTo>
                  <a:lnTo>
                    <a:pt x="15" y="4"/>
                  </a:lnTo>
                  <a:lnTo>
                    <a:pt x="24" y="2"/>
                  </a:lnTo>
                  <a:lnTo>
                    <a:pt x="32" y="1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6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17" name="Freeform 33"/>
            <p:cNvSpPr>
              <a:spLocks/>
            </p:cNvSpPr>
            <p:nvPr/>
          </p:nvSpPr>
          <p:spPr bwMode="auto">
            <a:xfrm>
              <a:off x="5034" y="286"/>
              <a:ext cx="18" cy="10"/>
            </a:xfrm>
            <a:custGeom>
              <a:avLst/>
              <a:gdLst/>
              <a:ahLst/>
              <a:cxnLst>
                <a:cxn ang="0">
                  <a:pos x="54" y="23"/>
                </a:cxn>
                <a:cxn ang="0">
                  <a:pos x="48" y="26"/>
                </a:cxn>
                <a:cxn ang="0">
                  <a:pos x="41" y="27"/>
                </a:cxn>
                <a:cxn ang="0">
                  <a:pos x="35" y="29"/>
                </a:cxn>
                <a:cxn ang="0">
                  <a:pos x="29" y="29"/>
                </a:cxn>
                <a:cxn ang="0">
                  <a:pos x="23" y="29"/>
                </a:cxn>
                <a:cxn ang="0">
                  <a:pos x="16" y="27"/>
                </a:cxn>
                <a:cxn ang="0">
                  <a:pos x="10" y="26"/>
                </a:cxn>
                <a:cxn ang="0">
                  <a:pos x="3" y="23"/>
                </a:cxn>
                <a:cxn ang="0">
                  <a:pos x="0" y="18"/>
                </a:cxn>
                <a:cxn ang="0">
                  <a:pos x="3" y="13"/>
                </a:cxn>
                <a:cxn ang="0">
                  <a:pos x="5" y="8"/>
                </a:cxn>
                <a:cxn ang="0">
                  <a:pos x="9" y="3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6" y="4"/>
                </a:cxn>
                <a:cxn ang="0">
                  <a:pos x="42" y="8"/>
                </a:cxn>
                <a:cxn ang="0">
                  <a:pos x="48" y="11"/>
                </a:cxn>
                <a:cxn ang="0">
                  <a:pos x="54" y="13"/>
                </a:cxn>
                <a:cxn ang="0">
                  <a:pos x="54" y="23"/>
                </a:cxn>
              </a:cxnLst>
              <a:rect l="0" t="0" r="r" b="b"/>
              <a:pathLst>
                <a:path w="54" h="29">
                  <a:moveTo>
                    <a:pt x="54" y="23"/>
                  </a:moveTo>
                  <a:lnTo>
                    <a:pt x="48" y="26"/>
                  </a:lnTo>
                  <a:lnTo>
                    <a:pt x="41" y="27"/>
                  </a:lnTo>
                  <a:lnTo>
                    <a:pt x="35" y="29"/>
                  </a:lnTo>
                  <a:lnTo>
                    <a:pt x="29" y="29"/>
                  </a:lnTo>
                  <a:lnTo>
                    <a:pt x="23" y="29"/>
                  </a:lnTo>
                  <a:lnTo>
                    <a:pt x="16" y="27"/>
                  </a:lnTo>
                  <a:lnTo>
                    <a:pt x="10" y="26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5" y="8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42" y="8"/>
                  </a:lnTo>
                  <a:lnTo>
                    <a:pt x="48" y="11"/>
                  </a:lnTo>
                  <a:lnTo>
                    <a:pt x="54" y="13"/>
                  </a:lnTo>
                  <a:lnTo>
                    <a:pt x="5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18" name="Freeform 34"/>
            <p:cNvSpPr>
              <a:spLocks/>
            </p:cNvSpPr>
            <p:nvPr/>
          </p:nvSpPr>
          <p:spPr bwMode="auto">
            <a:xfrm>
              <a:off x="5183" y="287"/>
              <a:ext cx="23" cy="9"/>
            </a:xfrm>
            <a:custGeom>
              <a:avLst/>
              <a:gdLst/>
              <a:ahLst/>
              <a:cxnLst>
                <a:cxn ang="0">
                  <a:pos x="69" y="10"/>
                </a:cxn>
                <a:cxn ang="0">
                  <a:pos x="64" y="17"/>
                </a:cxn>
                <a:cxn ang="0">
                  <a:pos x="57" y="20"/>
                </a:cxn>
                <a:cxn ang="0">
                  <a:pos x="49" y="24"/>
                </a:cxn>
                <a:cxn ang="0">
                  <a:pos x="40" y="24"/>
                </a:cxn>
                <a:cxn ang="0">
                  <a:pos x="31" y="26"/>
                </a:cxn>
                <a:cxn ang="0">
                  <a:pos x="22" y="26"/>
                </a:cxn>
                <a:cxn ang="0">
                  <a:pos x="12" y="24"/>
                </a:cxn>
                <a:cxn ang="0">
                  <a:pos x="5" y="24"/>
                </a:cxn>
                <a:cxn ang="0">
                  <a:pos x="2" y="23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9" y="6"/>
                </a:cxn>
                <a:cxn ang="0">
                  <a:pos x="17" y="4"/>
                </a:cxn>
                <a:cxn ang="0">
                  <a:pos x="27" y="1"/>
                </a:cxn>
                <a:cxn ang="0">
                  <a:pos x="37" y="0"/>
                </a:cxn>
                <a:cxn ang="0">
                  <a:pos x="45" y="0"/>
                </a:cxn>
                <a:cxn ang="0">
                  <a:pos x="55" y="1"/>
                </a:cxn>
                <a:cxn ang="0">
                  <a:pos x="62" y="4"/>
                </a:cxn>
                <a:cxn ang="0">
                  <a:pos x="69" y="10"/>
                </a:cxn>
              </a:cxnLst>
              <a:rect l="0" t="0" r="r" b="b"/>
              <a:pathLst>
                <a:path w="69" h="26">
                  <a:moveTo>
                    <a:pt x="69" y="10"/>
                  </a:moveTo>
                  <a:lnTo>
                    <a:pt x="64" y="17"/>
                  </a:lnTo>
                  <a:lnTo>
                    <a:pt x="57" y="20"/>
                  </a:lnTo>
                  <a:lnTo>
                    <a:pt x="49" y="24"/>
                  </a:lnTo>
                  <a:lnTo>
                    <a:pt x="40" y="24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2" y="24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9" y="6"/>
                  </a:lnTo>
                  <a:lnTo>
                    <a:pt x="17" y="4"/>
                  </a:lnTo>
                  <a:lnTo>
                    <a:pt x="27" y="1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5" y="1"/>
                  </a:lnTo>
                  <a:lnTo>
                    <a:pt x="62" y="4"/>
                  </a:lnTo>
                  <a:lnTo>
                    <a:pt x="69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19" name="Freeform 35"/>
            <p:cNvSpPr>
              <a:spLocks/>
            </p:cNvSpPr>
            <p:nvPr/>
          </p:nvSpPr>
          <p:spPr bwMode="auto">
            <a:xfrm>
              <a:off x="5141" y="271"/>
              <a:ext cx="25" cy="48"/>
            </a:xfrm>
            <a:custGeom>
              <a:avLst/>
              <a:gdLst/>
              <a:ahLst/>
              <a:cxnLst>
                <a:cxn ang="0">
                  <a:pos x="21" y="70"/>
                </a:cxn>
                <a:cxn ang="0">
                  <a:pos x="22" y="74"/>
                </a:cxn>
                <a:cxn ang="0">
                  <a:pos x="26" y="79"/>
                </a:cxn>
                <a:cxn ang="0">
                  <a:pos x="30" y="81"/>
                </a:cxn>
                <a:cxn ang="0">
                  <a:pos x="34" y="83"/>
                </a:cxn>
                <a:cxn ang="0">
                  <a:pos x="23" y="111"/>
                </a:cxn>
                <a:cxn ang="0">
                  <a:pos x="21" y="117"/>
                </a:cxn>
                <a:cxn ang="0">
                  <a:pos x="18" y="124"/>
                </a:cxn>
                <a:cxn ang="0">
                  <a:pos x="17" y="129"/>
                </a:cxn>
                <a:cxn ang="0">
                  <a:pos x="17" y="135"/>
                </a:cxn>
                <a:cxn ang="0">
                  <a:pos x="16" y="137"/>
                </a:cxn>
                <a:cxn ang="0">
                  <a:pos x="15" y="138"/>
                </a:cxn>
                <a:cxn ang="0">
                  <a:pos x="12" y="141"/>
                </a:cxn>
                <a:cxn ang="0">
                  <a:pos x="11" y="142"/>
                </a:cxn>
                <a:cxn ang="0">
                  <a:pos x="0" y="132"/>
                </a:cxn>
                <a:cxn ang="0">
                  <a:pos x="3" y="99"/>
                </a:cxn>
                <a:cxn ang="0">
                  <a:pos x="4" y="65"/>
                </a:cxn>
                <a:cxn ang="0">
                  <a:pos x="10" y="31"/>
                </a:cxn>
                <a:cxn ang="0">
                  <a:pos x="21" y="0"/>
                </a:cxn>
                <a:cxn ang="0">
                  <a:pos x="34" y="3"/>
                </a:cxn>
                <a:cxn ang="0">
                  <a:pos x="42" y="13"/>
                </a:cxn>
                <a:cxn ang="0">
                  <a:pos x="47" y="26"/>
                </a:cxn>
                <a:cxn ang="0">
                  <a:pos x="52" y="38"/>
                </a:cxn>
                <a:cxn ang="0">
                  <a:pos x="53" y="50"/>
                </a:cxn>
                <a:cxn ang="0">
                  <a:pos x="57" y="63"/>
                </a:cxn>
                <a:cxn ang="0">
                  <a:pos x="63" y="76"/>
                </a:cxn>
                <a:cxn ang="0">
                  <a:pos x="68" y="88"/>
                </a:cxn>
                <a:cxn ang="0">
                  <a:pos x="73" y="98"/>
                </a:cxn>
                <a:cxn ang="0">
                  <a:pos x="75" y="110"/>
                </a:cxn>
                <a:cxn ang="0">
                  <a:pos x="74" y="123"/>
                </a:cxn>
                <a:cxn ang="0">
                  <a:pos x="69" y="134"/>
                </a:cxn>
                <a:cxn ang="0">
                  <a:pos x="60" y="137"/>
                </a:cxn>
                <a:cxn ang="0">
                  <a:pos x="54" y="134"/>
                </a:cxn>
                <a:cxn ang="0">
                  <a:pos x="51" y="129"/>
                </a:cxn>
                <a:cxn ang="0">
                  <a:pos x="47" y="123"/>
                </a:cxn>
                <a:cxn ang="0">
                  <a:pos x="44" y="115"/>
                </a:cxn>
                <a:cxn ang="0">
                  <a:pos x="39" y="110"/>
                </a:cxn>
                <a:cxn ang="0">
                  <a:pos x="33" y="108"/>
                </a:cxn>
                <a:cxn ang="0">
                  <a:pos x="23" y="111"/>
                </a:cxn>
                <a:cxn ang="0">
                  <a:pos x="34" y="83"/>
                </a:cxn>
                <a:cxn ang="0">
                  <a:pos x="34" y="76"/>
                </a:cxn>
                <a:cxn ang="0">
                  <a:pos x="34" y="70"/>
                </a:cxn>
                <a:cxn ang="0">
                  <a:pos x="32" y="63"/>
                </a:cxn>
                <a:cxn ang="0">
                  <a:pos x="27" y="59"/>
                </a:cxn>
                <a:cxn ang="0">
                  <a:pos x="21" y="70"/>
                </a:cxn>
              </a:cxnLst>
              <a:rect l="0" t="0" r="r" b="b"/>
              <a:pathLst>
                <a:path w="75" h="142">
                  <a:moveTo>
                    <a:pt x="21" y="70"/>
                  </a:moveTo>
                  <a:lnTo>
                    <a:pt x="22" y="74"/>
                  </a:lnTo>
                  <a:lnTo>
                    <a:pt x="26" y="79"/>
                  </a:lnTo>
                  <a:lnTo>
                    <a:pt x="30" y="81"/>
                  </a:lnTo>
                  <a:lnTo>
                    <a:pt x="34" y="83"/>
                  </a:lnTo>
                  <a:lnTo>
                    <a:pt x="23" y="111"/>
                  </a:lnTo>
                  <a:lnTo>
                    <a:pt x="21" y="117"/>
                  </a:lnTo>
                  <a:lnTo>
                    <a:pt x="18" y="124"/>
                  </a:lnTo>
                  <a:lnTo>
                    <a:pt x="17" y="129"/>
                  </a:lnTo>
                  <a:lnTo>
                    <a:pt x="17" y="135"/>
                  </a:lnTo>
                  <a:lnTo>
                    <a:pt x="16" y="137"/>
                  </a:lnTo>
                  <a:lnTo>
                    <a:pt x="15" y="138"/>
                  </a:lnTo>
                  <a:lnTo>
                    <a:pt x="12" y="141"/>
                  </a:lnTo>
                  <a:lnTo>
                    <a:pt x="11" y="142"/>
                  </a:lnTo>
                  <a:lnTo>
                    <a:pt x="0" y="132"/>
                  </a:lnTo>
                  <a:lnTo>
                    <a:pt x="3" y="99"/>
                  </a:lnTo>
                  <a:lnTo>
                    <a:pt x="4" y="65"/>
                  </a:lnTo>
                  <a:lnTo>
                    <a:pt x="10" y="31"/>
                  </a:lnTo>
                  <a:lnTo>
                    <a:pt x="21" y="0"/>
                  </a:lnTo>
                  <a:lnTo>
                    <a:pt x="34" y="3"/>
                  </a:lnTo>
                  <a:lnTo>
                    <a:pt x="42" y="13"/>
                  </a:lnTo>
                  <a:lnTo>
                    <a:pt x="47" y="26"/>
                  </a:lnTo>
                  <a:lnTo>
                    <a:pt x="52" y="38"/>
                  </a:lnTo>
                  <a:lnTo>
                    <a:pt x="53" y="50"/>
                  </a:lnTo>
                  <a:lnTo>
                    <a:pt x="57" y="63"/>
                  </a:lnTo>
                  <a:lnTo>
                    <a:pt x="63" y="76"/>
                  </a:lnTo>
                  <a:lnTo>
                    <a:pt x="68" y="88"/>
                  </a:lnTo>
                  <a:lnTo>
                    <a:pt x="73" y="98"/>
                  </a:lnTo>
                  <a:lnTo>
                    <a:pt x="75" y="110"/>
                  </a:lnTo>
                  <a:lnTo>
                    <a:pt x="74" y="123"/>
                  </a:lnTo>
                  <a:lnTo>
                    <a:pt x="69" y="134"/>
                  </a:lnTo>
                  <a:lnTo>
                    <a:pt x="60" y="137"/>
                  </a:lnTo>
                  <a:lnTo>
                    <a:pt x="54" y="134"/>
                  </a:lnTo>
                  <a:lnTo>
                    <a:pt x="51" y="129"/>
                  </a:lnTo>
                  <a:lnTo>
                    <a:pt x="47" y="123"/>
                  </a:lnTo>
                  <a:lnTo>
                    <a:pt x="44" y="115"/>
                  </a:lnTo>
                  <a:lnTo>
                    <a:pt x="39" y="110"/>
                  </a:lnTo>
                  <a:lnTo>
                    <a:pt x="33" y="108"/>
                  </a:lnTo>
                  <a:lnTo>
                    <a:pt x="23" y="111"/>
                  </a:lnTo>
                  <a:lnTo>
                    <a:pt x="34" y="83"/>
                  </a:lnTo>
                  <a:lnTo>
                    <a:pt x="34" y="76"/>
                  </a:lnTo>
                  <a:lnTo>
                    <a:pt x="34" y="70"/>
                  </a:lnTo>
                  <a:lnTo>
                    <a:pt x="32" y="63"/>
                  </a:lnTo>
                  <a:lnTo>
                    <a:pt x="27" y="59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0" name="Freeform 36"/>
            <p:cNvSpPr>
              <a:spLocks/>
            </p:cNvSpPr>
            <p:nvPr/>
          </p:nvSpPr>
          <p:spPr bwMode="auto">
            <a:xfrm>
              <a:off x="5369" y="295"/>
              <a:ext cx="36" cy="83"/>
            </a:xfrm>
            <a:custGeom>
              <a:avLst/>
              <a:gdLst/>
              <a:ahLst/>
              <a:cxnLst>
                <a:cxn ang="0">
                  <a:pos x="108" y="82"/>
                </a:cxn>
                <a:cxn ang="0">
                  <a:pos x="108" y="101"/>
                </a:cxn>
                <a:cxn ang="0">
                  <a:pos x="104" y="108"/>
                </a:cxn>
                <a:cxn ang="0">
                  <a:pos x="102" y="118"/>
                </a:cxn>
                <a:cxn ang="0">
                  <a:pos x="101" y="130"/>
                </a:cxn>
                <a:cxn ang="0">
                  <a:pos x="97" y="138"/>
                </a:cxn>
                <a:cxn ang="0">
                  <a:pos x="91" y="152"/>
                </a:cxn>
                <a:cxn ang="0">
                  <a:pos x="84" y="166"/>
                </a:cxn>
                <a:cxn ang="0">
                  <a:pos x="82" y="181"/>
                </a:cxn>
                <a:cxn ang="0">
                  <a:pos x="88" y="198"/>
                </a:cxn>
                <a:cxn ang="0">
                  <a:pos x="89" y="219"/>
                </a:cxn>
                <a:cxn ang="0">
                  <a:pos x="94" y="219"/>
                </a:cxn>
                <a:cxn ang="0">
                  <a:pos x="94" y="237"/>
                </a:cxn>
                <a:cxn ang="0">
                  <a:pos x="84" y="232"/>
                </a:cxn>
                <a:cxn ang="0">
                  <a:pos x="78" y="221"/>
                </a:cxn>
                <a:cxn ang="0">
                  <a:pos x="72" y="211"/>
                </a:cxn>
                <a:cxn ang="0">
                  <a:pos x="64" y="202"/>
                </a:cxn>
                <a:cxn ang="0">
                  <a:pos x="65" y="217"/>
                </a:cxn>
                <a:cxn ang="0">
                  <a:pos x="67" y="233"/>
                </a:cxn>
                <a:cxn ang="0">
                  <a:pos x="67" y="246"/>
                </a:cxn>
                <a:cxn ang="0">
                  <a:pos x="60" y="251"/>
                </a:cxn>
                <a:cxn ang="0">
                  <a:pos x="56" y="239"/>
                </a:cxn>
                <a:cxn ang="0">
                  <a:pos x="49" y="226"/>
                </a:cxn>
                <a:cxn ang="0">
                  <a:pos x="38" y="215"/>
                </a:cxn>
                <a:cxn ang="0">
                  <a:pos x="25" y="206"/>
                </a:cxn>
                <a:cxn ang="0">
                  <a:pos x="29" y="197"/>
                </a:cxn>
                <a:cxn ang="0">
                  <a:pos x="37" y="193"/>
                </a:cxn>
                <a:cxn ang="0">
                  <a:pos x="48" y="193"/>
                </a:cxn>
                <a:cxn ang="0">
                  <a:pos x="56" y="193"/>
                </a:cxn>
                <a:cxn ang="0">
                  <a:pos x="62" y="180"/>
                </a:cxn>
                <a:cxn ang="0">
                  <a:pos x="71" y="168"/>
                </a:cxn>
                <a:cxn ang="0">
                  <a:pos x="79" y="156"/>
                </a:cxn>
                <a:cxn ang="0">
                  <a:pos x="83" y="140"/>
                </a:cxn>
                <a:cxn ang="0">
                  <a:pos x="86" y="118"/>
                </a:cxn>
                <a:cxn ang="0">
                  <a:pos x="86" y="87"/>
                </a:cxn>
                <a:cxn ang="0">
                  <a:pos x="80" y="55"/>
                </a:cxn>
                <a:cxn ang="0">
                  <a:pos x="67" y="29"/>
                </a:cxn>
                <a:cxn ang="0">
                  <a:pos x="61" y="23"/>
                </a:cxn>
                <a:cxn ang="0">
                  <a:pos x="54" y="20"/>
                </a:cxn>
                <a:cxn ang="0">
                  <a:pos x="46" y="18"/>
                </a:cxn>
                <a:cxn ang="0">
                  <a:pos x="36" y="18"/>
                </a:cxn>
                <a:cxn ang="0">
                  <a:pos x="26" y="19"/>
                </a:cxn>
                <a:cxn ang="0">
                  <a:pos x="17" y="22"/>
                </a:cxn>
                <a:cxn ang="0">
                  <a:pos x="8" y="23"/>
                </a:cxn>
                <a:cxn ang="0">
                  <a:pos x="0" y="26"/>
                </a:cxn>
                <a:cxn ang="0">
                  <a:pos x="5" y="18"/>
                </a:cxn>
                <a:cxn ang="0">
                  <a:pos x="12" y="13"/>
                </a:cxn>
                <a:cxn ang="0">
                  <a:pos x="19" y="10"/>
                </a:cxn>
                <a:cxn ang="0">
                  <a:pos x="26" y="7"/>
                </a:cxn>
                <a:cxn ang="0">
                  <a:pos x="36" y="6"/>
                </a:cxn>
                <a:cxn ang="0">
                  <a:pos x="44" y="5"/>
                </a:cxn>
                <a:cxn ang="0">
                  <a:pos x="54" y="2"/>
                </a:cxn>
                <a:cxn ang="0">
                  <a:pos x="64" y="0"/>
                </a:cxn>
                <a:cxn ang="0">
                  <a:pos x="72" y="6"/>
                </a:cxn>
                <a:cxn ang="0">
                  <a:pos x="80" y="14"/>
                </a:cxn>
                <a:cxn ang="0">
                  <a:pos x="88" y="23"/>
                </a:cxn>
                <a:cxn ang="0">
                  <a:pos x="95" y="33"/>
                </a:cxn>
                <a:cxn ang="0">
                  <a:pos x="100" y="45"/>
                </a:cxn>
                <a:cxn ang="0">
                  <a:pos x="104" y="58"/>
                </a:cxn>
                <a:cxn ang="0">
                  <a:pos x="107" y="69"/>
                </a:cxn>
                <a:cxn ang="0">
                  <a:pos x="108" y="82"/>
                </a:cxn>
              </a:cxnLst>
              <a:rect l="0" t="0" r="r" b="b"/>
              <a:pathLst>
                <a:path w="108" h="251">
                  <a:moveTo>
                    <a:pt x="108" y="82"/>
                  </a:moveTo>
                  <a:lnTo>
                    <a:pt x="108" y="101"/>
                  </a:lnTo>
                  <a:lnTo>
                    <a:pt x="104" y="108"/>
                  </a:lnTo>
                  <a:lnTo>
                    <a:pt x="102" y="118"/>
                  </a:lnTo>
                  <a:lnTo>
                    <a:pt x="101" y="130"/>
                  </a:lnTo>
                  <a:lnTo>
                    <a:pt x="97" y="138"/>
                  </a:lnTo>
                  <a:lnTo>
                    <a:pt x="91" y="152"/>
                  </a:lnTo>
                  <a:lnTo>
                    <a:pt x="84" y="166"/>
                  </a:lnTo>
                  <a:lnTo>
                    <a:pt x="82" y="181"/>
                  </a:lnTo>
                  <a:lnTo>
                    <a:pt x="88" y="198"/>
                  </a:lnTo>
                  <a:lnTo>
                    <a:pt x="89" y="219"/>
                  </a:lnTo>
                  <a:lnTo>
                    <a:pt x="94" y="219"/>
                  </a:lnTo>
                  <a:lnTo>
                    <a:pt x="94" y="237"/>
                  </a:lnTo>
                  <a:lnTo>
                    <a:pt x="84" y="232"/>
                  </a:lnTo>
                  <a:lnTo>
                    <a:pt x="78" y="221"/>
                  </a:lnTo>
                  <a:lnTo>
                    <a:pt x="72" y="211"/>
                  </a:lnTo>
                  <a:lnTo>
                    <a:pt x="64" y="202"/>
                  </a:lnTo>
                  <a:lnTo>
                    <a:pt x="65" y="217"/>
                  </a:lnTo>
                  <a:lnTo>
                    <a:pt x="67" y="233"/>
                  </a:lnTo>
                  <a:lnTo>
                    <a:pt x="67" y="246"/>
                  </a:lnTo>
                  <a:lnTo>
                    <a:pt x="60" y="251"/>
                  </a:lnTo>
                  <a:lnTo>
                    <a:pt x="56" y="239"/>
                  </a:lnTo>
                  <a:lnTo>
                    <a:pt x="49" y="226"/>
                  </a:lnTo>
                  <a:lnTo>
                    <a:pt x="38" y="215"/>
                  </a:lnTo>
                  <a:lnTo>
                    <a:pt x="25" y="206"/>
                  </a:lnTo>
                  <a:lnTo>
                    <a:pt x="29" y="197"/>
                  </a:lnTo>
                  <a:lnTo>
                    <a:pt x="37" y="193"/>
                  </a:lnTo>
                  <a:lnTo>
                    <a:pt x="48" y="193"/>
                  </a:lnTo>
                  <a:lnTo>
                    <a:pt x="56" y="193"/>
                  </a:lnTo>
                  <a:lnTo>
                    <a:pt x="62" y="180"/>
                  </a:lnTo>
                  <a:lnTo>
                    <a:pt x="71" y="168"/>
                  </a:lnTo>
                  <a:lnTo>
                    <a:pt x="79" y="156"/>
                  </a:lnTo>
                  <a:lnTo>
                    <a:pt x="83" y="140"/>
                  </a:lnTo>
                  <a:lnTo>
                    <a:pt x="86" y="118"/>
                  </a:lnTo>
                  <a:lnTo>
                    <a:pt x="86" y="87"/>
                  </a:lnTo>
                  <a:lnTo>
                    <a:pt x="80" y="55"/>
                  </a:lnTo>
                  <a:lnTo>
                    <a:pt x="67" y="29"/>
                  </a:lnTo>
                  <a:lnTo>
                    <a:pt x="61" y="23"/>
                  </a:lnTo>
                  <a:lnTo>
                    <a:pt x="54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26" y="19"/>
                  </a:lnTo>
                  <a:lnTo>
                    <a:pt x="17" y="22"/>
                  </a:lnTo>
                  <a:lnTo>
                    <a:pt x="8" y="23"/>
                  </a:lnTo>
                  <a:lnTo>
                    <a:pt x="0" y="26"/>
                  </a:lnTo>
                  <a:lnTo>
                    <a:pt x="5" y="18"/>
                  </a:lnTo>
                  <a:lnTo>
                    <a:pt x="12" y="13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6" y="6"/>
                  </a:lnTo>
                  <a:lnTo>
                    <a:pt x="44" y="5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2" y="6"/>
                  </a:lnTo>
                  <a:lnTo>
                    <a:pt x="80" y="14"/>
                  </a:lnTo>
                  <a:lnTo>
                    <a:pt x="88" y="23"/>
                  </a:lnTo>
                  <a:lnTo>
                    <a:pt x="95" y="33"/>
                  </a:lnTo>
                  <a:lnTo>
                    <a:pt x="100" y="45"/>
                  </a:lnTo>
                  <a:lnTo>
                    <a:pt x="104" y="58"/>
                  </a:lnTo>
                  <a:lnTo>
                    <a:pt x="107" y="69"/>
                  </a:lnTo>
                  <a:lnTo>
                    <a:pt x="108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1" name="Freeform 37"/>
            <p:cNvSpPr>
              <a:spLocks/>
            </p:cNvSpPr>
            <p:nvPr/>
          </p:nvSpPr>
          <p:spPr bwMode="auto">
            <a:xfrm>
              <a:off x="5078" y="288"/>
              <a:ext cx="33" cy="45"/>
            </a:xfrm>
            <a:custGeom>
              <a:avLst/>
              <a:gdLst/>
              <a:ahLst/>
              <a:cxnLst>
                <a:cxn ang="0">
                  <a:pos x="52" y="105"/>
                </a:cxn>
                <a:cxn ang="0">
                  <a:pos x="29" y="33"/>
                </a:cxn>
                <a:cxn ang="0">
                  <a:pos x="39" y="27"/>
                </a:cxn>
                <a:cxn ang="0">
                  <a:pos x="49" y="29"/>
                </a:cxn>
                <a:cxn ang="0">
                  <a:pos x="56" y="33"/>
                </a:cxn>
                <a:cxn ang="0">
                  <a:pos x="62" y="40"/>
                </a:cxn>
                <a:cxn ang="0">
                  <a:pos x="67" y="49"/>
                </a:cxn>
                <a:cxn ang="0">
                  <a:pos x="70" y="61"/>
                </a:cxn>
                <a:cxn ang="0">
                  <a:pos x="73" y="71"/>
                </a:cxn>
                <a:cxn ang="0">
                  <a:pos x="74" y="82"/>
                </a:cxn>
                <a:cxn ang="0">
                  <a:pos x="70" y="89"/>
                </a:cxn>
                <a:cxn ang="0">
                  <a:pos x="67" y="97"/>
                </a:cxn>
                <a:cxn ang="0">
                  <a:pos x="61" y="102"/>
                </a:cxn>
                <a:cxn ang="0">
                  <a:pos x="52" y="105"/>
                </a:cxn>
                <a:cxn ang="0">
                  <a:pos x="39" y="136"/>
                </a:cxn>
                <a:cxn ang="0">
                  <a:pos x="47" y="136"/>
                </a:cxn>
                <a:cxn ang="0">
                  <a:pos x="55" y="133"/>
                </a:cxn>
                <a:cxn ang="0">
                  <a:pos x="62" y="129"/>
                </a:cxn>
                <a:cxn ang="0">
                  <a:pos x="69" y="124"/>
                </a:cxn>
                <a:cxn ang="0">
                  <a:pos x="75" y="119"/>
                </a:cxn>
                <a:cxn ang="0">
                  <a:pos x="81" y="114"/>
                </a:cxn>
                <a:cxn ang="0">
                  <a:pos x="86" y="109"/>
                </a:cxn>
                <a:cxn ang="0">
                  <a:pos x="89" y="105"/>
                </a:cxn>
                <a:cxn ang="0">
                  <a:pos x="95" y="89"/>
                </a:cxn>
                <a:cxn ang="0">
                  <a:pos x="98" y="69"/>
                </a:cxn>
                <a:cxn ang="0">
                  <a:pos x="95" y="47"/>
                </a:cxn>
                <a:cxn ang="0">
                  <a:pos x="89" y="29"/>
                </a:cxn>
                <a:cxn ang="0">
                  <a:pos x="82" y="17"/>
                </a:cxn>
                <a:cxn ang="0">
                  <a:pos x="71" y="9"/>
                </a:cxn>
                <a:cxn ang="0">
                  <a:pos x="59" y="3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1" y="2"/>
                </a:cxn>
                <a:cxn ang="0">
                  <a:pos x="11" y="4"/>
                </a:cxn>
                <a:cxn ang="0">
                  <a:pos x="3" y="9"/>
                </a:cxn>
                <a:cxn ang="0">
                  <a:pos x="0" y="37"/>
                </a:cxn>
                <a:cxn ang="0">
                  <a:pos x="5" y="55"/>
                </a:cxn>
                <a:cxn ang="0">
                  <a:pos x="14" y="70"/>
                </a:cxn>
                <a:cxn ang="0">
                  <a:pos x="20" y="92"/>
                </a:cxn>
                <a:cxn ang="0">
                  <a:pos x="21" y="105"/>
                </a:cxn>
                <a:cxn ang="0">
                  <a:pos x="26" y="116"/>
                </a:cxn>
                <a:cxn ang="0">
                  <a:pos x="32" y="127"/>
                </a:cxn>
                <a:cxn ang="0">
                  <a:pos x="39" y="136"/>
                </a:cxn>
                <a:cxn ang="0">
                  <a:pos x="52" y="105"/>
                </a:cxn>
              </a:cxnLst>
              <a:rect l="0" t="0" r="r" b="b"/>
              <a:pathLst>
                <a:path w="98" h="136">
                  <a:moveTo>
                    <a:pt x="52" y="105"/>
                  </a:moveTo>
                  <a:lnTo>
                    <a:pt x="29" y="33"/>
                  </a:lnTo>
                  <a:lnTo>
                    <a:pt x="39" y="27"/>
                  </a:lnTo>
                  <a:lnTo>
                    <a:pt x="49" y="29"/>
                  </a:lnTo>
                  <a:lnTo>
                    <a:pt x="56" y="33"/>
                  </a:lnTo>
                  <a:lnTo>
                    <a:pt x="62" y="40"/>
                  </a:lnTo>
                  <a:lnTo>
                    <a:pt x="67" y="49"/>
                  </a:lnTo>
                  <a:lnTo>
                    <a:pt x="70" y="61"/>
                  </a:lnTo>
                  <a:lnTo>
                    <a:pt x="73" y="71"/>
                  </a:lnTo>
                  <a:lnTo>
                    <a:pt x="74" y="82"/>
                  </a:lnTo>
                  <a:lnTo>
                    <a:pt x="70" y="89"/>
                  </a:lnTo>
                  <a:lnTo>
                    <a:pt x="67" y="97"/>
                  </a:lnTo>
                  <a:lnTo>
                    <a:pt x="61" y="102"/>
                  </a:lnTo>
                  <a:lnTo>
                    <a:pt x="52" y="105"/>
                  </a:lnTo>
                  <a:lnTo>
                    <a:pt x="39" y="136"/>
                  </a:lnTo>
                  <a:lnTo>
                    <a:pt x="47" y="136"/>
                  </a:lnTo>
                  <a:lnTo>
                    <a:pt x="55" y="133"/>
                  </a:lnTo>
                  <a:lnTo>
                    <a:pt x="62" y="129"/>
                  </a:lnTo>
                  <a:lnTo>
                    <a:pt x="69" y="124"/>
                  </a:lnTo>
                  <a:lnTo>
                    <a:pt x="75" y="119"/>
                  </a:lnTo>
                  <a:lnTo>
                    <a:pt x="81" y="114"/>
                  </a:lnTo>
                  <a:lnTo>
                    <a:pt x="86" y="109"/>
                  </a:lnTo>
                  <a:lnTo>
                    <a:pt x="89" y="105"/>
                  </a:lnTo>
                  <a:lnTo>
                    <a:pt x="95" y="89"/>
                  </a:lnTo>
                  <a:lnTo>
                    <a:pt x="98" y="69"/>
                  </a:lnTo>
                  <a:lnTo>
                    <a:pt x="95" y="47"/>
                  </a:lnTo>
                  <a:lnTo>
                    <a:pt x="89" y="29"/>
                  </a:lnTo>
                  <a:lnTo>
                    <a:pt x="82" y="17"/>
                  </a:lnTo>
                  <a:lnTo>
                    <a:pt x="71" y="9"/>
                  </a:lnTo>
                  <a:lnTo>
                    <a:pt x="59" y="3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1" y="2"/>
                  </a:lnTo>
                  <a:lnTo>
                    <a:pt x="11" y="4"/>
                  </a:lnTo>
                  <a:lnTo>
                    <a:pt x="3" y="9"/>
                  </a:lnTo>
                  <a:lnTo>
                    <a:pt x="0" y="37"/>
                  </a:lnTo>
                  <a:lnTo>
                    <a:pt x="5" y="55"/>
                  </a:lnTo>
                  <a:lnTo>
                    <a:pt x="14" y="70"/>
                  </a:lnTo>
                  <a:lnTo>
                    <a:pt x="20" y="92"/>
                  </a:lnTo>
                  <a:lnTo>
                    <a:pt x="21" y="105"/>
                  </a:lnTo>
                  <a:lnTo>
                    <a:pt x="26" y="116"/>
                  </a:lnTo>
                  <a:lnTo>
                    <a:pt x="32" y="127"/>
                  </a:lnTo>
                  <a:lnTo>
                    <a:pt x="39" y="136"/>
                  </a:lnTo>
                  <a:lnTo>
                    <a:pt x="52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2" name="Freeform 38"/>
            <p:cNvSpPr>
              <a:spLocks/>
            </p:cNvSpPr>
            <p:nvPr/>
          </p:nvSpPr>
          <p:spPr bwMode="auto">
            <a:xfrm>
              <a:off x="5062" y="298"/>
              <a:ext cx="17" cy="42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33" y="35"/>
                </a:cxn>
                <a:cxn ang="0">
                  <a:pos x="42" y="64"/>
                </a:cxn>
                <a:cxn ang="0">
                  <a:pos x="51" y="94"/>
                </a:cxn>
                <a:cxn ang="0">
                  <a:pos x="52" y="123"/>
                </a:cxn>
                <a:cxn ang="0">
                  <a:pos x="48" y="126"/>
                </a:cxn>
                <a:cxn ang="0">
                  <a:pos x="44" y="127"/>
                </a:cxn>
                <a:cxn ang="0">
                  <a:pos x="39" y="126"/>
                </a:cxn>
                <a:cxn ang="0">
                  <a:pos x="35" y="125"/>
                </a:cxn>
                <a:cxn ang="0">
                  <a:pos x="26" y="92"/>
                </a:cxn>
                <a:cxn ang="0">
                  <a:pos x="15" y="64"/>
                </a:cxn>
                <a:cxn ang="0">
                  <a:pos x="5" y="36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20" y="1"/>
                </a:cxn>
                <a:cxn ang="0">
                  <a:pos x="28" y="4"/>
                </a:cxn>
              </a:cxnLst>
              <a:rect l="0" t="0" r="r" b="b"/>
              <a:pathLst>
                <a:path w="52" h="127">
                  <a:moveTo>
                    <a:pt x="28" y="4"/>
                  </a:moveTo>
                  <a:lnTo>
                    <a:pt x="33" y="35"/>
                  </a:lnTo>
                  <a:lnTo>
                    <a:pt x="42" y="64"/>
                  </a:lnTo>
                  <a:lnTo>
                    <a:pt x="51" y="94"/>
                  </a:lnTo>
                  <a:lnTo>
                    <a:pt x="52" y="123"/>
                  </a:lnTo>
                  <a:lnTo>
                    <a:pt x="48" y="126"/>
                  </a:lnTo>
                  <a:lnTo>
                    <a:pt x="44" y="127"/>
                  </a:lnTo>
                  <a:lnTo>
                    <a:pt x="39" y="126"/>
                  </a:lnTo>
                  <a:lnTo>
                    <a:pt x="35" y="125"/>
                  </a:lnTo>
                  <a:lnTo>
                    <a:pt x="26" y="92"/>
                  </a:lnTo>
                  <a:lnTo>
                    <a:pt x="15" y="64"/>
                  </a:lnTo>
                  <a:lnTo>
                    <a:pt x="5" y="36"/>
                  </a:lnTo>
                  <a:lnTo>
                    <a:pt x="0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0" y="1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3" name="Freeform 39"/>
            <p:cNvSpPr>
              <a:spLocks/>
            </p:cNvSpPr>
            <p:nvPr/>
          </p:nvSpPr>
          <p:spPr bwMode="auto">
            <a:xfrm>
              <a:off x="5337" y="304"/>
              <a:ext cx="27" cy="50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68" y="10"/>
                </a:cxn>
                <a:cxn ang="0">
                  <a:pos x="55" y="20"/>
                </a:cxn>
                <a:cxn ang="0">
                  <a:pos x="43" y="33"/>
                </a:cxn>
                <a:cxn ang="0">
                  <a:pos x="32" y="47"/>
                </a:cxn>
                <a:cxn ang="0">
                  <a:pos x="24" y="62"/>
                </a:cxn>
                <a:cxn ang="0">
                  <a:pos x="16" y="77"/>
                </a:cxn>
                <a:cxn ang="0">
                  <a:pos x="13" y="94"/>
                </a:cxn>
                <a:cxn ang="0">
                  <a:pos x="12" y="111"/>
                </a:cxn>
                <a:cxn ang="0">
                  <a:pos x="12" y="107"/>
                </a:cxn>
                <a:cxn ang="0">
                  <a:pos x="6" y="107"/>
                </a:cxn>
                <a:cxn ang="0">
                  <a:pos x="6" y="150"/>
                </a:cxn>
                <a:cxn ang="0">
                  <a:pos x="0" y="150"/>
                </a:cxn>
                <a:cxn ang="0">
                  <a:pos x="0" y="123"/>
                </a:cxn>
                <a:cxn ang="0">
                  <a:pos x="2" y="99"/>
                </a:cxn>
                <a:cxn ang="0">
                  <a:pos x="7" y="76"/>
                </a:cxn>
                <a:cxn ang="0">
                  <a:pos x="15" y="55"/>
                </a:cxn>
                <a:cxn ang="0">
                  <a:pos x="27" y="38"/>
                </a:cxn>
                <a:cxn ang="0">
                  <a:pos x="42" y="23"/>
                </a:cxn>
                <a:cxn ang="0">
                  <a:pos x="60" y="10"/>
                </a:cxn>
                <a:cxn ang="0">
                  <a:pos x="81" y="0"/>
                </a:cxn>
              </a:cxnLst>
              <a:rect l="0" t="0" r="r" b="b"/>
              <a:pathLst>
                <a:path w="81" h="150">
                  <a:moveTo>
                    <a:pt x="81" y="0"/>
                  </a:moveTo>
                  <a:lnTo>
                    <a:pt x="68" y="10"/>
                  </a:lnTo>
                  <a:lnTo>
                    <a:pt x="55" y="20"/>
                  </a:lnTo>
                  <a:lnTo>
                    <a:pt x="43" y="33"/>
                  </a:lnTo>
                  <a:lnTo>
                    <a:pt x="32" y="47"/>
                  </a:lnTo>
                  <a:lnTo>
                    <a:pt x="24" y="62"/>
                  </a:lnTo>
                  <a:lnTo>
                    <a:pt x="16" y="77"/>
                  </a:lnTo>
                  <a:lnTo>
                    <a:pt x="13" y="94"/>
                  </a:lnTo>
                  <a:lnTo>
                    <a:pt x="12" y="111"/>
                  </a:lnTo>
                  <a:lnTo>
                    <a:pt x="12" y="107"/>
                  </a:lnTo>
                  <a:lnTo>
                    <a:pt x="6" y="107"/>
                  </a:lnTo>
                  <a:lnTo>
                    <a:pt x="6" y="150"/>
                  </a:lnTo>
                  <a:lnTo>
                    <a:pt x="0" y="150"/>
                  </a:lnTo>
                  <a:lnTo>
                    <a:pt x="0" y="123"/>
                  </a:lnTo>
                  <a:lnTo>
                    <a:pt x="2" y="99"/>
                  </a:lnTo>
                  <a:lnTo>
                    <a:pt x="7" y="76"/>
                  </a:lnTo>
                  <a:lnTo>
                    <a:pt x="15" y="55"/>
                  </a:lnTo>
                  <a:lnTo>
                    <a:pt x="27" y="38"/>
                  </a:lnTo>
                  <a:lnTo>
                    <a:pt x="42" y="23"/>
                  </a:lnTo>
                  <a:lnTo>
                    <a:pt x="60" y="1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4" name="Freeform 40"/>
            <p:cNvSpPr>
              <a:spLocks/>
            </p:cNvSpPr>
            <p:nvPr/>
          </p:nvSpPr>
          <p:spPr bwMode="auto">
            <a:xfrm>
              <a:off x="5360" y="313"/>
              <a:ext cx="24" cy="25"/>
            </a:xfrm>
            <a:custGeom>
              <a:avLst/>
              <a:gdLst/>
              <a:ahLst/>
              <a:cxnLst>
                <a:cxn ang="0">
                  <a:pos x="68" y="43"/>
                </a:cxn>
                <a:cxn ang="0">
                  <a:pos x="62" y="48"/>
                </a:cxn>
                <a:cxn ang="0">
                  <a:pos x="57" y="55"/>
                </a:cxn>
                <a:cxn ang="0">
                  <a:pos x="52" y="61"/>
                </a:cxn>
                <a:cxn ang="0">
                  <a:pos x="46" y="67"/>
                </a:cxn>
                <a:cxn ang="0">
                  <a:pos x="40" y="71"/>
                </a:cxn>
                <a:cxn ang="0">
                  <a:pos x="33" y="74"/>
                </a:cxn>
                <a:cxn ang="0">
                  <a:pos x="24" y="73"/>
                </a:cxn>
                <a:cxn ang="0">
                  <a:pos x="14" y="67"/>
                </a:cxn>
                <a:cxn ang="0">
                  <a:pos x="6" y="56"/>
                </a:cxn>
                <a:cxn ang="0">
                  <a:pos x="2" y="44"/>
                </a:cxn>
                <a:cxn ang="0">
                  <a:pos x="0" y="33"/>
                </a:cxn>
                <a:cxn ang="0">
                  <a:pos x="6" y="18"/>
                </a:cxn>
                <a:cxn ang="0">
                  <a:pos x="16" y="9"/>
                </a:cxn>
                <a:cxn ang="0">
                  <a:pos x="28" y="3"/>
                </a:cxn>
                <a:cxn ang="0">
                  <a:pos x="40" y="0"/>
                </a:cxn>
                <a:cxn ang="0">
                  <a:pos x="52" y="2"/>
                </a:cxn>
                <a:cxn ang="0">
                  <a:pos x="62" y="6"/>
                </a:cxn>
                <a:cxn ang="0">
                  <a:pos x="69" y="13"/>
                </a:cxn>
                <a:cxn ang="0">
                  <a:pos x="71" y="26"/>
                </a:cxn>
                <a:cxn ang="0">
                  <a:pos x="68" y="43"/>
                </a:cxn>
              </a:cxnLst>
              <a:rect l="0" t="0" r="r" b="b"/>
              <a:pathLst>
                <a:path w="71" h="74">
                  <a:moveTo>
                    <a:pt x="68" y="43"/>
                  </a:moveTo>
                  <a:lnTo>
                    <a:pt x="62" y="48"/>
                  </a:lnTo>
                  <a:lnTo>
                    <a:pt x="57" y="55"/>
                  </a:lnTo>
                  <a:lnTo>
                    <a:pt x="52" y="61"/>
                  </a:lnTo>
                  <a:lnTo>
                    <a:pt x="46" y="67"/>
                  </a:lnTo>
                  <a:lnTo>
                    <a:pt x="40" y="71"/>
                  </a:lnTo>
                  <a:lnTo>
                    <a:pt x="33" y="74"/>
                  </a:lnTo>
                  <a:lnTo>
                    <a:pt x="24" y="73"/>
                  </a:lnTo>
                  <a:lnTo>
                    <a:pt x="14" y="67"/>
                  </a:lnTo>
                  <a:lnTo>
                    <a:pt x="6" y="56"/>
                  </a:lnTo>
                  <a:lnTo>
                    <a:pt x="2" y="44"/>
                  </a:lnTo>
                  <a:lnTo>
                    <a:pt x="0" y="33"/>
                  </a:lnTo>
                  <a:lnTo>
                    <a:pt x="6" y="18"/>
                  </a:lnTo>
                  <a:lnTo>
                    <a:pt x="16" y="9"/>
                  </a:lnTo>
                  <a:lnTo>
                    <a:pt x="28" y="3"/>
                  </a:lnTo>
                  <a:lnTo>
                    <a:pt x="40" y="0"/>
                  </a:lnTo>
                  <a:lnTo>
                    <a:pt x="52" y="2"/>
                  </a:lnTo>
                  <a:lnTo>
                    <a:pt x="62" y="6"/>
                  </a:lnTo>
                  <a:lnTo>
                    <a:pt x="69" y="13"/>
                  </a:lnTo>
                  <a:lnTo>
                    <a:pt x="71" y="26"/>
                  </a:lnTo>
                  <a:lnTo>
                    <a:pt x="68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5" name="Freeform 41"/>
            <p:cNvSpPr>
              <a:spLocks/>
            </p:cNvSpPr>
            <p:nvPr/>
          </p:nvSpPr>
          <p:spPr bwMode="auto">
            <a:xfrm>
              <a:off x="5604" y="314"/>
              <a:ext cx="7" cy="17"/>
            </a:xfrm>
            <a:custGeom>
              <a:avLst/>
              <a:gdLst/>
              <a:ahLst/>
              <a:cxnLst>
                <a:cxn ang="0">
                  <a:pos x="4" y="45"/>
                </a:cxn>
                <a:cxn ang="0">
                  <a:pos x="0" y="50"/>
                </a:cxn>
                <a:cxn ang="0">
                  <a:pos x="1" y="49"/>
                </a:cxn>
                <a:cxn ang="0">
                  <a:pos x="5" y="41"/>
                </a:cxn>
                <a:cxn ang="0">
                  <a:pos x="6" y="33"/>
                </a:cxn>
                <a:cxn ang="0">
                  <a:pos x="19" y="0"/>
                </a:cxn>
                <a:cxn ang="0">
                  <a:pos x="19" y="14"/>
                </a:cxn>
                <a:cxn ang="0">
                  <a:pos x="15" y="24"/>
                </a:cxn>
                <a:cxn ang="0">
                  <a:pos x="9" y="34"/>
                </a:cxn>
                <a:cxn ang="0">
                  <a:pos x="4" y="45"/>
                </a:cxn>
              </a:cxnLst>
              <a:rect l="0" t="0" r="r" b="b"/>
              <a:pathLst>
                <a:path w="19" h="50">
                  <a:moveTo>
                    <a:pt x="4" y="45"/>
                  </a:moveTo>
                  <a:lnTo>
                    <a:pt x="0" y="50"/>
                  </a:lnTo>
                  <a:lnTo>
                    <a:pt x="1" y="49"/>
                  </a:lnTo>
                  <a:lnTo>
                    <a:pt x="5" y="41"/>
                  </a:lnTo>
                  <a:lnTo>
                    <a:pt x="6" y="33"/>
                  </a:lnTo>
                  <a:lnTo>
                    <a:pt x="19" y="0"/>
                  </a:lnTo>
                  <a:lnTo>
                    <a:pt x="19" y="14"/>
                  </a:lnTo>
                  <a:lnTo>
                    <a:pt x="15" y="24"/>
                  </a:lnTo>
                  <a:lnTo>
                    <a:pt x="9" y="34"/>
                  </a:lnTo>
                  <a:lnTo>
                    <a:pt x="4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6" name="Freeform 42"/>
            <p:cNvSpPr>
              <a:spLocks/>
            </p:cNvSpPr>
            <p:nvPr/>
          </p:nvSpPr>
          <p:spPr bwMode="auto">
            <a:xfrm>
              <a:off x="5182" y="314"/>
              <a:ext cx="16" cy="7"/>
            </a:xfrm>
            <a:custGeom>
              <a:avLst/>
              <a:gdLst/>
              <a:ahLst/>
              <a:cxnLst>
                <a:cxn ang="0">
                  <a:pos x="48" y="15"/>
                </a:cxn>
                <a:cxn ang="0">
                  <a:pos x="45" y="18"/>
                </a:cxn>
                <a:cxn ang="0">
                  <a:pos x="41" y="19"/>
                </a:cxn>
                <a:cxn ang="0">
                  <a:pos x="35" y="21"/>
                </a:cxn>
                <a:cxn ang="0">
                  <a:pos x="29" y="21"/>
                </a:cxn>
                <a:cxn ang="0">
                  <a:pos x="22" y="21"/>
                </a:cxn>
                <a:cxn ang="0">
                  <a:pos x="16" y="19"/>
                </a:cxn>
                <a:cxn ang="0">
                  <a:pos x="11" y="18"/>
                </a:cxn>
                <a:cxn ang="0">
                  <a:pos x="6" y="17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3" y="1"/>
                </a:cxn>
                <a:cxn ang="0">
                  <a:pos x="30" y="3"/>
                </a:cxn>
                <a:cxn ang="0">
                  <a:pos x="36" y="5"/>
                </a:cxn>
                <a:cxn ang="0">
                  <a:pos x="42" y="8"/>
                </a:cxn>
                <a:cxn ang="0">
                  <a:pos x="46" y="12"/>
                </a:cxn>
                <a:cxn ang="0">
                  <a:pos x="48" y="15"/>
                </a:cxn>
              </a:cxnLst>
              <a:rect l="0" t="0" r="r" b="b"/>
              <a:pathLst>
                <a:path w="48" h="21">
                  <a:moveTo>
                    <a:pt x="48" y="15"/>
                  </a:moveTo>
                  <a:lnTo>
                    <a:pt x="45" y="18"/>
                  </a:lnTo>
                  <a:lnTo>
                    <a:pt x="41" y="19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1"/>
                  </a:lnTo>
                  <a:lnTo>
                    <a:pt x="16" y="19"/>
                  </a:lnTo>
                  <a:lnTo>
                    <a:pt x="11" y="18"/>
                  </a:lnTo>
                  <a:lnTo>
                    <a:pt x="6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5"/>
                  </a:lnTo>
                  <a:lnTo>
                    <a:pt x="2" y="1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30" y="3"/>
                  </a:lnTo>
                  <a:lnTo>
                    <a:pt x="36" y="5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7" name="Freeform 43"/>
            <p:cNvSpPr>
              <a:spLocks/>
            </p:cNvSpPr>
            <p:nvPr/>
          </p:nvSpPr>
          <p:spPr bwMode="auto">
            <a:xfrm>
              <a:off x="5313" y="318"/>
              <a:ext cx="184" cy="140"/>
            </a:xfrm>
            <a:custGeom>
              <a:avLst/>
              <a:gdLst/>
              <a:ahLst/>
              <a:cxnLst>
                <a:cxn ang="0">
                  <a:pos x="551" y="130"/>
                </a:cxn>
                <a:cxn ang="0">
                  <a:pos x="518" y="215"/>
                </a:cxn>
                <a:cxn ang="0">
                  <a:pos x="478" y="258"/>
                </a:cxn>
                <a:cxn ang="0">
                  <a:pos x="427" y="275"/>
                </a:cxn>
                <a:cxn ang="0">
                  <a:pos x="386" y="272"/>
                </a:cxn>
                <a:cxn ang="0">
                  <a:pos x="341" y="259"/>
                </a:cxn>
                <a:cxn ang="0">
                  <a:pos x="321" y="295"/>
                </a:cxn>
                <a:cxn ang="0">
                  <a:pos x="275" y="330"/>
                </a:cxn>
                <a:cxn ang="0">
                  <a:pos x="243" y="342"/>
                </a:cxn>
                <a:cxn ang="0">
                  <a:pos x="239" y="381"/>
                </a:cxn>
                <a:cxn ang="0">
                  <a:pos x="232" y="410"/>
                </a:cxn>
                <a:cxn ang="0">
                  <a:pos x="204" y="420"/>
                </a:cxn>
                <a:cxn ang="0">
                  <a:pos x="185" y="370"/>
                </a:cxn>
                <a:cxn ang="0">
                  <a:pos x="175" y="345"/>
                </a:cxn>
                <a:cxn ang="0">
                  <a:pos x="170" y="394"/>
                </a:cxn>
                <a:cxn ang="0">
                  <a:pos x="162" y="393"/>
                </a:cxn>
                <a:cxn ang="0">
                  <a:pos x="163" y="362"/>
                </a:cxn>
                <a:cxn ang="0">
                  <a:pos x="170" y="333"/>
                </a:cxn>
                <a:cxn ang="0">
                  <a:pos x="146" y="365"/>
                </a:cxn>
                <a:cxn ang="0">
                  <a:pos x="155" y="410"/>
                </a:cxn>
                <a:cxn ang="0">
                  <a:pos x="134" y="401"/>
                </a:cxn>
                <a:cxn ang="0">
                  <a:pos x="123" y="358"/>
                </a:cxn>
                <a:cxn ang="0">
                  <a:pos x="139" y="371"/>
                </a:cxn>
                <a:cxn ang="0">
                  <a:pos x="128" y="339"/>
                </a:cxn>
                <a:cxn ang="0">
                  <a:pos x="79" y="345"/>
                </a:cxn>
                <a:cxn ang="0">
                  <a:pos x="34" y="329"/>
                </a:cxn>
                <a:cxn ang="0">
                  <a:pos x="10" y="300"/>
                </a:cxn>
                <a:cxn ang="0">
                  <a:pos x="3" y="250"/>
                </a:cxn>
                <a:cxn ang="0">
                  <a:pos x="42" y="175"/>
                </a:cxn>
                <a:cxn ang="0">
                  <a:pos x="104" y="130"/>
                </a:cxn>
                <a:cxn ang="0">
                  <a:pos x="156" y="137"/>
                </a:cxn>
                <a:cxn ang="0">
                  <a:pos x="192" y="165"/>
                </a:cxn>
                <a:cxn ang="0">
                  <a:pos x="113" y="154"/>
                </a:cxn>
                <a:cxn ang="0">
                  <a:pos x="40" y="191"/>
                </a:cxn>
                <a:cxn ang="0">
                  <a:pos x="19" y="241"/>
                </a:cxn>
                <a:cxn ang="0">
                  <a:pos x="28" y="298"/>
                </a:cxn>
                <a:cxn ang="0">
                  <a:pos x="117" y="320"/>
                </a:cxn>
                <a:cxn ang="0">
                  <a:pos x="202" y="289"/>
                </a:cxn>
                <a:cxn ang="0">
                  <a:pos x="259" y="302"/>
                </a:cxn>
                <a:cxn ang="0">
                  <a:pos x="303" y="278"/>
                </a:cxn>
                <a:cxn ang="0">
                  <a:pos x="287" y="215"/>
                </a:cxn>
                <a:cxn ang="0">
                  <a:pos x="270" y="202"/>
                </a:cxn>
                <a:cxn ang="0">
                  <a:pos x="296" y="206"/>
                </a:cxn>
                <a:cxn ang="0">
                  <a:pos x="316" y="199"/>
                </a:cxn>
                <a:cxn ang="0">
                  <a:pos x="329" y="97"/>
                </a:cxn>
                <a:cxn ang="0">
                  <a:pos x="385" y="22"/>
                </a:cxn>
                <a:cxn ang="0">
                  <a:pos x="447" y="2"/>
                </a:cxn>
                <a:cxn ang="0">
                  <a:pos x="510" y="9"/>
                </a:cxn>
                <a:cxn ang="0">
                  <a:pos x="530" y="32"/>
                </a:cxn>
                <a:cxn ang="0">
                  <a:pos x="547" y="54"/>
                </a:cxn>
              </a:cxnLst>
              <a:rect l="0" t="0" r="r" b="b"/>
              <a:pathLst>
                <a:path w="552" h="420">
                  <a:moveTo>
                    <a:pt x="547" y="54"/>
                  </a:moveTo>
                  <a:lnTo>
                    <a:pt x="551" y="80"/>
                  </a:lnTo>
                  <a:lnTo>
                    <a:pt x="552" y="106"/>
                  </a:lnTo>
                  <a:lnTo>
                    <a:pt x="551" y="130"/>
                  </a:lnTo>
                  <a:lnTo>
                    <a:pt x="547" y="154"/>
                  </a:lnTo>
                  <a:lnTo>
                    <a:pt x="540" y="177"/>
                  </a:lnTo>
                  <a:lnTo>
                    <a:pt x="530" y="197"/>
                  </a:lnTo>
                  <a:lnTo>
                    <a:pt x="518" y="215"/>
                  </a:lnTo>
                  <a:lnTo>
                    <a:pt x="503" y="232"/>
                  </a:lnTo>
                  <a:lnTo>
                    <a:pt x="496" y="241"/>
                  </a:lnTo>
                  <a:lnTo>
                    <a:pt x="488" y="250"/>
                  </a:lnTo>
                  <a:lnTo>
                    <a:pt x="478" y="258"/>
                  </a:lnTo>
                  <a:lnTo>
                    <a:pt x="466" y="264"/>
                  </a:lnTo>
                  <a:lnTo>
                    <a:pt x="454" y="269"/>
                  </a:lnTo>
                  <a:lnTo>
                    <a:pt x="440" y="272"/>
                  </a:lnTo>
                  <a:lnTo>
                    <a:pt x="427" y="275"/>
                  </a:lnTo>
                  <a:lnTo>
                    <a:pt x="413" y="275"/>
                  </a:lnTo>
                  <a:lnTo>
                    <a:pt x="406" y="273"/>
                  </a:lnTo>
                  <a:lnTo>
                    <a:pt x="397" y="273"/>
                  </a:lnTo>
                  <a:lnTo>
                    <a:pt x="386" y="272"/>
                  </a:lnTo>
                  <a:lnTo>
                    <a:pt x="374" y="271"/>
                  </a:lnTo>
                  <a:lnTo>
                    <a:pt x="362" y="268"/>
                  </a:lnTo>
                  <a:lnTo>
                    <a:pt x="351" y="264"/>
                  </a:lnTo>
                  <a:lnTo>
                    <a:pt x="341" y="259"/>
                  </a:lnTo>
                  <a:lnTo>
                    <a:pt x="333" y="250"/>
                  </a:lnTo>
                  <a:lnTo>
                    <a:pt x="326" y="250"/>
                  </a:lnTo>
                  <a:lnTo>
                    <a:pt x="324" y="273"/>
                  </a:lnTo>
                  <a:lnTo>
                    <a:pt x="321" y="295"/>
                  </a:lnTo>
                  <a:lnTo>
                    <a:pt x="312" y="313"/>
                  </a:lnTo>
                  <a:lnTo>
                    <a:pt x="293" y="324"/>
                  </a:lnTo>
                  <a:lnTo>
                    <a:pt x="285" y="327"/>
                  </a:lnTo>
                  <a:lnTo>
                    <a:pt x="275" y="330"/>
                  </a:lnTo>
                  <a:lnTo>
                    <a:pt x="265" y="331"/>
                  </a:lnTo>
                  <a:lnTo>
                    <a:pt x="256" y="334"/>
                  </a:lnTo>
                  <a:lnTo>
                    <a:pt x="249" y="336"/>
                  </a:lnTo>
                  <a:lnTo>
                    <a:pt x="243" y="342"/>
                  </a:lnTo>
                  <a:lnTo>
                    <a:pt x="238" y="351"/>
                  </a:lnTo>
                  <a:lnTo>
                    <a:pt x="237" y="363"/>
                  </a:lnTo>
                  <a:lnTo>
                    <a:pt x="235" y="375"/>
                  </a:lnTo>
                  <a:lnTo>
                    <a:pt x="239" y="381"/>
                  </a:lnTo>
                  <a:lnTo>
                    <a:pt x="243" y="388"/>
                  </a:lnTo>
                  <a:lnTo>
                    <a:pt x="243" y="401"/>
                  </a:lnTo>
                  <a:lnTo>
                    <a:pt x="238" y="405"/>
                  </a:lnTo>
                  <a:lnTo>
                    <a:pt x="232" y="410"/>
                  </a:lnTo>
                  <a:lnTo>
                    <a:pt x="226" y="414"/>
                  </a:lnTo>
                  <a:lnTo>
                    <a:pt x="219" y="418"/>
                  </a:lnTo>
                  <a:lnTo>
                    <a:pt x="211" y="420"/>
                  </a:lnTo>
                  <a:lnTo>
                    <a:pt x="204" y="420"/>
                  </a:lnTo>
                  <a:lnTo>
                    <a:pt x="196" y="420"/>
                  </a:lnTo>
                  <a:lnTo>
                    <a:pt x="188" y="416"/>
                  </a:lnTo>
                  <a:lnTo>
                    <a:pt x="182" y="394"/>
                  </a:lnTo>
                  <a:lnTo>
                    <a:pt x="185" y="370"/>
                  </a:lnTo>
                  <a:lnTo>
                    <a:pt x="191" y="343"/>
                  </a:lnTo>
                  <a:lnTo>
                    <a:pt x="198" y="318"/>
                  </a:lnTo>
                  <a:lnTo>
                    <a:pt x="184" y="327"/>
                  </a:lnTo>
                  <a:lnTo>
                    <a:pt x="175" y="345"/>
                  </a:lnTo>
                  <a:lnTo>
                    <a:pt x="172" y="367"/>
                  </a:lnTo>
                  <a:lnTo>
                    <a:pt x="167" y="388"/>
                  </a:lnTo>
                  <a:lnTo>
                    <a:pt x="173" y="392"/>
                  </a:lnTo>
                  <a:lnTo>
                    <a:pt x="170" y="394"/>
                  </a:lnTo>
                  <a:lnTo>
                    <a:pt x="167" y="397"/>
                  </a:lnTo>
                  <a:lnTo>
                    <a:pt x="167" y="405"/>
                  </a:lnTo>
                  <a:lnTo>
                    <a:pt x="161" y="401"/>
                  </a:lnTo>
                  <a:lnTo>
                    <a:pt x="162" y="393"/>
                  </a:lnTo>
                  <a:lnTo>
                    <a:pt x="164" y="384"/>
                  </a:lnTo>
                  <a:lnTo>
                    <a:pt x="163" y="375"/>
                  </a:lnTo>
                  <a:lnTo>
                    <a:pt x="162" y="370"/>
                  </a:lnTo>
                  <a:lnTo>
                    <a:pt x="163" y="362"/>
                  </a:lnTo>
                  <a:lnTo>
                    <a:pt x="166" y="353"/>
                  </a:lnTo>
                  <a:lnTo>
                    <a:pt x="169" y="344"/>
                  </a:lnTo>
                  <a:lnTo>
                    <a:pt x="172" y="338"/>
                  </a:lnTo>
                  <a:lnTo>
                    <a:pt x="170" y="333"/>
                  </a:lnTo>
                  <a:lnTo>
                    <a:pt x="167" y="331"/>
                  </a:lnTo>
                  <a:lnTo>
                    <a:pt x="156" y="334"/>
                  </a:lnTo>
                  <a:lnTo>
                    <a:pt x="148" y="348"/>
                  </a:lnTo>
                  <a:lnTo>
                    <a:pt x="146" y="365"/>
                  </a:lnTo>
                  <a:lnTo>
                    <a:pt x="148" y="383"/>
                  </a:lnTo>
                  <a:lnTo>
                    <a:pt x="146" y="401"/>
                  </a:lnTo>
                  <a:lnTo>
                    <a:pt x="151" y="405"/>
                  </a:lnTo>
                  <a:lnTo>
                    <a:pt x="155" y="410"/>
                  </a:lnTo>
                  <a:lnTo>
                    <a:pt x="157" y="415"/>
                  </a:lnTo>
                  <a:lnTo>
                    <a:pt x="157" y="420"/>
                  </a:lnTo>
                  <a:lnTo>
                    <a:pt x="145" y="412"/>
                  </a:lnTo>
                  <a:lnTo>
                    <a:pt x="134" y="401"/>
                  </a:lnTo>
                  <a:lnTo>
                    <a:pt x="127" y="388"/>
                  </a:lnTo>
                  <a:lnTo>
                    <a:pt x="123" y="371"/>
                  </a:lnTo>
                  <a:lnTo>
                    <a:pt x="123" y="365"/>
                  </a:lnTo>
                  <a:lnTo>
                    <a:pt x="123" y="358"/>
                  </a:lnTo>
                  <a:lnTo>
                    <a:pt x="125" y="352"/>
                  </a:lnTo>
                  <a:lnTo>
                    <a:pt x="127" y="347"/>
                  </a:lnTo>
                  <a:lnTo>
                    <a:pt x="133" y="375"/>
                  </a:lnTo>
                  <a:lnTo>
                    <a:pt x="139" y="371"/>
                  </a:lnTo>
                  <a:lnTo>
                    <a:pt x="140" y="362"/>
                  </a:lnTo>
                  <a:lnTo>
                    <a:pt x="140" y="351"/>
                  </a:lnTo>
                  <a:lnTo>
                    <a:pt x="140" y="340"/>
                  </a:lnTo>
                  <a:lnTo>
                    <a:pt x="128" y="339"/>
                  </a:lnTo>
                  <a:lnTo>
                    <a:pt x="116" y="339"/>
                  </a:lnTo>
                  <a:lnTo>
                    <a:pt x="104" y="342"/>
                  </a:lnTo>
                  <a:lnTo>
                    <a:pt x="91" y="344"/>
                  </a:lnTo>
                  <a:lnTo>
                    <a:pt x="79" y="345"/>
                  </a:lnTo>
                  <a:lnTo>
                    <a:pt x="67" y="344"/>
                  </a:lnTo>
                  <a:lnTo>
                    <a:pt x="55" y="342"/>
                  </a:lnTo>
                  <a:lnTo>
                    <a:pt x="43" y="334"/>
                  </a:lnTo>
                  <a:lnTo>
                    <a:pt x="34" y="329"/>
                  </a:lnTo>
                  <a:lnTo>
                    <a:pt x="27" y="324"/>
                  </a:lnTo>
                  <a:lnTo>
                    <a:pt x="20" y="316"/>
                  </a:lnTo>
                  <a:lnTo>
                    <a:pt x="15" y="308"/>
                  </a:lnTo>
                  <a:lnTo>
                    <a:pt x="10" y="300"/>
                  </a:lnTo>
                  <a:lnTo>
                    <a:pt x="7" y="291"/>
                  </a:lnTo>
                  <a:lnTo>
                    <a:pt x="3" y="281"/>
                  </a:lnTo>
                  <a:lnTo>
                    <a:pt x="0" y="272"/>
                  </a:lnTo>
                  <a:lnTo>
                    <a:pt x="3" y="250"/>
                  </a:lnTo>
                  <a:lnTo>
                    <a:pt x="9" y="230"/>
                  </a:lnTo>
                  <a:lnTo>
                    <a:pt x="18" y="210"/>
                  </a:lnTo>
                  <a:lnTo>
                    <a:pt x="28" y="192"/>
                  </a:lnTo>
                  <a:lnTo>
                    <a:pt x="42" y="175"/>
                  </a:lnTo>
                  <a:lnTo>
                    <a:pt x="57" y="161"/>
                  </a:lnTo>
                  <a:lnTo>
                    <a:pt x="74" y="148"/>
                  </a:lnTo>
                  <a:lnTo>
                    <a:pt x="92" y="137"/>
                  </a:lnTo>
                  <a:lnTo>
                    <a:pt x="104" y="130"/>
                  </a:lnTo>
                  <a:lnTo>
                    <a:pt x="116" y="129"/>
                  </a:lnTo>
                  <a:lnTo>
                    <a:pt x="129" y="129"/>
                  </a:lnTo>
                  <a:lnTo>
                    <a:pt x="143" y="133"/>
                  </a:lnTo>
                  <a:lnTo>
                    <a:pt x="156" y="137"/>
                  </a:lnTo>
                  <a:lnTo>
                    <a:pt x="169" y="142"/>
                  </a:lnTo>
                  <a:lnTo>
                    <a:pt x="181" y="147"/>
                  </a:lnTo>
                  <a:lnTo>
                    <a:pt x="192" y="151"/>
                  </a:lnTo>
                  <a:lnTo>
                    <a:pt x="192" y="165"/>
                  </a:lnTo>
                  <a:lnTo>
                    <a:pt x="174" y="161"/>
                  </a:lnTo>
                  <a:lnTo>
                    <a:pt x="155" y="156"/>
                  </a:lnTo>
                  <a:lnTo>
                    <a:pt x="134" y="154"/>
                  </a:lnTo>
                  <a:lnTo>
                    <a:pt x="113" y="154"/>
                  </a:lnTo>
                  <a:lnTo>
                    <a:pt x="92" y="156"/>
                  </a:lnTo>
                  <a:lnTo>
                    <a:pt x="73" y="163"/>
                  </a:lnTo>
                  <a:lnTo>
                    <a:pt x="55" y="174"/>
                  </a:lnTo>
                  <a:lnTo>
                    <a:pt x="40" y="191"/>
                  </a:lnTo>
                  <a:lnTo>
                    <a:pt x="37" y="202"/>
                  </a:lnTo>
                  <a:lnTo>
                    <a:pt x="31" y="215"/>
                  </a:lnTo>
                  <a:lnTo>
                    <a:pt x="25" y="228"/>
                  </a:lnTo>
                  <a:lnTo>
                    <a:pt x="19" y="241"/>
                  </a:lnTo>
                  <a:lnTo>
                    <a:pt x="15" y="255"/>
                  </a:lnTo>
                  <a:lnTo>
                    <a:pt x="15" y="268"/>
                  </a:lnTo>
                  <a:lnTo>
                    <a:pt x="19" y="284"/>
                  </a:lnTo>
                  <a:lnTo>
                    <a:pt x="28" y="298"/>
                  </a:lnTo>
                  <a:lnTo>
                    <a:pt x="48" y="307"/>
                  </a:lnTo>
                  <a:lnTo>
                    <a:pt x="69" y="313"/>
                  </a:lnTo>
                  <a:lnTo>
                    <a:pt x="93" y="318"/>
                  </a:lnTo>
                  <a:lnTo>
                    <a:pt x="117" y="320"/>
                  </a:lnTo>
                  <a:lnTo>
                    <a:pt x="142" y="317"/>
                  </a:lnTo>
                  <a:lnTo>
                    <a:pt x="163" y="312"/>
                  </a:lnTo>
                  <a:lnTo>
                    <a:pt x="184" y="303"/>
                  </a:lnTo>
                  <a:lnTo>
                    <a:pt x="202" y="289"/>
                  </a:lnTo>
                  <a:lnTo>
                    <a:pt x="215" y="289"/>
                  </a:lnTo>
                  <a:lnTo>
                    <a:pt x="231" y="293"/>
                  </a:lnTo>
                  <a:lnTo>
                    <a:pt x="245" y="298"/>
                  </a:lnTo>
                  <a:lnTo>
                    <a:pt x="259" y="302"/>
                  </a:lnTo>
                  <a:lnTo>
                    <a:pt x="273" y="303"/>
                  </a:lnTo>
                  <a:lnTo>
                    <a:pt x="285" y="302"/>
                  </a:lnTo>
                  <a:lnTo>
                    <a:pt x="296" y="294"/>
                  </a:lnTo>
                  <a:lnTo>
                    <a:pt x="303" y="278"/>
                  </a:lnTo>
                  <a:lnTo>
                    <a:pt x="305" y="260"/>
                  </a:lnTo>
                  <a:lnTo>
                    <a:pt x="303" y="244"/>
                  </a:lnTo>
                  <a:lnTo>
                    <a:pt x="296" y="230"/>
                  </a:lnTo>
                  <a:lnTo>
                    <a:pt x="287" y="215"/>
                  </a:lnTo>
                  <a:lnTo>
                    <a:pt x="281" y="214"/>
                  </a:lnTo>
                  <a:lnTo>
                    <a:pt x="275" y="213"/>
                  </a:lnTo>
                  <a:lnTo>
                    <a:pt x="270" y="209"/>
                  </a:lnTo>
                  <a:lnTo>
                    <a:pt x="270" y="202"/>
                  </a:lnTo>
                  <a:lnTo>
                    <a:pt x="277" y="197"/>
                  </a:lnTo>
                  <a:lnTo>
                    <a:pt x="284" y="197"/>
                  </a:lnTo>
                  <a:lnTo>
                    <a:pt x="290" y="201"/>
                  </a:lnTo>
                  <a:lnTo>
                    <a:pt x="296" y="206"/>
                  </a:lnTo>
                  <a:lnTo>
                    <a:pt x="302" y="211"/>
                  </a:lnTo>
                  <a:lnTo>
                    <a:pt x="306" y="213"/>
                  </a:lnTo>
                  <a:lnTo>
                    <a:pt x="311" y="210"/>
                  </a:lnTo>
                  <a:lnTo>
                    <a:pt x="316" y="199"/>
                  </a:lnTo>
                  <a:lnTo>
                    <a:pt x="314" y="172"/>
                  </a:lnTo>
                  <a:lnTo>
                    <a:pt x="315" y="146"/>
                  </a:lnTo>
                  <a:lnTo>
                    <a:pt x="321" y="120"/>
                  </a:lnTo>
                  <a:lnTo>
                    <a:pt x="329" y="97"/>
                  </a:lnTo>
                  <a:lnTo>
                    <a:pt x="340" y="74"/>
                  </a:lnTo>
                  <a:lnTo>
                    <a:pt x="353" y="54"/>
                  </a:lnTo>
                  <a:lnTo>
                    <a:pt x="368" y="36"/>
                  </a:lnTo>
                  <a:lnTo>
                    <a:pt x="385" y="22"/>
                  </a:lnTo>
                  <a:lnTo>
                    <a:pt x="401" y="16"/>
                  </a:lnTo>
                  <a:lnTo>
                    <a:pt x="417" y="11"/>
                  </a:lnTo>
                  <a:lnTo>
                    <a:pt x="432" y="5"/>
                  </a:lnTo>
                  <a:lnTo>
                    <a:pt x="447" y="2"/>
                  </a:lnTo>
                  <a:lnTo>
                    <a:pt x="462" y="0"/>
                  </a:lnTo>
                  <a:lnTo>
                    <a:pt x="477" y="0"/>
                  </a:lnTo>
                  <a:lnTo>
                    <a:pt x="493" y="3"/>
                  </a:lnTo>
                  <a:lnTo>
                    <a:pt x="510" y="9"/>
                  </a:lnTo>
                  <a:lnTo>
                    <a:pt x="516" y="14"/>
                  </a:lnTo>
                  <a:lnTo>
                    <a:pt x="521" y="20"/>
                  </a:lnTo>
                  <a:lnTo>
                    <a:pt x="525" y="26"/>
                  </a:lnTo>
                  <a:lnTo>
                    <a:pt x="530" y="32"/>
                  </a:lnTo>
                  <a:lnTo>
                    <a:pt x="534" y="39"/>
                  </a:lnTo>
                  <a:lnTo>
                    <a:pt x="539" y="44"/>
                  </a:lnTo>
                  <a:lnTo>
                    <a:pt x="542" y="49"/>
                  </a:lnTo>
                  <a:lnTo>
                    <a:pt x="547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8" name="Freeform 44"/>
            <p:cNvSpPr>
              <a:spLocks/>
            </p:cNvSpPr>
            <p:nvPr/>
          </p:nvSpPr>
          <p:spPr bwMode="auto">
            <a:xfrm>
              <a:off x="5032" y="322"/>
              <a:ext cx="18" cy="11"/>
            </a:xfrm>
            <a:custGeom>
              <a:avLst/>
              <a:gdLst/>
              <a:ahLst/>
              <a:cxnLst>
                <a:cxn ang="0">
                  <a:pos x="53" y="4"/>
                </a:cxn>
                <a:cxn ang="0">
                  <a:pos x="50" y="11"/>
                </a:cxn>
                <a:cxn ang="0">
                  <a:pos x="45" y="18"/>
                </a:cxn>
                <a:cxn ang="0">
                  <a:pos x="40" y="23"/>
                </a:cxn>
                <a:cxn ang="0">
                  <a:pos x="34" y="27"/>
                </a:cxn>
                <a:cxn ang="0">
                  <a:pos x="27" y="30"/>
                </a:cxn>
                <a:cxn ang="0">
                  <a:pos x="18" y="32"/>
                </a:cxn>
                <a:cxn ang="0">
                  <a:pos x="11" y="33"/>
                </a:cxn>
                <a:cxn ang="0">
                  <a:pos x="3" y="35"/>
                </a:cxn>
                <a:cxn ang="0">
                  <a:pos x="0" y="26"/>
                </a:cxn>
                <a:cxn ang="0">
                  <a:pos x="4" y="18"/>
                </a:cxn>
                <a:cxn ang="0">
                  <a:pos x="10" y="11"/>
                </a:cxn>
                <a:cxn ang="0">
                  <a:pos x="15" y="5"/>
                </a:cxn>
                <a:cxn ang="0">
                  <a:pos x="19" y="4"/>
                </a:cxn>
                <a:cxn ang="0">
                  <a:pos x="24" y="2"/>
                </a:cxn>
                <a:cxn ang="0">
                  <a:pos x="29" y="1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5" y="0"/>
                </a:cxn>
                <a:cxn ang="0">
                  <a:pos x="50" y="1"/>
                </a:cxn>
                <a:cxn ang="0">
                  <a:pos x="53" y="4"/>
                </a:cxn>
              </a:cxnLst>
              <a:rect l="0" t="0" r="r" b="b"/>
              <a:pathLst>
                <a:path w="53" h="35">
                  <a:moveTo>
                    <a:pt x="53" y="4"/>
                  </a:moveTo>
                  <a:lnTo>
                    <a:pt x="50" y="11"/>
                  </a:lnTo>
                  <a:lnTo>
                    <a:pt x="45" y="18"/>
                  </a:lnTo>
                  <a:lnTo>
                    <a:pt x="40" y="23"/>
                  </a:lnTo>
                  <a:lnTo>
                    <a:pt x="34" y="27"/>
                  </a:lnTo>
                  <a:lnTo>
                    <a:pt x="27" y="30"/>
                  </a:lnTo>
                  <a:lnTo>
                    <a:pt x="18" y="32"/>
                  </a:lnTo>
                  <a:lnTo>
                    <a:pt x="11" y="33"/>
                  </a:lnTo>
                  <a:lnTo>
                    <a:pt x="3" y="35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10" y="11"/>
                  </a:lnTo>
                  <a:lnTo>
                    <a:pt x="15" y="5"/>
                  </a:lnTo>
                  <a:lnTo>
                    <a:pt x="19" y="4"/>
                  </a:lnTo>
                  <a:lnTo>
                    <a:pt x="24" y="2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0" y="1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9" name="Freeform 45"/>
            <p:cNvSpPr>
              <a:spLocks/>
            </p:cNvSpPr>
            <p:nvPr/>
          </p:nvSpPr>
          <p:spPr bwMode="auto">
            <a:xfrm>
              <a:off x="5422" y="323"/>
              <a:ext cx="66" cy="80"/>
            </a:xfrm>
            <a:custGeom>
              <a:avLst/>
              <a:gdLst/>
              <a:ahLst/>
              <a:cxnLst>
                <a:cxn ang="0">
                  <a:pos x="192" y="40"/>
                </a:cxn>
                <a:cxn ang="0">
                  <a:pos x="195" y="58"/>
                </a:cxn>
                <a:cxn ang="0">
                  <a:pos x="197" y="79"/>
                </a:cxn>
                <a:cxn ang="0">
                  <a:pos x="199" y="99"/>
                </a:cxn>
                <a:cxn ang="0">
                  <a:pos x="199" y="119"/>
                </a:cxn>
                <a:cxn ang="0">
                  <a:pos x="198" y="139"/>
                </a:cxn>
                <a:cxn ang="0">
                  <a:pos x="195" y="157"/>
                </a:cxn>
                <a:cxn ang="0">
                  <a:pos x="187" y="174"/>
                </a:cxn>
                <a:cxn ang="0">
                  <a:pos x="177" y="188"/>
                </a:cxn>
                <a:cxn ang="0">
                  <a:pos x="174" y="196"/>
                </a:cxn>
                <a:cxn ang="0">
                  <a:pos x="169" y="201"/>
                </a:cxn>
                <a:cxn ang="0">
                  <a:pos x="163" y="207"/>
                </a:cxn>
                <a:cxn ang="0">
                  <a:pos x="161" y="219"/>
                </a:cxn>
                <a:cxn ang="0">
                  <a:pos x="146" y="229"/>
                </a:cxn>
                <a:cxn ang="0">
                  <a:pos x="131" y="236"/>
                </a:cxn>
                <a:cxn ang="0">
                  <a:pos x="113" y="238"/>
                </a:cxn>
                <a:cxn ang="0">
                  <a:pos x="95" y="238"/>
                </a:cxn>
                <a:cxn ang="0">
                  <a:pos x="77" y="234"/>
                </a:cxn>
                <a:cxn ang="0">
                  <a:pos x="59" y="231"/>
                </a:cxn>
                <a:cxn ang="0">
                  <a:pos x="42" y="224"/>
                </a:cxn>
                <a:cxn ang="0">
                  <a:pos x="26" y="219"/>
                </a:cxn>
                <a:cxn ang="0">
                  <a:pos x="9" y="203"/>
                </a:cxn>
                <a:cxn ang="0">
                  <a:pos x="1" y="175"/>
                </a:cxn>
                <a:cxn ang="0">
                  <a:pos x="0" y="144"/>
                </a:cxn>
                <a:cxn ang="0">
                  <a:pos x="3" y="120"/>
                </a:cxn>
                <a:cxn ang="0">
                  <a:pos x="4" y="106"/>
                </a:cxn>
                <a:cxn ang="0">
                  <a:pos x="9" y="94"/>
                </a:cxn>
                <a:cxn ang="0">
                  <a:pos x="14" y="84"/>
                </a:cxn>
                <a:cxn ang="0">
                  <a:pos x="20" y="77"/>
                </a:cxn>
                <a:cxn ang="0">
                  <a:pos x="25" y="64"/>
                </a:cxn>
                <a:cxn ang="0">
                  <a:pos x="32" y="53"/>
                </a:cxn>
                <a:cxn ang="0">
                  <a:pos x="41" y="41"/>
                </a:cxn>
                <a:cxn ang="0">
                  <a:pos x="51" y="31"/>
                </a:cxn>
                <a:cxn ang="0">
                  <a:pos x="63" y="22"/>
                </a:cxn>
                <a:cxn ang="0">
                  <a:pos x="75" y="14"/>
                </a:cxn>
                <a:cxn ang="0">
                  <a:pos x="89" y="8"/>
                </a:cxn>
                <a:cxn ang="0">
                  <a:pos x="102" y="3"/>
                </a:cxn>
                <a:cxn ang="0">
                  <a:pos x="115" y="0"/>
                </a:cxn>
                <a:cxn ang="0">
                  <a:pos x="130" y="0"/>
                </a:cxn>
                <a:cxn ang="0">
                  <a:pos x="143" y="1"/>
                </a:cxn>
                <a:cxn ang="0">
                  <a:pos x="156" y="4"/>
                </a:cxn>
                <a:cxn ang="0">
                  <a:pos x="168" y="9"/>
                </a:cxn>
                <a:cxn ang="0">
                  <a:pos x="178" y="17"/>
                </a:cxn>
                <a:cxn ang="0">
                  <a:pos x="186" y="27"/>
                </a:cxn>
                <a:cxn ang="0">
                  <a:pos x="192" y="40"/>
                </a:cxn>
              </a:cxnLst>
              <a:rect l="0" t="0" r="r" b="b"/>
              <a:pathLst>
                <a:path w="199" h="238">
                  <a:moveTo>
                    <a:pt x="192" y="40"/>
                  </a:moveTo>
                  <a:lnTo>
                    <a:pt x="195" y="58"/>
                  </a:lnTo>
                  <a:lnTo>
                    <a:pt x="197" y="79"/>
                  </a:lnTo>
                  <a:lnTo>
                    <a:pt x="199" y="99"/>
                  </a:lnTo>
                  <a:lnTo>
                    <a:pt x="199" y="119"/>
                  </a:lnTo>
                  <a:lnTo>
                    <a:pt x="198" y="139"/>
                  </a:lnTo>
                  <a:lnTo>
                    <a:pt x="195" y="157"/>
                  </a:lnTo>
                  <a:lnTo>
                    <a:pt x="187" y="174"/>
                  </a:lnTo>
                  <a:lnTo>
                    <a:pt x="177" y="188"/>
                  </a:lnTo>
                  <a:lnTo>
                    <a:pt x="174" y="196"/>
                  </a:lnTo>
                  <a:lnTo>
                    <a:pt x="169" y="201"/>
                  </a:lnTo>
                  <a:lnTo>
                    <a:pt x="163" y="207"/>
                  </a:lnTo>
                  <a:lnTo>
                    <a:pt x="161" y="219"/>
                  </a:lnTo>
                  <a:lnTo>
                    <a:pt x="146" y="229"/>
                  </a:lnTo>
                  <a:lnTo>
                    <a:pt x="131" y="236"/>
                  </a:lnTo>
                  <a:lnTo>
                    <a:pt x="113" y="238"/>
                  </a:lnTo>
                  <a:lnTo>
                    <a:pt x="95" y="238"/>
                  </a:lnTo>
                  <a:lnTo>
                    <a:pt x="77" y="234"/>
                  </a:lnTo>
                  <a:lnTo>
                    <a:pt x="59" y="231"/>
                  </a:lnTo>
                  <a:lnTo>
                    <a:pt x="42" y="224"/>
                  </a:lnTo>
                  <a:lnTo>
                    <a:pt x="26" y="219"/>
                  </a:lnTo>
                  <a:lnTo>
                    <a:pt x="9" y="203"/>
                  </a:lnTo>
                  <a:lnTo>
                    <a:pt x="1" y="175"/>
                  </a:lnTo>
                  <a:lnTo>
                    <a:pt x="0" y="144"/>
                  </a:lnTo>
                  <a:lnTo>
                    <a:pt x="3" y="120"/>
                  </a:lnTo>
                  <a:lnTo>
                    <a:pt x="4" y="106"/>
                  </a:lnTo>
                  <a:lnTo>
                    <a:pt x="9" y="94"/>
                  </a:lnTo>
                  <a:lnTo>
                    <a:pt x="14" y="84"/>
                  </a:lnTo>
                  <a:lnTo>
                    <a:pt x="20" y="77"/>
                  </a:lnTo>
                  <a:lnTo>
                    <a:pt x="25" y="64"/>
                  </a:lnTo>
                  <a:lnTo>
                    <a:pt x="32" y="53"/>
                  </a:lnTo>
                  <a:lnTo>
                    <a:pt x="41" y="41"/>
                  </a:lnTo>
                  <a:lnTo>
                    <a:pt x="51" y="31"/>
                  </a:lnTo>
                  <a:lnTo>
                    <a:pt x="63" y="22"/>
                  </a:lnTo>
                  <a:lnTo>
                    <a:pt x="75" y="14"/>
                  </a:lnTo>
                  <a:lnTo>
                    <a:pt x="89" y="8"/>
                  </a:lnTo>
                  <a:lnTo>
                    <a:pt x="102" y="3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4"/>
                  </a:lnTo>
                  <a:lnTo>
                    <a:pt x="168" y="9"/>
                  </a:lnTo>
                  <a:lnTo>
                    <a:pt x="178" y="17"/>
                  </a:lnTo>
                  <a:lnTo>
                    <a:pt x="186" y="27"/>
                  </a:lnTo>
                  <a:lnTo>
                    <a:pt x="19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0" name="Freeform 46"/>
            <p:cNvSpPr>
              <a:spLocks/>
            </p:cNvSpPr>
            <p:nvPr/>
          </p:nvSpPr>
          <p:spPr bwMode="auto">
            <a:xfrm>
              <a:off x="5164" y="335"/>
              <a:ext cx="20" cy="29"/>
            </a:xfrm>
            <a:custGeom>
              <a:avLst/>
              <a:gdLst/>
              <a:ahLst/>
              <a:cxnLst>
                <a:cxn ang="0">
                  <a:pos x="60" y="67"/>
                </a:cxn>
                <a:cxn ang="0">
                  <a:pos x="60" y="87"/>
                </a:cxn>
                <a:cxn ang="0">
                  <a:pos x="50" y="80"/>
                </a:cxn>
                <a:cxn ang="0">
                  <a:pos x="41" y="72"/>
                </a:cxn>
                <a:cxn ang="0">
                  <a:pos x="32" y="64"/>
                </a:cxn>
                <a:cxn ang="0">
                  <a:pos x="24" y="55"/>
                </a:cxn>
                <a:cxn ang="0">
                  <a:pos x="16" y="46"/>
                </a:cxn>
                <a:cxn ang="0">
                  <a:pos x="10" y="35"/>
                </a:cxn>
                <a:cxn ang="0">
                  <a:pos x="4" y="24"/>
                </a:cxn>
                <a:cxn ang="0">
                  <a:pos x="0" y="11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60" y="67"/>
                </a:cxn>
              </a:cxnLst>
              <a:rect l="0" t="0" r="r" b="b"/>
              <a:pathLst>
                <a:path w="60" h="87">
                  <a:moveTo>
                    <a:pt x="60" y="67"/>
                  </a:moveTo>
                  <a:lnTo>
                    <a:pt x="60" y="87"/>
                  </a:lnTo>
                  <a:lnTo>
                    <a:pt x="50" y="80"/>
                  </a:lnTo>
                  <a:lnTo>
                    <a:pt x="41" y="72"/>
                  </a:lnTo>
                  <a:lnTo>
                    <a:pt x="32" y="64"/>
                  </a:lnTo>
                  <a:lnTo>
                    <a:pt x="24" y="55"/>
                  </a:lnTo>
                  <a:lnTo>
                    <a:pt x="16" y="46"/>
                  </a:lnTo>
                  <a:lnTo>
                    <a:pt x="10" y="35"/>
                  </a:lnTo>
                  <a:lnTo>
                    <a:pt x="4" y="24"/>
                  </a:lnTo>
                  <a:lnTo>
                    <a:pt x="0" y="11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6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1" name="Freeform 47"/>
            <p:cNvSpPr>
              <a:spLocks/>
            </p:cNvSpPr>
            <p:nvPr/>
          </p:nvSpPr>
          <p:spPr bwMode="auto">
            <a:xfrm>
              <a:off x="5442" y="337"/>
              <a:ext cx="25" cy="27"/>
            </a:xfrm>
            <a:custGeom>
              <a:avLst/>
              <a:gdLst/>
              <a:ahLst/>
              <a:cxnLst>
                <a:cxn ang="0">
                  <a:pos x="75" y="30"/>
                </a:cxn>
                <a:cxn ang="0">
                  <a:pos x="71" y="43"/>
                </a:cxn>
                <a:cxn ang="0">
                  <a:pos x="66" y="57"/>
                </a:cxn>
                <a:cxn ang="0">
                  <a:pos x="58" y="71"/>
                </a:cxn>
                <a:cxn ang="0">
                  <a:pos x="46" y="81"/>
                </a:cxn>
                <a:cxn ang="0">
                  <a:pos x="41" y="80"/>
                </a:cxn>
                <a:cxn ang="0">
                  <a:pos x="36" y="80"/>
                </a:cxn>
                <a:cxn ang="0">
                  <a:pos x="30" y="80"/>
                </a:cxn>
                <a:cxn ang="0">
                  <a:pos x="23" y="79"/>
                </a:cxn>
                <a:cxn ang="0">
                  <a:pos x="17" y="79"/>
                </a:cxn>
                <a:cxn ang="0">
                  <a:pos x="11" y="76"/>
                </a:cxn>
                <a:cxn ang="0">
                  <a:pos x="5" y="74"/>
                </a:cxn>
                <a:cxn ang="0">
                  <a:pos x="0" y="68"/>
                </a:cxn>
                <a:cxn ang="0">
                  <a:pos x="1" y="58"/>
                </a:cxn>
                <a:cxn ang="0">
                  <a:pos x="4" y="48"/>
                </a:cxn>
                <a:cxn ang="0">
                  <a:pos x="7" y="38"/>
                </a:cxn>
                <a:cxn ang="0">
                  <a:pos x="12" y="27"/>
                </a:cxn>
                <a:cxn ang="0">
                  <a:pos x="17" y="18"/>
                </a:cxn>
                <a:cxn ang="0">
                  <a:pos x="24" y="12"/>
                </a:cxn>
                <a:cxn ang="0">
                  <a:pos x="32" y="5"/>
                </a:cxn>
                <a:cxn ang="0">
                  <a:pos x="42" y="0"/>
                </a:cxn>
                <a:cxn ang="0">
                  <a:pos x="55" y="2"/>
                </a:cxn>
                <a:cxn ang="0">
                  <a:pos x="64" y="11"/>
                </a:cxn>
                <a:cxn ang="0">
                  <a:pos x="69" y="22"/>
                </a:cxn>
                <a:cxn ang="0">
                  <a:pos x="75" y="30"/>
                </a:cxn>
              </a:cxnLst>
              <a:rect l="0" t="0" r="r" b="b"/>
              <a:pathLst>
                <a:path w="75" h="81">
                  <a:moveTo>
                    <a:pt x="75" y="30"/>
                  </a:moveTo>
                  <a:lnTo>
                    <a:pt x="71" y="43"/>
                  </a:lnTo>
                  <a:lnTo>
                    <a:pt x="66" y="57"/>
                  </a:lnTo>
                  <a:lnTo>
                    <a:pt x="58" y="71"/>
                  </a:lnTo>
                  <a:lnTo>
                    <a:pt x="46" y="81"/>
                  </a:lnTo>
                  <a:lnTo>
                    <a:pt x="41" y="80"/>
                  </a:lnTo>
                  <a:lnTo>
                    <a:pt x="36" y="80"/>
                  </a:lnTo>
                  <a:lnTo>
                    <a:pt x="30" y="80"/>
                  </a:lnTo>
                  <a:lnTo>
                    <a:pt x="23" y="79"/>
                  </a:lnTo>
                  <a:lnTo>
                    <a:pt x="17" y="79"/>
                  </a:lnTo>
                  <a:lnTo>
                    <a:pt x="11" y="76"/>
                  </a:lnTo>
                  <a:lnTo>
                    <a:pt x="5" y="74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4" y="48"/>
                  </a:lnTo>
                  <a:lnTo>
                    <a:pt x="7" y="38"/>
                  </a:lnTo>
                  <a:lnTo>
                    <a:pt x="12" y="27"/>
                  </a:lnTo>
                  <a:lnTo>
                    <a:pt x="17" y="18"/>
                  </a:lnTo>
                  <a:lnTo>
                    <a:pt x="24" y="12"/>
                  </a:lnTo>
                  <a:lnTo>
                    <a:pt x="32" y="5"/>
                  </a:lnTo>
                  <a:lnTo>
                    <a:pt x="42" y="0"/>
                  </a:lnTo>
                  <a:lnTo>
                    <a:pt x="55" y="2"/>
                  </a:lnTo>
                  <a:lnTo>
                    <a:pt x="64" y="11"/>
                  </a:lnTo>
                  <a:lnTo>
                    <a:pt x="69" y="22"/>
                  </a:lnTo>
                  <a:lnTo>
                    <a:pt x="75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2" name="Freeform 48"/>
            <p:cNvSpPr>
              <a:spLocks/>
            </p:cNvSpPr>
            <p:nvPr/>
          </p:nvSpPr>
          <p:spPr bwMode="auto">
            <a:xfrm>
              <a:off x="5032" y="343"/>
              <a:ext cx="22" cy="16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3" y="10"/>
                </a:cxn>
                <a:cxn ang="0">
                  <a:pos x="58" y="17"/>
                </a:cxn>
                <a:cxn ang="0">
                  <a:pos x="52" y="23"/>
                </a:cxn>
                <a:cxn ang="0">
                  <a:pos x="44" y="30"/>
                </a:cxn>
                <a:cxn ang="0">
                  <a:pos x="35" y="35"/>
                </a:cxn>
                <a:cxn ang="0">
                  <a:pos x="25" y="40"/>
                </a:cxn>
                <a:cxn ang="0">
                  <a:pos x="17" y="45"/>
                </a:cxn>
                <a:cxn ang="0">
                  <a:pos x="7" y="49"/>
                </a:cxn>
                <a:cxn ang="0">
                  <a:pos x="1" y="48"/>
                </a:cxn>
                <a:cxn ang="0">
                  <a:pos x="0" y="42"/>
                </a:cxn>
                <a:cxn ang="0">
                  <a:pos x="1" y="35"/>
                </a:cxn>
                <a:cxn ang="0">
                  <a:pos x="1" y="30"/>
                </a:cxn>
                <a:cxn ang="0">
                  <a:pos x="9" y="24"/>
                </a:cxn>
                <a:cxn ang="0">
                  <a:pos x="15" y="21"/>
                </a:cxn>
                <a:cxn ang="0">
                  <a:pos x="22" y="17"/>
                </a:cxn>
                <a:cxn ang="0">
                  <a:pos x="28" y="14"/>
                </a:cxn>
                <a:cxn ang="0">
                  <a:pos x="34" y="10"/>
                </a:cxn>
                <a:cxn ang="0">
                  <a:pos x="41" y="8"/>
                </a:cxn>
                <a:cxn ang="0">
                  <a:pos x="48" y="4"/>
                </a:cxn>
                <a:cxn ang="0">
                  <a:pos x="56" y="0"/>
                </a:cxn>
                <a:cxn ang="0">
                  <a:pos x="66" y="3"/>
                </a:cxn>
              </a:cxnLst>
              <a:rect l="0" t="0" r="r" b="b"/>
              <a:pathLst>
                <a:path w="66" h="49">
                  <a:moveTo>
                    <a:pt x="66" y="3"/>
                  </a:moveTo>
                  <a:lnTo>
                    <a:pt x="63" y="10"/>
                  </a:lnTo>
                  <a:lnTo>
                    <a:pt x="58" y="17"/>
                  </a:lnTo>
                  <a:lnTo>
                    <a:pt x="52" y="23"/>
                  </a:lnTo>
                  <a:lnTo>
                    <a:pt x="44" y="30"/>
                  </a:lnTo>
                  <a:lnTo>
                    <a:pt x="35" y="35"/>
                  </a:lnTo>
                  <a:lnTo>
                    <a:pt x="25" y="40"/>
                  </a:lnTo>
                  <a:lnTo>
                    <a:pt x="17" y="45"/>
                  </a:lnTo>
                  <a:lnTo>
                    <a:pt x="7" y="49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1" y="35"/>
                  </a:lnTo>
                  <a:lnTo>
                    <a:pt x="1" y="30"/>
                  </a:lnTo>
                  <a:lnTo>
                    <a:pt x="9" y="24"/>
                  </a:lnTo>
                  <a:lnTo>
                    <a:pt x="15" y="21"/>
                  </a:lnTo>
                  <a:lnTo>
                    <a:pt x="22" y="17"/>
                  </a:lnTo>
                  <a:lnTo>
                    <a:pt x="28" y="14"/>
                  </a:lnTo>
                  <a:lnTo>
                    <a:pt x="34" y="10"/>
                  </a:lnTo>
                  <a:lnTo>
                    <a:pt x="41" y="8"/>
                  </a:lnTo>
                  <a:lnTo>
                    <a:pt x="48" y="4"/>
                  </a:lnTo>
                  <a:lnTo>
                    <a:pt x="56" y="0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3" name="Freeform 49"/>
            <p:cNvSpPr>
              <a:spLocks/>
            </p:cNvSpPr>
            <p:nvPr/>
          </p:nvSpPr>
          <p:spPr bwMode="auto">
            <a:xfrm>
              <a:off x="5146" y="349"/>
              <a:ext cx="10" cy="27"/>
            </a:xfrm>
            <a:custGeom>
              <a:avLst/>
              <a:gdLst/>
              <a:ahLst/>
              <a:cxnLst>
                <a:cxn ang="0">
                  <a:pos x="20" y="36"/>
                </a:cxn>
                <a:cxn ang="0">
                  <a:pos x="22" y="49"/>
                </a:cxn>
                <a:cxn ang="0">
                  <a:pos x="30" y="63"/>
                </a:cxn>
                <a:cxn ang="0">
                  <a:pos x="31" y="75"/>
                </a:cxn>
                <a:cxn ang="0">
                  <a:pos x="20" y="81"/>
                </a:cxn>
                <a:cxn ang="0">
                  <a:pos x="12" y="63"/>
                </a:cxn>
                <a:cxn ang="0">
                  <a:pos x="7" y="44"/>
                </a:cxn>
                <a:cxn ang="0">
                  <a:pos x="3" y="24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5" y="6"/>
                </a:cxn>
                <a:cxn ang="0">
                  <a:pos x="19" y="22"/>
                </a:cxn>
                <a:cxn ang="0">
                  <a:pos x="20" y="36"/>
                </a:cxn>
              </a:cxnLst>
              <a:rect l="0" t="0" r="r" b="b"/>
              <a:pathLst>
                <a:path w="31" h="81">
                  <a:moveTo>
                    <a:pt x="20" y="36"/>
                  </a:moveTo>
                  <a:lnTo>
                    <a:pt x="22" y="49"/>
                  </a:lnTo>
                  <a:lnTo>
                    <a:pt x="30" y="63"/>
                  </a:lnTo>
                  <a:lnTo>
                    <a:pt x="31" y="75"/>
                  </a:lnTo>
                  <a:lnTo>
                    <a:pt x="20" y="81"/>
                  </a:lnTo>
                  <a:lnTo>
                    <a:pt x="12" y="63"/>
                  </a:lnTo>
                  <a:lnTo>
                    <a:pt x="7" y="44"/>
                  </a:lnTo>
                  <a:lnTo>
                    <a:pt x="3" y="24"/>
                  </a:lnTo>
                  <a:lnTo>
                    <a:pt x="0" y="9"/>
                  </a:lnTo>
                  <a:lnTo>
                    <a:pt x="9" y="0"/>
                  </a:lnTo>
                  <a:lnTo>
                    <a:pt x="15" y="6"/>
                  </a:lnTo>
                  <a:lnTo>
                    <a:pt x="19" y="22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4" name="Freeform 50"/>
            <p:cNvSpPr>
              <a:spLocks/>
            </p:cNvSpPr>
            <p:nvPr/>
          </p:nvSpPr>
          <p:spPr bwMode="auto">
            <a:xfrm>
              <a:off x="5051" y="353"/>
              <a:ext cx="18" cy="4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1" y="18"/>
                </a:cxn>
                <a:cxn ang="0">
                  <a:pos x="49" y="33"/>
                </a:cxn>
                <a:cxn ang="0">
                  <a:pos x="44" y="48"/>
                </a:cxn>
                <a:cxn ang="0">
                  <a:pos x="39" y="62"/>
                </a:cxn>
                <a:cxn ang="0">
                  <a:pos x="33" y="76"/>
                </a:cxn>
                <a:cxn ang="0">
                  <a:pos x="27" y="90"/>
                </a:cxn>
                <a:cxn ang="0">
                  <a:pos x="21" y="104"/>
                </a:cxn>
                <a:cxn ang="0">
                  <a:pos x="16" y="121"/>
                </a:cxn>
                <a:cxn ang="0">
                  <a:pos x="0" y="120"/>
                </a:cxn>
                <a:cxn ang="0">
                  <a:pos x="3" y="96"/>
                </a:cxn>
                <a:cxn ang="0">
                  <a:pos x="13" y="77"/>
                </a:cxn>
                <a:cxn ang="0">
                  <a:pos x="24" y="58"/>
                </a:cxn>
                <a:cxn ang="0">
                  <a:pos x="30" y="37"/>
                </a:cxn>
                <a:cxn ang="0">
                  <a:pos x="33" y="27"/>
                </a:cxn>
                <a:cxn ang="0">
                  <a:pos x="38" y="15"/>
                </a:cxn>
                <a:cxn ang="0">
                  <a:pos x="43" y="5"/>
                </a:cxn>
                <a:cxn ang="0">
                  <a:pos x="53" y="0"/>
                </a:cxn>
              </a:cxnLst>
              <a:rect l="0" t="0" r="r" b="b"/>
              <a:pathLst>
                <a:path w="53" h="121">
                  <a:moveTo>
                    <a:pt x="53" y="0"/>
                  </a:moveTo>
                  <a:lnTo>
                    <a:pt x="51" y="18"/>
                  </a:lnTo>
                  <a:lnTo>
                    <a:pt x="49" y="33"/>
                  </a:lnTo>
                  <a:lnTo>
                    <a:pt x="44" y="48"/>
                  </a:lnTo>
                  <a:lnTo>
                    <a:pt x="39" y="62"/>
                  </a:lnTo>
                  <a:lnTo>
                    <a:pt x="33" y="76"/>
                  </a:lnTo>
                  <a:lnTo>
                    <a:pt x="27" y="90"/>
                  </a:lnTo>
                  <a:lnTo>
                    <a:pt x="21" y="104"/>
                  </a:lnTo>
                  <a:lnTo>
                    <a:pt x="16" y="121"/>
                  </a:lnTo>
                  <a:lnTo>
                    <a:pt x="0" y="120"/>
                  </a:lnTo>
                  <a:lnTo>
                    <a:pt x="3" y="96"/>
                  </a:lnTo>
                  <a:lnTo>
                    <a:pt x="13" y="77"/>
                  </a:lnTo>
                  <a:lnTo>
                    <a:pt x="24" y="58"/>
                  </a:lnTo>
                  <a:lnTo>
                    <a:pt x="30" y="37"/>
                  </a:lnTo>
                  <a:lnTo>
                    <a:pt x="33" y="27"/>
                  </a:lnTo>
                  <a:lnTo>
                    <a:pt x="38" y="15"/>
                  </a:lnTo>
                  <a:lnTo>
                    <a:pt x="43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5" name="Freeform 51"/>
            <p:cNvSpPr>
              <a:spLocks/>
            </p:cNvSpPr>
            <p:nvPr/>
          </p:nvSpPr>
          <p:spPr bwMode="auto">
            <a:xfrm>
              <a:off x="5124" y="354"/>
              <a:ext cx="7" cy="24"/>
            </a:xfrm>
            <a:custGeom>
              <a:avLst/>
              <a:gdLst/>
              <a:ahLst/>
              <a:cxnLst>
                <a:cxn ang="0">
                  <a:pos x="19" y="23"/>
                </a:cxn>
                <a:cxn ang="0">
                  <a:pos x="19" y="19"/>
                </a:cxn>
                <a:cxn ang="0">
                  <a:pos x="15" y="19"/>
                </a:cxn>
                <a:cxn ang="0">
                  <a:pos x="19" y="71"/>
                </a:cxn>
                <a:cxn ang="0">
                  <a:pos x="8" y="72"/>
                </a:cxn>
                <a:cxn ang="0">
                  <a:pos x="3" y="41"/>
                </a:cxn>
                <a:cxn ang="0">
                  <a:pos x="2" y="44"/>
                </a:cxn>
                <a:cxn ang="0">
                  <a:pos x="0" y="27"/>
                </a:cxn>
                <a:cxn ang="0">
                  <a:pos x="6" y="6"/>
                </a:cxn>
                <a:cxn ang="0">
                  <a:pos x="14" y="0"/>
                </a:cxn>
                <a:cxn ang="0">
                  <a:pos x="19" y="23"/>
                </a:cxn>
              </a:cxnLst>
              <a:rect l="0" t="0" r="r" b="b"/>
              <a:pathLst>
                <a:path w="19" h="72">
                  <a:moveTo>
                    <a:pt x="19" y="23"/>
                  </a:moveTo>
                  <a:lnTo>
                    <a:pt x="19" y="19"/>
                  </a:lnTo>
                  <a:lnTo>
                    <a:pt x="15" y="19"/>
                  </a:lnTo>
                  <a:lnTo>
                    <a:pt x="19" y="71"/>
                  </a:lnTo>
                  <a:lnTo>
                    <a:pt x="8" y="72"/>
                  </a:lnTo>
                  <a:lnTo>
                    <a:pt x="3" y="41"/>
                  </a:lnTo>
                  <a:lnTo>
                    <a:pt x="2" y="44"/>
                  </a:lnTo>
                  <a:lnTo>
                    <a:pt x="0" y="27"/>
                  </a:lnTo>
                  <a:lnTo>
                    <a:pt x="6" y="6"/>
                  </a:lnTo>
                  <a:lnTo>
                    <a:pt x="14" y="0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6" name="Freeform 52"/>
            <p:cNvSpPr>
              <a:spLocks/>
            </p:cNvSpPr>
            <p:nvPr/>
          </p:nvSpPr>
          <p:spPr bwMode="auto">
            <a:xfrm>
              <a:off x="5103" y="356"/>
              <a:ext cx="7" cy="33"/>
            </a:xfrm>
            <a:custGeom>
              <a:avLst/>
              <a:gdLst/>
              <a:ahLst/>
              <a:cxnLst>
                <a:cxn ang="0">
                  <a:pos x="21" y="70"/>
                </a:cxn>
                <a:cxn ang="0">
                  <a:pos x="15" y="70"/>
                </a:cxn>
                <a:cxn ang="0">
                  <a:pos x="13" y="99"/>
                </a:cxn>
                <a:cxn ang="0">
                  <a:pos x="1" y="99"/>
                </a:cxn>
                <a:cxn ang="0">
                  <a:pos x="0" y="74"/>
                </a:cxn>
                <a:cxn ang="0">
                  <a:pos x="3" y="48"/>
                </a:cxn>
                <a:cxn ang="0">
                  <a:pos x="7" y="23"/>
                </a:cxn>
                <a:cxn ang="0">
                  <a:pos x="15" y="0"/>
                </a:cxn>
                <a:cxn ang="0">
                  <a:pos x="19" y="13"/>
                </a:cxn>
                <a:cxn ang="0">
                  <a:pos x="21" y="31"/>
                </a:cxn>
                <a:cxn ang="0">
                  <a:pos x="21" y="50"/>
                </a:cxn>
                <a:cxn ang="0">
                  <a:pos x="21" y="70"/>
                </a:cxn>
              </a:cxnLst>
              <a:rect l="0" t="0" r="r" b="b"/>
              <a:pathLst>
                <a:path w="21" h="99">
                  <a:moveTo>
                    <a:pt x="21" y="70"/>
                  </a:moveTo>
                  <a:lnTo>
                    <a:pt x="15" y="70"/>
                  </a:lnTo>
                  <a:lnTo>
                    <a:pt x="13" y="99"/>
                  </a:lnTo>
                  <a:lnTo>
                    <a:pt x="1" y="99"/>
                  </a:lnTo>
                  <a:lnTo>
                    <a:pt x="0" y="74"/>
                  </a:lnTo>
                  <a:lnTo>
                    <a:pt x="3" y="48"/>
                  </a:lnTo>
                  <a:lnTo>
                    <a:pt x="7" y="23"/>
                  </a:lnTo>
                  <a:lnTo>
                    <a:pt x="15" y="0"/>
                  </a:lnTo>
                  <a:lnTo>
                    <a:pt x="19" y="13"/>
                  </a:lnTo>
                  <a:lnTo>
                    <a:pt x="21" y="31"/>
                  </a:lnTo>
                  <a:lnTo>
                    <a:pt x="21" y="50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7" name="Freeform 53"/>
            <p:cNvSpPr>
              <a:spLocks/>
            </p:cNvSpPr>
            <p:nvPr/>
          </p:nvSpPr>
          <p:spPr bwMode="auto">
            <a:xfrm>
              <a:off x="5080" y="358"/>
              <a:ext cx="12" cy="31"/>
            </a:xfrm>
            <a:custGeom>
              <a:avLst/>
              <a:gdLst/>
              <a:ahLst/>
              <a:cxnLst>
                <a:cxn ang="0">
                  <a:pos x="35" y="21"/>
                </a:cxn>
                <a:cxn ang="0">
                  <a:pos x="28" y="37"/>
                </a:cxn>
                <a:cxn ang="0">
                  <a:pos x="23" y="58"/>
                </a:cxn>
                <a:cxn ang="0">
                  <a:pos x="17" y="77"/>
                </a:cxn>
                <a:cxn ang="0">
                  <a:pos x="8" y="95"/>
                </a:cxn>
                <a:cxn ang="0">
                  <a:pos x="0" y="90"/>
                </a:cxn>
                <a:cxn ang="0">
                  <a:pos x="0" y="76"/>
                </a:cxn>
                <a:cxn ang="0">
                  <a:pos x="3" y="61"/>
                </a:cxn>
                <a:cxn ang="0">
                  <a:pos x="3" y="45"/>
                </a:cxn>
                <a:cxn ang="0">
                  <a:pos x="14" y="39"/>
                </a:cxn>
                <a:cxn ang="0">
                  <a:pos x="18" y="27"/>
                </a:cxn>
                <a:cxn ang="0">
                  <a:pos x="20" y="13"/>
                </a:cxn>
                <a:cxn ang="0">
                  <a:pos x="23" y="0"/>
                </a:cxn>
                <a:cxn ang="0">
                  <a:pos x="29" y="1"/>
                </a:cxn>
                <a:cxn ang="0">
                  <a:pos x="34" y="6"/>
                </a:cxn>
                <a:cxn ang="0">
                  <a:pos x="37" y="13"/>
                </a:cxn>
                <a:cxn ang="0">
                  <a:pos x="35" y="21"/>
                </a:cxn>
              </a:cxnLst>
              <a:rect l="0" t="0" r="r" b="b"/>
              <a:pathLst>
                <a:path w="37" h="95">
                  <a:moveTo>
                    <a:pt x="35" y="21"/>
                  </a:moveTo>
                  <a:lnTo>
                    <a:pt x="28" y="37"/>
                  </a:lnTo>
                  <a:lnTo>
                    <a:pt x="23" y="58"/>
                  </a:lnTo>
                  <a:lnTo>
                    <a:pt x="17" y="77"/>
                  </a:lnTo>
                  <a:lnTo>
                    <a:pt x="8" y="95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3" y="61"/>
                  </a:lnTo>
                  <a:lnTo>
                    <a:pt x="3" y="45"/>
                  </a:lnTo>
                  <a:lnTo>
                    <a:pt x="14" y="39"/>
                  </a:lnTo>
                  <a:lnTo>
                    <a:pt x="18" y="27"/>
                  </a:lnTo>
                  <a:lnTo>
                    <a:pt x="20" y="13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4" y="6"/>
                  </a:lnTo>
                  <a:lnTo>
                    <a:pt x="37" y="13"/>
                  </a:lnTo>
                  <a:lnTo>
                    <a:pt x="3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8" name="Freeform 54"/>
            <p:cNvSpPr>
              <a:spLocks/>
            </p:cNvSpPr>
            <p:nvPr/>
          </p:nvSpPr>
          <p:spPr bwMode="auto">
            <a:xfrm>
              <a:off x="5606" y="377"/>
              <a:ext cx="18" cy="15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8" y="6"/>
                </a:cxn>
                <a:cxn ang="0">
                  <a:pos x="42" y="13"/>
                </a:cxn>
                <a:cxn ang="0">
                  <a:pos x="36" y="19"/>
                </a:cxn>
                <a:cxn ang="0">
                  <a:pos x="31" y="26"/>
                </a:cxn>
                <a:cxn ang="0">
                  <a:pos x="25" y="33"/>
                </a:cxn>
                <a:cxn ang="0">
                  <a:pos x="18" y="39"/>
                </a:cxn>
                <a:cxn ang="0">
                  <a:pos x="10" y="42"/>
                </a:cxn>
                <a:cxn ang="0">
                  <a:pos x="0" y="45"/>
                </a:cxn>
                <a:cxn ang="0">
                  <a:pos x="5" y="37"/>
                </a:cxn>
                <a:cxn ang="0">
                  <a:pos x="12" y="31"/>
                </a:cxn>
                <a:cxn ang="0">
                  <a:pos x="21" y="26"/>
                </a:cxn>
                <a:cxn ang="0">
                  <a:pos x="28" y="21"/>
                </a:cxn>
                <a:cxn ang="0">
                  <a:pos x="36" y="15"/>
                </a:cxn>
                <a:cxn ang="0">
                  <a:pos x="43" y="10"/>
                </a:cxn>
                <a:cxn ang="0">
                  <a:pos x="49" y="5"/>
                </a:cxn>
                <a:cxn ang="0">
                  <a:pos x="54" y="0"/>
                </a:cxn>
              </a:cxnLst>
              <a:rect l="0" t="0" r="r" b="b"/>
              <a:pathLst>
                <a:path w="54" h="45">
                  <a:moveTo>
                    <a:pt x="54" y="0"/>
                  </a:moveTo>
                  <a:lnTo>
                    <a:pt x="48" y="6"/>
                  </a:lnTo>
                  <a:lnTo>
                    <a:pt x="42" y="13"/>
                  </a:lnTo>
                  <a:lnTo>
                    <a:pt x="36" y="19"/>
                  </a:lnTo>
                  <a:lnTo>
                    <a:pt x="31" y="26"/>
                  </a:lnTo>
                  <a:lnTo>
                    <a:pt x="25" y="33"/>
                  </a:lnTo>
                  <a:lnTo>
                    <a:pt x="18" y="39"/>
                  </a:lnTo>
                  <a:lnTo>
                    <a:pt x="10" y="42"/>
                  </a:lnTo>
                  <a:lnTo>
                    <a:pt x="0" y="45"/>
                  </a:lnTo>
                  <a:lnTo>
                    <a:pt x="5" y="37"/>
                  </a:lnTo>
                  <a:lnTo>
                    <a:pt x="12" y="31"/>
                  </a:lnTo>
                  <a:lnTo>
                    <a:pt x="21" y="26"/>
                  </a:lnTo>
                  <a:lnTo>
                    <a:pt x="28" y="21"/>
                  </a:lnTo>
                  <a:lnTo>
                    <a:pt x="36" y="15"/>
                  </a:lnTo>
                  <a:lnTo>
                    <a:pt x="43" y="10"/>
                  </a:lnTo>
                  <a:lnTo>
                    <a:pt x="49" y="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9" name="Freeform 55"/>
            <p:cNvSpPr>
              <a:spLocks/>
            </p:cNvSpPr>
            <p:nvPr/>
          </p:nvSpPr>
          <p:spPr bwMode="auto">
            <a:xfrm>
              <a:off x="5334" y="410"/>
              <a:ext cx="173" cy="122"/>
            </a:xfrm>
            <a:custGeom>
              <a:avLst/>
              <a:gdLst/>
              <a:ahLst/>
              <a:cxnLst>
                <a:cxn ang="0">
                  <a:pos x="508" y="30"/>
                </a:cxn>
                <a:cxn ang="0">
                  <a:pos x="516" y="76"/>
                </a:cxn>
                <a:cxn ang="0">
                  <a:pos x="514" y="101"/>
                </a:cxn>
                <a:cxn ang="0">
                  <a:pos x="505" y="138"/>
                </a:cxn>
                <a:cxn ang="0">
                  <a:pos x="504" y="103"/>
                </a:cxn>
                <a:cxn ang="0">
                  <a:pos x="492" y="77"/>
                </a:cxn>
                <a:cxn ang="0">
                  <a:pos x="474" y="93"/>
                </a:cxn>
                <a:cxn ang="0">
                  <a:pos x="455" y="108"/>
                </a:cxn>
                <a:cxn ang="0">
                  <a:pos x="437" y="126"/>
                </a:cxn>
                <a:cxn ang="0">
                  <a:pos x="421" y="146"/>
                </a:cxn>
                <a:cxn ang="0">
                  <a:pos x="404" y="173"/>
                </a:cxn>
                <a:cxn ang="0">
                  <a:pos x="385" y="202"/>
                </a:cxn>
                <a:cxn ang="0">
                  <a:pos x="365" y="233"/>
                </a:cxn>
                <a:cxn ang="0">
                  <a:pos x="344" y="262"/>
                </a:cxn>
                <a:cxn ang="0">
                  <a:pos x="321" y="280"/>
                </a:cxn>
                <a:cxn ang="0">
                  <a:pos x="297" y="300"/>
                </a:cxn>
                <a:cxn ang="0">
                  <a:pos x="272" y="321"/>
                </a:cxn>
                <a:cxn ang="0">
                  <a:pos x="246" y="339"/>
                </a:cxn>
                <a:cxn ang="0">
                  <a:pos x="217" y="354"/>
                </a:cxn>
                <a:cxn ang="0">
                  <a:pos x="188" y="365"/>
                </a:cxn>
                <a:cxn ang="0">
                  <a:pos x="157" y="367"/>
                </a:cxn>
                <a:cxn ang="0">
                  <a:pos x="124" y="362"/>
                </a:cxn>
                <a:cxn ang="0">
                  <a:pos x="95" y="348"/>
                </a:cxn>
                <a:cxn ang="0">
                  <a:pos x="65" y="331"/>
                </a:cxn>
                <a:cxn ang="0">
                  <a:pos x="41" y="309"/>
                </a:cxn>
                <a:cxn ang="0">
                  <a:pos x="30" y="282"/>
                </a:cxn>
                <a:cxn ang="0">
                  <a:pos x="33" y="236"/>
                </a:cxn>
                <a:cxn ang="0">
                  <a:pos x="43" y="193"/>
                </a:cxn>
                <a:cxn ang="0">
                  <a:pos x="31" y="178"/>
                </a:cxn>
                <a:cxn ang="0">
                  <a:pos x="16" y="164"/>
                </a:cxn>
                <a:cxn ang="0">
                  <a:pos x="4" y="150"/>
                </a:cxn>
                <a:cxn ang="0">
                  <a:pos x="1" y="132"/>
                </a:cxn>
                <a:cxn ang="0">
                  <a:pos x="41" y="156"/>
                </a:cxn>
                <a:cxn ang="0">
                  <a:pos x="86" y="175"/>
                </a:cxn>
                <a:cxn ang="0">
                  <a:pos x="132" y="187"/>
                </a:cxn>
                <a:cxn ang="0">
                  <a:pos x="182" y="191"/>
                </a:cxn>
                <a:cxn ang="0">
                  <a:pos x="231" y="189"/>
                </a:cxn>
                <a:cxn ang="0">
                  <a:pos x="279" y="182"/>
                </a:cxn>
                <a:cxn ang="0">
                  <a:pos x="325" y="166"/>
                </a:cxn>
                <a:cxn ang="0">
                  <a:pos x="366" y="146"/>
                </a:cxn>
                <a:cxn ang="0">
                  <a:pos x="400" y="126"/>
                </a:cxn>
                <a:cxn ang="0">
                  <a:pos x="431" y="107"/>
                </a:cxn>
                <a:cxn ang="0">
                  <a:pos x="461" y="86"/>
                </a:cxn>
                <a:cxn ang="0">
                  <a:pos x="492" y="63"/>
                </a:cxn>
                <a:cxn ang="0">
                  <a:pos x="493" y="47"/>
                </a:cxn>
                <a:cxn ang="0">
                  <a:pos x="486" y="36"/>
                </a:cxn>
                <a:cxn ang="0">
                  <a:pos x="473" y="28"/>
                </a:cxn>
                <a:cxn ang="0">
                  <a:pos x="461" y="22"/>
                </a:cxn>
                <a:cxn ang="0">
                  <a:pos x="437" y="16"/>
                </a:cxn>
                <a:cxn ang="0">
                  <a:pos x="415" y="19"/>
                </a:cxn>
                <a:cxn ang="0">
                  <a:pos x="394" y="27"/>
                </a:cxn>
                <a:cxn ang="0">
                  <a:pos x="371" y="35"/>
                </a:cxn>
                <a:cxn ang="0">
                  <a:pos x="385" y="22"/>
                </a:cxn>
                <a:cxn ang="0">
                  <a:pos x="402" y="14"/>
                </a:cxn>
                <a:cxn ang="0">
                  <a:pos x="420" y="9"/>
                </a:cxn>
                <a:cxn ang="0">
                  <a:pos x="437" y="0"/>
                </a:cxn>
                <a:cxn ang="0">
                  <a:pos x="453" y="1"/>
                </a:cxn>
                <a:cxn ang="0">
                  <a:pos x="467" y="4"/>
                </a:cxn>
                <a:cxn ang="0">
                  <a:pos x="481" y="7"/>
                </a:cxn>
                <a:cxn ang="0">
                  <a:pos x="496" y="12"/>
                </a:cxn>
              </a:cxnLst>
              <a:rect l="0" t="0" r="r" b="b"/>
              <a:pathLst>
                <a:path w="518" h="367">
                  <a:moveTo>
                    <a:pt x="496" y="12"/>
                  </a:moveTo>
                  <a:lnTo>
                    <a:pt x="508" y="30"/>
                  </a:lnTo>
                  <a:lnTo>
                    <a:pt x="514" y="52"/>
                  </a:lnTo>
                  <a:lnTo>
                    <a:pt x="516" y="76"/>
                  </a:lnTo>
                  <a:lnTo>
                    <a:pt x="518" y="101"/>
                  </a:lnTo>
                  <a:lnTo>
                    <a:pt x="514" y="101"/>
                  </a:lnTo>
                  <a:lnTo>
                    <a:pt x="509" y="138"/>
                  </a:lnTo>
                  <a:lnTo>
                    <a:pt x="505" y="138"/>
                  </a:lnTo>
                  <a:lnTo>
                    <a:pt x="507" y="120"/>
                  </a:lnTo>
                  <a:lnTo>
                    <a:pt x="504" y="103"/>
                  </a:lnTo>
                  <a:lnTo>
                    <a:pt x="501" y="89"/>
                  </a:lnTo>
                  <a:lnTo>
                    <a:pt x="492" y="77"/>
                  </a:lnTo>
                  <a:lnTo>
                    <a:pt x="484" y="85"/>
                  </a:lnTo>
                  <a:lnTo>
                    <a:pt x="474" y="93"/>
                  </a:lnTo>
                  <a:lnTo>
                    <a:pt x="465" y="101"/>
                  </a:lnTo>
                  <a:lnTo>
                    <a:pt x="455" y="108"/>
                  </a:lnTo>
                  <a:lnTo>
                    <a:pt x="445" y="117"/>
                  </a:lnTo>
                  <a:lnTo>
                    <a:pt x="437" y="126"/>
                  </a:lnTo>
                  <a:lnTo>
                    <a:pt x="428" y="135"/>
                  </a:lnTo>
                  <a:lnTo>
                    <a:pt x="421" y="146"/>
                  </a:lnTo>
                  <a:lnTo>
                    <a:pt x="414" y="159"/>
                  </a:lnTo>
                  <a:lnTo>
                    <a:pt x="404" y="173"/>
                  </a:lnTo>
                  <a:lnTo>
                    <a:pt x="396" y="187"/>
                  </a:lnTo>
                  <a:lnTo>
                    <a:pt x="385" y="202"/>
                  </a:lnTo>
                  <a:lnTo>
                    <a:pt x="376" y="218"/>
                  </a:lnTo>
                  <a:lnTo>
                    <a:pt x="365" y="233"/>
                  </a:lnTo>
                  <a:lnTo>
                    <a:pt x="354" y="249"/>
                  </a:lnTo>
                  <a:lnTo>
                    <a:pt x="344" y="262"/>
                  </a:lnTo>
                  <a:lnTo>
                    <a:pt x="333" y="271"/>
                  </a:lnTo>
                  <a:lnTo>
                    <a:pt x="321" y="280"/>
                  </a:lnTo>
                  <a:lnTo>
                    <a:pt x="309" y="290"/>
                  </a:lnTo>
                  <a:lnTo>
                    <a:pt x="297" y="300"/>
                  </a:lnTo>
                  <a:lnTo>
                    <a:pt x="284" y="310"/>
                  </a:lnTo>
                  <a:lnTo>
                    <a:pt x="272" y="321"/>
                  </a:lnTo>
                  <a:lnTo>
                    <a:pt x="259" y="330"/>
                  </a:lnTo>
                  <a:lnTo>
                    <a:pt x="246" y="339"/>
                  </a:lnTo>
                  <a:lnTo>
                    <a:pt x="231" y="347"/>
                  </a:lnTo>
                  <a:lnTo>
                    <a:pt x="217" y="354"/>
                  </a:lnTo>
                  <a:lnTo>
                    <a:pt x="202" y="359"/>
                  </a:lnTo>
                  <a:lnTo>
                    <a:pt x="188" y="365"/>
                  </a:lnTo>
                  <a:lnTo>
                    <a:pt x="172" y="367"/>
                  </a:lnTo>
                  <a:lnTo>
                    <a:pt x="157" y="367"/>
                  </a:lnTo>
                  <a:lnTo>
                    <a:pt x="141" y="366"/>
                  </a:lnTo>
                  <a:lnTo>
                    <a:pt x="124" y="362"/>
                  </a:lnTo>
                  <a:lnTo>
                    <a:pt x="110" y="354"/>
                  </a:lnTo>
                  <a:lnTo>
                    <a:pt x="95" y="348"/>
                  </a:lnTo>
                  <a:lnTo>
                    <a:pt x="80" y="339"/>
                  </a:lnTo>
                  <a:lnTo>
                    <a:pt x="65" y="331"/>
                  </a:lnTo>
                  <a:lnTo>
                    <a:pt x="52" y="321"/>
                  </a:lnTo>
                  <a:lnTo>
                    <a:pt x="41" y="309"/>
                  </a:lnTo>
                  <a:lnTo>
                    <a:pt x="34" y="298"/>
                  </a:lnTo>
                  <a:lnTo>
                    <a:pt x="30" y="282"/>
                  </a:lnTo>
                  <a:lnTo>
                    <a:pt x="29" y="256"/>
                  </a:lnTo>
                  <a:lnTo>
                    <a:pt x="33" y="236"/>
                  </a:lnTo>
                  <a:lnTo>
                    <a:pt x="37" y="215"/>
                  </a:lnTo>
                  <a:lnTo>
                    <a:pt x="43" y="193"/>
                  </a:lnTo>
                  <a:lnTo>
                    <a:pt x="39" y="186"/>
                  </a:lnTo>
                  <a:lnTo>
                    <a:pt x="31" y="178"/>
                  </a:lnTo>
                  <a:lnTo>
                    <a:pt x="23" y="171"/>
                  </a:lnTo>
                  <a:lnTo>
                    <a:pt x="16" y="164"/>
                  </a:lnTo>
                  <a:lnTo>
                    <a:pt x="9" y="157"/>
                  </a:lnTo>
                  <a:lnTo>
                    <a:pt x="4" y="150"/>
                  </a:lnTo>
                  <a:lnTo>
                    <a:pt x="0" y="142"/>
                  </a:lnTo>
                  <a:lnTo>
                    <a:pt x="1" y="132"/>
                  </a:lnTo>
                  <a:lnTo>
                    <a:pt x="21" y="144"/>
                  </a:lnTo>
                  <a:lnTo>
                    <a:pt x="41" y="156"/>
                  </a:lnTo>
                  <a:lnTo>
                    <a:pt x="63" y="166"/>
                  </a:lnTo>
                  <a:lnTo>
                    <a:pt x="86" y="175"/>
                  </a:lnTo>
                  <a:lnTo>
                    <a:pt x="108" y="182"/>
                  </a:lnTo>
                  <a:lnTo>
                    <a:pt x="132" y="187"/>
                  </a:lnTo>
                  <a:lnTo>
                    <a:pt x="158" y="189"/>
                  </a:lnTo>
                  <a:lnTo>
                    <a:pt x="182" y="191"/>
                  </a:lnTo>
                  <a:lnTo>
                    <a:pt x="207" y="191"/>
                  </a:lnTo>
                  <a:lnTo>
                    <a:pt x="231" y="189"/>
                  </a:lnTo>
                  <a:lnTo>
                    <a:pt x="256" y="186"/>
                  </a:lnTo>
                  <a:lnTo>
                    <a:pt x="279" y="182"/>
                  </a:lnTo>
                  <a:lnTo>
                    <a:pt x="303" y="175"/>
                  </a:lnTo>
                  <a:lnTo>
                    <a:pt x="325" y="166"/>
                  </a:lnTo>
                  <a:lnTo>
                    <a:pt x="345" y="157"/>
                  </a:lnTo>
                  <a:lnTo>
                    <a:pt x="366" y="146"/>
                  </a:lnTo>
                  <a:lnTo>
                    <a:pt x="383" y="135"/>
                  </a:lnTo>
                  <a:lnTo>
                    <a:pt x="400" y="126"/>
                  </a:lnTo>
                  <a:lnTo>
                    <a:pt x="415" y="117"/>
                  </a:lnTo>
                  <a:lnTo>
                    <a:pt x="431" y="107"/>
                  </a:lnTo>
                  <a:lnTo>
                    <a:pt x="445" y="98"/>
                  </a:lnTo>
                  <a:lnTo>
                    <a:pt x="461" y="86"/>
                  </a:lnTo>
                  <a:lnTo>
                    <a:pt x="477" y="76"/>
                  </a:lnTo>
                  <a:lnTo>
                    <a:pt x="492" y="63"/>
                  </a:lnTo>
                  <a:lnTo>
                    <a:pt x="495" y="54"/>
                  </a:lnTo>
                  <a:lnTo>
                    <a:pt x="493" y="47"/>
                  </a:lnTo>
                  <a:lnTo>
                    <a:pt x="490" y="41"/>
                  </a:lnTo>
                  <a:lnTo>
                    <a:pt x="486" y="36"/>
                  </a:lnTo>
                  <a:lnTo>
                    <a:pt x="480" y="32"/>
                  </a:lnTo>
                  <a:lnTo>
                    <a:pt x="473" y="28"/>
                  </a:lnTo>
                  <a:lnTo>
                    <a:pt x="467" y="26"/>
                  </a:lnTo>
                  <a:lnTo>
                    <a:pt x="461" y="22"/>
                  </a:lnTo>
                  <a:lnTo>
                    <a:pt x="449" y="17"/>
                  </a:lnTo>
                  <a:lnTo>
                    <a:pt x="437" y="16"/>
                  </a:lnTo>
                  <a:lnTo>
                    <a:pt x="426" y="17"/>
                  </a:lnTo>
                  <a:lnTo>
                    <a:pt x="415" y="19"/>
                  </a:lnTo>
                  <a:lnTo>
                    <a:pt x="404" y="23"/>
                  </a:lnTo>
                  <a:lnTo>
                    <a:pt x="394" y="27"/>
                  </a:lnTo>
                  <a:lnTo>
                    <a:pt x="383" y="32"/>
                  </a:lnTo>
                  <a:lnTo>
                    <a:pt x="371" y="35"/>
                  </a:lnTo>
                  <a:lnTo>
                    <a:pt x="377" y="27"/>
                  </a:lnTo>
                  <a:lnTo>
                    <a:pt x="385" y="22"/>
                  </a:lnTo>
                  <a:lnTo>
                    <a:pt x="392" y="18"/>
                  </a:lnTo>
                  <a:lnTo>
                    <a:pt x="402" y="14"/>
                  </a:lnTo>
                  <a:lnTo>
                    <a:pt x="410" y="12"/>
                  </a:lnTo>
                  <a:lnTo>
                    <a:pt x="420" y="9"/>
                  </a:lnTo>
                  <a:lnTo>
                    <a:pt x="428" y="5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3" y="1"/>
                  </a:lnTo>
                  <a:lnTo>
                    <a:pt x="460" y="3"/>
                  </a:lnTo>
                  <a:lnTo>
                    <a:pt x="467" y="4"/>
                  </a:lnTo>
                  <a:lnTo>
                    <a:pt x="474" y="5"/>
                  </a:lnTo>
                  <a:lnTo>
                    <a:pt x="481" y="7"/>
                  </a:lnTo>
                  <a:lnTo>
                    <a:pt x="489" y="9"/>
                  </a:lnTo>
                  <a:lnTo>
                    <a:pt x="49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0" name="Freeform 56"/>
            <p:cNvSpPr>
              <a:spLocks/>
            </p:cNvSpPr>
            <p:nvPr/>
          </p:nvSpPr>
          <p:spPr bwMode="auto">
            <a:xfrm>
              <a:off x="5377" y="427"/>
              <a:ext cx="14" cy="2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17" y="20"/>
                </a:cxn>
                <a:cxn ang="0">
                  <a:pos x="14" y="36"/>
                </a:cxn>
                <a:cxn ang="0">
                  <a:pos x="11" y="51"/>
                </a:cxn>
                <a:cxn ang="0">
                  <a:pos x="9" y="64"/>
                </a:cxn>
                <a:cxn ang="0">
                  <a:pos x="17" y="76"/>
                </a:cxn>
                <a:cxn ang="0">
                  <a:pos x="20" y="54"/>
                </a:cxn>
                <a:cxn ang="0">
                  <a:pos x="24" y="34"/>
                </a:cxn>
                <a:cxn ang="0">
                  <a:pos x="30" y="19"/>
                </a:cxn>
                <a:cxn ang="0">
                  <a:pos x="43" y="5"/>
                </a:cxn>
                <a:cxn ang="0">
                  <a:pos x="42" y="32"/>
                </a:cxn>
                <a:cxn ang="0">
                  <a:pos x="36" y="32"/>
                </a:cxn>
                <a:cxn ang="0">
                  <a:pos x="38" y="43"/>
                </a:cxn>
                <a:cxn ang="0">
                  <a:pos x="38" y="54"/>
                </a:cxn>
                <a:cxn ang="0">
                  <a:pos x="36" y="64"/>
                </a:cxn>
                <a:cxn ang="0">
                  <a:pos x="31" y="70"/>
                </a:cxn>
                <a:cxn ang="0">
                  <a:pos x="25" y="77"/>
                </a:cxn>
                <a:cxn ang="0">
                  <a:pos x="18" y="81"/>
                </a:cxn>
                <a:cxn ang="0">
                  <a:pos x="9" y="83"/>
                </a:cxn>
                <a:cxn ang="0">
                  <a:pos x="0" y="83"/>
                </a:cxn>
                <a:cxn ang="0">
                  <a:pos x="0" y="45"/>
                </a:cxn>
                <a:cxn ang="0">
                  <a:pos x="5" y="45"/>
                </a:cxn>
                <a:cxn ang="0">
                  <a:pos x="3" y="29"/>
                </a:cxn>
                <a:cxn ang="0">
                  <a:pos x="8" y="19"/>
                </a:cxn>
                <a:cxn ang="0">
                  <a:pos x="13" y="10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20" y="20"/>
                </a:cxn>
              </a:cxnLst>
              <a:rect l="0" t="0" r="r" b="b"/>
              <a:pathLst>
                <a:path w="43" h="83">
                  <a:moveTo>
                    <a:pt x="20" y="20"/>
                  </a:moveTo>
                  <a:lnTo>
                    <a:pt x="17" y="20"/>
                  </a:lnTo>
                  <a:lnTo>
                    <a:pt x="14" y="36"/>
                  </a:lnTo>
                  <a:lnTo>
                    <a:pt x="11" y="51"/>
                  </a:lnTo>
                  <a:lnTo>
                    <a:pt x="9" y="64"/>
                  </a:lnTo>
                  <a:lnTo>
                    <a:pt x="17" y="76"/>
                  </a:lnTo>
                  <a:lnTo>
                    <a:pt x="20" y="54"/>
                  </a:lnTo>
                  <a:lnTo>
                    <a:pt x="24" y="34"/>
                  </a:lnTo>
                  <a:lnTo>
                    <a:pt x="30" y="19"/>
                  </a:lnTo>
                  <a:lnTo>
                    <a:pt x="43" y="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8" y="43"/>
                  </a:lnTo>
                  <a:lnTo>
                    <a:pt x="38" y="54"/>
                  </a:lnTo>
                  <a:lnTo>
                    <a:pt x="36" y="64"/>
                  </a:lnTo>
                  <a:lnTo>
                    <a:pt x="31" y="70"/>
                  </a:lnTo>
                  <a:lnTo>
                    <a:pt x="25" y="77"/>
                  </a:lnTo>
                  <a:lnTo>
                    <a:pt x="18" y="81"/>
                  </a:lnTo>
                  <a:lnTo>
                    <a:pt x="9" y="83"/>
                  </a:lnTo>
                  <a:lnTo>
                    <a:pt x="0" y="83"/>
                  </a:lnTo>
                  <a:lnTo>
                    <a:pt x="0" y="45"/>
                  </a:lnTo>
                  <a:lnTo>
                    <a:pt x="5" y="45"/>
                  </a:lnTo>
                  <a:lnTo>
                    <a:pt x="3" y="29"/>
                  </a:lnTo>
                  <a:lnTo>
                    <a:pt x="8" y="19"/>
                  </a:lnTo>
                  <a:lnTo>
                    <a:pt x="13" y="1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1" name="Freeform 57"/>
            <p:cNvSpPr>
              <a:spLocks/>
            </p:cNvSpPr>
            <p:nvPr/>
          </p:nvSpPr>
          <p:spPr bwMode="auto">
            <a:xfrm>
              <a:off x="5553" y="439"/>
              <a:ext cx="7" cy="16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1"/>
                </a:cxn>
                <a:cxn ang="0">
                  <a:pos x="1" y="32"/>
                </a:cxn>
                <a:cxn ang="0">
                  <a:pos x="4" y="20"/>
                </a:cxn>
                <a:cxn ang="0">
                  <a:pos x="9" y="13"/>
                </a:cxn>
                <a:cxn ang="0">
                  <a:pos x="22" y="0"/>
                </a:cxn>
                <a:cxn ang="0">
                  <a:pos x="21" y="10"/>
                </a:cxn>
                <a:cxn ang="0">
                  <a:pos x="17" y="23"/>
                </a:cxn>
                <a:cxn ang="0">
                  <a:pos x="10" y="37"/>
                </a:cxn>
                <a:cxn ang="0">
                  <a:pos x="0" y="47"/>
                </a:cxn>
              </a:cxnLst>
              <a:rect l="0" t="0" r="r" b="b"/>
              <a:pathLst>
                <a:path w="22" h="47">
                  <a:moveTo>
                    <a:pt x="0" y="47"/>
                  </a:moveTo>
                  <a:lnTo>
                    <a:pt x="0" y="41"/>
                  </a:lnTo>
                  <a:lnTo>
                    <a:pt x="1" y="32"/>
                  </a:lnTo>
                  <a:lnTo>
                    <a:pt x="4" y="20"/>
                  </a:lnTo>
                  <a:lnTo>
                    <a:pt x="9" y="13"/>
                  </a:lnTo>
                  <a:lnTo>
                    <a:pt x="22" y="0"/>
                  </a:lnTo>
                  <a:lnTo>
                    <a:pt x="21" y="10"/>
                  </a:lnTo>
                  <a:lnTo>
                    <a:pt x="17" y="23"/>
                  </a:lnTo>
                  <a:lnTo>
                    <a:pt x="10" y="3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2" name="Freeform 58"/>
            <p:cNvSpPr>
              <a:spLocks/>
            </p:cNvSpPr>
            <p:nvPr/>
          </p:nvSpPr>
          <p:spPr bwMode="auto">
            <a:xfrm>
              <a:off x="5556" y="442"/>
              <a:ext cx="12" cy="2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6" y="15"/>
                </a:cxn>
                <a:cxn ang="0">
                  <a:pos x="17" y="32"/>
                </a:cxn>
                <a:cxn ang="0">
                  <a:pos x="8" y="50"/>
                </a:cxn>
                <a:cxn ang="0">
                  <a:pos x="2" y="72"/>
                </a:cxn>
                <a:cxn ang="0">
                  <a:pos x="0" y="72"/>
                </a:cxn>
                <a:cxn ang="0">
                  <a:pos x="2" y="54"/>
                </a:cxn>
                <a:cxn ang="0">
                  <a:pos x="11" y="33"/>
                </a:cxn>
                <a:cxn ang="0">
                  <a:pos x="19" y="15"/>
                </a:cxn>
                <a:cxn ang="0">
                  <a:pos x="27" y="0"/>
                </a:cxn>
                <a:cxn ang="0">
                  <a:pos x="35" y="0"/>
                </a:cxn>
              </a:cxnLst>
              <a:rect l="0" t="0" r="r" b="b"/>
              <a:pathLst>
                <a:path w="35" h="72">
                  <a:moveTo>
                    <a:pt x="35" y="0"/>
                  </a:moveTo>
                  <a:lnTo>
                    <a:pt x="26" y="15"/>
                  </a:lnTo>
                  <a:lnTo>
                    <a:pt x="17" y="32"/>
                  </a:lnTo>
                  <a:lnTo>
                    <a:pt x="8" y="50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2" y="54"/>
                  </a:lnTo>
                  <a:lnTo>
                    <a:pt x="11" y="33"/>
                  </a:lnTo>
                  <a:lnTo>
                    <a:pt x="19" y="15"/>
                  </a:lnTo>
                  <a:lnTo>
                    <a:pt x="27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3" name="Freeform 59"/>
            <p:cNvSpPr>
              <a:spLocks/>
            </p:cNvSpPr>
            <p:nvPr/>
          </p:nvSpPr>
          <p:spPr bwMode="auto">
            <a:xfrm>
              <a:off x="5200" y="443"/>
              <a:ext cx="12" cy="5"/>
            </a:xfrm>
            <a:custGeom>
              <a:avLst/>
              <a:gdLst/>
              <a:ahLst/>
              <a:cxnLst>
                <a:cxn ang="0">
                  <a:pos x="33" y="14"/>
                </a:cxn>
                <a:cxn ang="0">
                  <a:pos x="0" y="14"/>
                </a:cxn>
                <a:cxn ang="0">
                  <a:pos x="6" y="7"/>
                </a:cxn>
                <a:cxn ang="0">
                  <a:pos x="14" y="2"/>
                </a:cxn>
                <a:cxn ang="0">
                  <a:pos x="21" y="0"/>
                </a:cxn>
                <a:cxn ang="0">
                  <a:pos x="29" y="4"/>
                </a:cxn>
                <a:cxn ang="0">
                  <a:pos x="32" y="7"/>
                </a:cxn>
                <a:cxn ang="0">
                  <a:pos x="33" y="9"/>
                </a:cxn>
                <a:cxn ang="0">
                  <a:pos x="34" y="11"/>
                </a:cxn>
                <a:cxn ang="0">
                  <a:pos x="33" y="14"/>
                </a:cxn>
              </a:cxnLst>
              <a:rect l="0" t="0" r="r" b="b"/>
              <a:pathLst>
                <a:path w="34" h="14">
                  <a:moveTo>
                    <a:pt x="33" y="14"/>
                  </a:moveTo>
                  <a:lnTo>
                    <a:pt x="0" y="14"/>
                  </a:lnTo>
                  <a:lnTo>
                    <a:pt x="6" y="7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9" y="4"/>
                  </a:lnTo>
                  <a:lnTo>
                    <a:pt x="32" y="7"/>
                  </a:lnTo>
                  <a:lnTo>
                    <a:pt x="33" y="9"/>
                  </a:lnTo>
                  <a:lnTo>
                    <a:pt x="34" y="11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4" name="Freeform 60"/>
            <p:cNvSpPr>
              <a:spLocks/>
            </p:cNvSpPr>
            <p:nvPr/>
          </p:nvSpPr>
          <p:spPr bwMode="auto">
            <a:xfrm>
              <a:off x="5200" y="444"/>
              <a:ext cx="49" cy="28"/>
            </a:xfrm>
            <a:custGeom>
              <a:avLst/>
              <a:gdLst/>
              <a:ahLst/>
              <a:cxnLst>
                <a:cxn ang="0">
                  <a:pos x="145" y="29"/>
                </a:cxn>
                <a:cxn ang="0">
                  <a:pos x="139" y="35"/>
                </a:cxn>
                <a:cxn ang="0">
                  <a:pos x="132" y="40"/>
                </a:cxn>
                <a:cxn ang="0">
                  <a:pos x="123" y="43"/>
                </a:cxn>
                <a:cxn ang="0">
                  <a:pos x="114" y="47"/>
                </a:cxn>
                <a:cxn ang="0">
                  <a:pos x="104" y="49"/>
                </a:cxn>
                <a:cxn ang="0">
                  <a:pos x="94" y="53"/>
                </a:cxn>
                <a:cxn ang="0">
                  <a:pos x="87" y="58"/>
                </a:cxn>
                <a:cxn ang="0">
                  <a:pos x="80" y="66"/>
                </a:cxn>
                <a:cxn ang="0">
                  <a:pos x="71" y="70"/>
                </a:cxn>
                <a:cxn ang="0">
                  <a:pos x="62" y="72"/>
                </a:cxn>
                <a:cxn ang="0">
                  <a:pos x="52" y="76"/>
                </a:cxn>
                <a:cxn ang="0">
                  <a:pos x="43" y="80"/>
                </a:cxn>
                <a:cxn ang="0">
                  <a:pos x="33" y="83"/>
                </a:cxn>
                <a:cxn ang="0">
                  <a:pos x="23" y="83"/>
                </a:cxn>
                <a:cxn ang="0">
                  <a:pos x="14" y="83"/>
                </a:cxn>
                <a:cxn ang="0">
                  <a:pos x="4" y="80"/>
                </a:cxn>
                <a:cxn ang="0">
                  <a:pos x="15" y="74"/>
                </a:cxn>
                <a:cxn ang="0">
                  <a:pos x="28" y="68"/>
                </a:cxn>
                <a:cxn ang="0">
                  <a:pos x="40" y="63"/>
                </a:cxn>
                <a:cxn ang="0">
                  <a:pos x="55" y="58"/>
                </a:cxn>
                <a:cxn ang="0">
                  <a:pos x="68" y="54"/>
                </a:cxn>
                <a:cxn ang="0">
                  <a:pos x="82" y="49"/>
                </a:cxn>
                <a:cxn ang="0">
                  <a:pos x="97" y="45"/>
                </a:cxn>
                <a:cxn ang="0">
                  <a:pos x="110" y="40"/>
                </a:cxn>
                <a:cxn ang="0">
                  <a:pos x="114" y="32"/>
                </a:cxn>
                <a:cxn ang="0">
                  <a:pos x="123" y="27"/>
                </a:cxn>
                <a:cxn ang="0">
                  <a:pos x="132" y="22"/>
                </a:cxn>
                <a:cxn ang="0">
                  <a:pos x="133" y="10"/>
                </a:cxn>
                <a:cxn ang="0">
                  <a:pos x="122" y="13"/>
                </a:cxn>
                <a:cxn ang="0">
                  <a:pos x="110" y="17"/>
                </a:cxn>
                <a:cxn ang="0">
                  <a:pos x="99" y="22"/>
                </a:cxn>
                <a:cxn ang="0">
                  <a:pos x="88" y="27"/>
                </a:cxn>
                <a:cxn ang="0">
                  <a:pos x="77" y="32"/>
                </a:cxn>
                <a:cxn ang="0">
                  <a:pos x="67" y="39"/>
                </a:cxn>
                <a:cxn ang="0">
                  <a:pos x="56" y="43"/>
                </a:cxn>
                <a:cxn ang="0">
                  <a:pos x="45" y="45"/>
                </a:cxn>
                <a:cxn ang="0">
                  <a:pos x="40" y="47"/>
                </a:cxn>
                <a:cxn ang="0">
                  <a:pos x="34" y="48"/>
                </a:cxn>
                <a:cxn ang="0">
                  <a:pos x="28" y="50"/>
                </a:cxn>
                <a:cxn ang="0">
                  <a:pos x="23" y="53"/>
                </a:cxn>
                <a:cxn ang="0">
                  <a:pos x="17" y="54"/>
                </a:cxn>
                <a:cxn ang="0">
                  <a:pos x="11" y="54"/>
                </a:cxn>
                <a:cxn ang="0">
                  <a:pos x="5" y="53"/>
                </a:cxn>
                <a:cxn ang="0">
                  <a:pos x="0" y="49"/>
                </a:cxn>
                <a:cxn ang="0">
                  <a:pos x="0" y="43"/>
                </a:cxn>
                <a:cxn ang="0">
                  <a:pos x="20" y="40"/>
                </a:cxn>
                <a:cxn ang="0">
                  <a:pos x="38" y="36"/>
                </a:cxn>
                <a:cxn ang="0">
                  <a:pos x="55" y="31"/>
                </a:cxn>
                <a:cxn ang="0">
                  <a:pos x="70" y="25"/>
                </a:cxn>
                <a:cxn ang="0">
                  <a:pos x="85" y="18"/>
                </a:cxn>
                <a:cxn ang="0">
                  <a:pos x="100" y="12"/>
                </a:cxn>
                <a:cxn ang="0">
                  <a:pos x="116" y="5"/>
                </a:cxn>
                <a:cxn ang="0">
                  <a:pos x="133" y="0"/>
                </a:cxn>
                <a:cxn ang="0">
                  <a:pos x="145" y="29"/>
                </a:cxn>
              </a:cxnLst>
              <a:rect l="0" t="0" r="r" b="b"/>
              <a:pathLst>
                <a:path w="145" h="83">
                  <a:moveTo>
                    <a:pt x="145" y="29"/>
                  </a:moveTo>
                  <a:lnTo>
                    <a:pt x="139" y="35"/>
                  </a:lnTo>
                  <a:lnTo>
                    <a:pt x="132" y="40"/>
                  </a:lnTo>
                  <a:lnTo>
                    <a:pt x="123" y="43"/>
                  </a:lnTo>
                  <a:lnTo>
                    <a:pt x="114" y="47"/>
                  </a:lnTo>
                  <a:lnTo>
                    <a:pt x="104" y="49"/>
                  </a:lnTo>
                  <a:lnTo>
                    <a:pt x="94" y="53"/>
                  </a:lnTo>
                  <a:lnTo>
                    <a:pt x="87" y="58"/>
                  </a:lnTo>
                  <a:lnTo>
                    <a:pt x="80" y="66"/>
                  </a:lnTo>
                  <a:lnTo>
                    <a:pt x="71" y="70"/>
                  </a:lnTo>
                  <a:lnTo>
                    <a:pt x="62" y="72"/>
                  </a:lnTo>
                  <a:lnTo>
                    <a:pt x="52" y="76"/>
                  </a:lnTo>
                  <a:lnTo>
                    <a:pt x="43" y="80"/>
                  </a:lnTo>
                  <a:lnTo>
                    <a:pt x="33" y="83"/>
                  </a:lnTo>
                  <a:lnTo>
                    <a:pt x="23" y="83"/>
                  </a:lnTo>
                  <a:lnTo>
                    <a:pt x="14" y="83"/>
                  </a:lnTo>
                  <a:lnTo>
                    <a:pt x="4" y="80"/>
                  </a:lnTo>
                  <a:lnTo>
                    <a:pt x="15" y="74"/>
                  </a:lnTo>
                  <a:lnTo>
                    <a:pt x="28" y="68"/>
                  </a:lnTo>
                  <a:lnTo>
                    <a:pt x="40" y="63"/>
                  </a:lnTo>
                  <a:lnTo>
                    <a:pt x="55" y="58"/>
                  </a:lnTo>
                  <a:lnTo>
                    <a:pt x="68" y="54"/>
                  </a:lnTo>
                  <a:lnTo>
                    <a:pt x="82" y="49"/>
                  </a:lnTo>
                  <a:lnTo>
                    <a:pt x="97" y="45"/>
                  </a:lnTo>
                  <a:lnTo>
                    <a:pt x="110" y="40"/>
                  </a:lnTo>
                  <a:lnTo>
                    <a:pt x="114" y="32"/>
                  </a:lnTo>
                  <a:lnTo>
                    <a:pt x="123" y="27"/>
                  </a:lnTo>
                  <a:lnTo>
                    <a:pt x="132" y="22"/>
                  </a:lnTo>
                  <a:lnTo>
                    <a:pt x="133" y="10"/>
                  </a:lnTo>
                  <a:lnTo>
                    <a:pt x="122" y="13"/>
                  </a:lnTo>
                  <a:lnTo>
                    <a:pt x="110" y="17"/>
                  </a:lnTo>
                  <a:lnTo>
                    <a:pt x="99" y="22"/>
                  </a:lnTo>
                  <a:lnTo>
                    <a:pt x="88" y="27"/>
                  </a:lnTo>
                  <a:lnTo>
                    <a:pt x="77" y="32"/>
                  </a:lnTo>
                  <a:lnTo>
                    <a:pt x="67" y="39"/>
                  </a:lnTo>
                  <a:lnTo>
                    <a:pt x="56" y="43"/>
                  </a:lnTo>
                  <a:lnTo>
                    <a:pt x="45" y="45"/>
                  </a:lnTo>
                  <a:lnTo>
                    <a:pt x="40" y="47"/>
                  </a:lnTo>
                  <a:lnTo>
                    <a:pt x="34" y="48"/>
                  </a:lnTo>
                  <a:lnTo>
                    <a:pt x="28" y="50"/>
                  </a:lnTo>
                  <a:lnTo>
                    <a:pt x="23" y="53"/>
                  </a:lnTo>
                  <a:lnTo>
                    <a:pt x="17" y="54"/>
                  </a:lnTo>
                  <a:lnTo>
                    <a:pt x="11" y="54"/>
                  </a:lnTo>
                  <a:lnTo>
                    <a:pt x="5" y="53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20" y="40"/>
                  </a:lnTo>
                  <a:lnTo>
                    <a:pt x="38" y="36"/>
                  </a:lnTo>
                  <a:lnTo>
                    <a:pt x="55" y="31"/>
                  </a:lnTo>
                  <a:lnTo>
                    <a:pt x="70" y="25"/>
                  </a:lnTo>
                  <a:lnTo>
                    <a:pt x="85" y="18"/>
                  </a:lnTo>
                  <a:lnTo>
                    <a:pt x="100" y="12"/>
                  </a:lnTo>
                  <a:lnTo>
                    <a:pt x="116" y="5"/>
                  </a:lnTo>
                  <a:lnTo>
                    <a:pt x="133" y="0"/>
                  </a:lnTo>
                  <a:lnTo>
                    <a:pt x="145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5" name="Freeform 61"/>
            <p:cNvSpPr>
              <a:spLocks/>
            </p:cNvSpPr>
            <p:nvPr/>
          </p:nvSpPr>
          <p:spPr bwMode="auto">
            <a:xfrm>
              <a:off x="5350" y="462"/>
              <a:ext cx="114" cy="60"/>
            </a:xfrm>
            <a:custGeom>
              <a:avLst/>
              <a:gdLst/>
              <a:ahLst/>
              <a:cxnLst>
                <a:cxn ang="0">
                  <a:pos x="341" y="0"/>
                </a:cxn>
                <a:cxn ang="0">
                  <a:pos x="330" y="15"/>
                </a:cxn>
                <a:cxn ang="0">
                  <a:pos x="319" y="30"/>
                </a:cxn>
                <a:cxn ang="0">
                  <a:pos x="308" y="45"/>
                </a:cxn>
                <a:cxn ang="0">
                  <a:pos x="298" y="59"/>
                </a:cxn>
                <a:cxn ang="0">
                  <a:pos x="287" y="73"/>
                </a:cxn>
                <a:cxn ang="0">
                  <a:pos x="275" y="88"/>
                </a:cxn>
                <a:cxn ang="0">
                  <a:pos x="263" y="102"/>
                </a:cxn>
                <a:cxn ang="0">
                  <a:pos x="251" y="115"/>
                </a:cxn>
                <a:cxn ang="0">
                  <a:pos x="237" y="126"/>
                </a:cxn>
                <a:cxn ang="0">
                  <a:pos x="223" y="138"/>
                </a:cxn>
                <a:cxn ang="0">
                  <a:pos x="209" y="147"/>
                </a:cxn>
                <a:cxn ang="0">
                  <a:pos x="193" y="156"/>
                </a:cxn>
                <a:cxn ang="0">
                  <a:pos x="176" y="164"/>
                </a:cxn>
                <a:cxn ang="0">
                  <a:pos x="158" y="170"/>
                </a:cxn>
                <a:cxn ang="0">
                  <a:pos x="140" y="175"/>
                </a:cxn>
                <a:cxn ang="0">
                  <a:pos x="120" y="179"/>
                </a:cxn>
                <a:cxn ang="0">
                  <a:pos x="100" y="174"/>
                </a:cxn>
                <a:cxn ang="0">
                  <a:pos x="81" y="167"/>
                </a:cxn>
                <a:cxn ang="0">
                  <a:pos x="62" y="160"/>
                </a:cxn>
                <a:cxn ang="0">
                  <a:pos x="44" y="151"/>
                </a:cxn>
                <a:cxn ang="0">
                  <a:pos x="28" y="139"/>
                </a:cxn>
                <a:cxn ang="0">
                  <a:pos x="15" y="125"/>
                </a:cxn>
                <a:cxn ang="0">
                  <a:pos x="5" y="107"/>
                </a:cxn>
                <a:cxn ang="0">
                  <a:pos x="0" y="86"/>
                </a:cxn>
                <a:cxn ang="0">
                  <a:pos x="0" y="73"/>
                </a:cxn>
                <a:cxn ang="0">
                  <a:pos x="3" y="60"/>
                </a:cxn>
                <a:cxn ang="0">
                  <a:pos x="8" y="51"/>
                </a:cxn>
                <a:cxn ang="0">
                  <a:pos x="16" y="44"/>
                </a:cxn>
                <a:cxn ang="0">
                  <a:pos x="37" y="53"/>
                </a:cxn>
                <a:cxn ang="0">
                  <a:pos x="57" y="59"/>
                </a:cxn>
                <a:cxn ang="0">
                  <a:pos x="77" y="63"/>
                </a:cxn>
                <a:cxn ang="0">
                  <a:pos x="99" y="66"/>
                </a:cxn>
                <a:cxn ang="0">
                  <a:pos x="121" y="66"/>
                </a:cxn>
                <a:cxn ang="0">
                  <a:pos x="142" y="66"/>
                </a:cxn>
                <a:cxn ang="0">
                  <a:pos x="163" y="63"/>
                </a:cxn>
                <a:cxn ang="0">
                  <a:pos x="185" y="59"/>
                </a:cxn>
                <a:cxn ang="0">
                  <a:pos x="205" y="54"/>
                </a:cxn>
                <a:cxn ang="0">
                  <a:pos x="227" y="49"/>
                </a:cxn>
                <a:cxn ang="0">
                  <a:pos x="247" y="41"/>
                </a:cxn>
                <a:cxn ang="0">
                  <a:pos x="266" y="35"/>
                </a:cxn>
                <a:cxn ang="0">
                  <a:pos x="286" y="26"/>
                </a:cxn>
                <a:cxn ang="0">
                  <a:pos x="305" y="18"/>
                </a:cxn>
                <a:cxn ang="0">
                  <a:pos x="323" y="9"/>
                </a:cxn>
                <a:cxn ang="0">
                  <a:pos x="341" y="0"/>
                </a:cxn>
              </a:cxnLst>
              <a:rect l="0" t="0" r="r" b="b"/>
              <a:pathLst>
                <a:path w="341" h="179">
                  <a:moveTo>
                    <a:pt x="341" y="0"/>
                  </a:moveTo>
                  <a:lnTo>
                    <a:pt x="330" y="15"/>
                  </a:lnTo>
                  <a:lnTo>
                    <a:pt x="319" y="30"/>
                  </a:lnTo>
                  <a:lnTo>
                    <a:pt x="308" y="45"/>
                  </a:lnTo>
                  <a:lnTo>
                    <a:pt x="298" y="59"/>
                  </a:lnTo>
                  <a:lnTo>
                    <a:pt x="287" y="73"/>
                  </a:lnTo>
                  <a:lnTo>
                    <a:pt x="275" y="88"/>
                  </a:lnTo>
                  <a:lnTo>
                    <a:pt x="263" y="102"/>
                  </a:lnTo>
                  <a:lnTo>
                    <a:pt x="251" y="115"/>
                  </a:lnTo>
                  <a:lnTo>
                    <a:pt x="237" y="126"/>
                  </a:lnTo>
                  <a:lnTo>
                    <a:pt x="223" y="138"/>
                  </a:lnTo>
                  <a:lnTo>
                    <a:pt x="209" y="147"/>
                  </a:lnTo>
                  <a:lnTo>
                    <a:pt x="193" y="156"/>
                  </a:lnTo>
                  <a:lnTo>
                    <a:pt x="176" y="164"/>
                  </a:lnTo>
                  <a:lnTo>
                    <a:pt x="158" y="170"/>
                  </a:lnTo>
                  <a:lnTo>
                    <a:pt x="140" y="175"/>
                  </a:lnTo>
                  <a:lnTo>
                    <a:pt x="120" y="179"/>
                  </a:lnTo>
                  <a:lnTo>
                    <a:pt x="100" y="174"/>
                  </a:lnTo>
                  <a:lnTo>
                    <a:pt x="81" y="167"/>
                  </a:lnTo>
                  <a:lnTo>
                    <a:pt x="62" y="160"/>
                  </a:lnTo>
                  <a:lnTo>
                    <a:pt x="44" y="151"/>
                  </a:lnTo>
                  <a:lnTo>
                    <a:pt x="28" y="139"/>
                  </a:lnTo>
                  <a:lnTo>
                    <a:pt x="15" y="125"/>
                  </a:lnTo>
                  <a:lnTo>
                    <a:pt x="5" y="107"/>
                  </a:lnTo>
                  <a:lnTo>
                    <a:pt x="0" y="86"/>
                  </a:lnTo>
                  <a:lnTo>
                    <a:pt x="0" y="73"/>
                  </a:lnTo>
                  <a:lnTo>
                    <a:pt x="3" y="60"/>
                  </a:lnTo>
                  <a:lnTo>
                    <a:pt x="8" y="51"/>
                  </a:lnTo>
                  <a:lnTo>
                    <a:pt x="16" y="44"/>
                  </a:lnTo>
                  <a:lnTo>
                    <a:pt x="37" y="53"/>
                  </a:lnTo>
                  <a:lnTo>
                    <a:pt x="57" y="59"/>
                  </a:lnTo>
                  <a:lnTo>
                    <a:pt x="77" y="63"/>
                  </a:lnTo>
                  <a:lnTo>
                    <a:pt x="99" y="66"/>
                  </a:lnTo>
                  <a:lnTo>
                    <a:pt x="121" y="66"/>
                  </a:lnTo>
                  <a:lnTo>
                    <a:pt x="142" y="66"/>
                  </a:lnTo>
                  <a:lnTo>
                    <a:pt x="163" y="63"/>
                  </a:lnTo>
                  <a:lnTo>
                    <a:pt x="185" y="59"/>
                  </a:lnTo>
                  <a:lnTo>
                    <a:pt x="205" y="54"/>
                  </a:lnTo>
                  <a:lnTo>
                    <a:pt x="227" y="49"/>
                  </a:lnTo>
                  <a:lnTo>
                    <a:pt x="247" y="41"/>
                  </a:lnTo>
                  <a:lnTo>
                    <a:pt x="266" y="35"/>
                  </a:lnTo>
                  <a:lnTo>
                    <a:pt x="286" y="26"/>
                  </a:lnTo>
                  <a:lnTo>
                    <a:pt x="305" y="18"/>
                  </a:lnTo>
                  <a:lnTo>
                    <a:pt x="323" y="9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6" name="Freeform 62"/>
            <p:cNvSpPr>
              <a:spLocks/>
            </p:cNvSpPr>
            <p:nvPr/>
          </p:nvSpPr>
          <p:spPr bwMode="auto">
            <a:xfrm>
              <a:off x="5192" y="480"/>
              <a:ext cx="8" cy="4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19" y="8"/>
                </a:cxn>
                <a:cxn ang="0">
                  <a:pos x="13" y="8"/>
                </a:cxn>
                <a:cxn ang="0">
                  <a:pos x="6" y="8"/>
                </a:cxn>
                <a:cxn ang="0">
                  <a:pos x="0" y="11"/>
                </a:cxn>
                <a:cxn ang="0">
                  <a:pos x="5" y="7"/>
                </a:cxn>
                <a:cxn ang="0">
                  <a:pos x="11" y="3"/>
                </a:cxn>
                <a:cxn ang="0">
                  <a:pos x="18" y="0"/>
                </a:cxn>
                <a:cxn ang="0">
                  <a:pos x="25" y="3"/>
                </a:cxn>
              </a:cxnLst>
              <a:rect l="0" t="0" r="r" b="b"/>
              <a:pathLst>
                <a:path w="25" h="11">
                  <a:moveTo>
                    <a:pt x="25" y="3"/>
                  </a:moveTo>
                  <a:lnTo>
                    <a:pt x="19" y="8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11"/>
                  </a:lnTo>
                  <a:lnTo>
                    <a:pt x="5" y="7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7" name="Freeform 63"/>
            <p:cNvSpPr>
              <a:spLocks/>
            </p:cNvSpPr>
            <p:nvPr/>
          </p:nvSpPr>
          <p:spPr bwMode="auto">
            <a:xfrm>
              <a:off x="5415" y="501"/>
              <a:ext cx="45" cy="40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21" y="37"/>
                </a:cxn>
                <a:cxn ang="0">
                  <a:pos x="104" y="52"/>
                </a:cxn>
                <a:cxn ang="0">
                  <a:pos x="87" y="67"/>
                </a:cxn>
                <a:cxn ang="0">
                  <a:pos x="70" y="81"/>
                </a:cxn>
                <a:cxn ang="0">
                  <a:pos x="52" y="94"/>
                </a:cxn>
                <a:cxn ang="0">
                  <a:pos x="34" y="106"/>
                </a:cxn>
                <a:cxn ang="0">
                  <a:pos x="17" y="115"/>
                </a:cxn>
                <a:cxn ang="0">
                  <a:pos x="0" y="120"/>
                </a:cxn>
                <a:cxn ang="0">
                  <a:pos x="20" y="107"/>
                </a:cxn>
                <a:cxn ang="0">
                  <a:pos x="39" y="94"/>
                </a:cxn>
                <a:cxn ang="0">
                  <a:pos x="57" y="80"/>
                </a:cxn>
                <a:cxn ang="0">
                  <a:pos x="76" y="66"/>
                </a:cxn>
                <a:cxn ang="0">
                  <a:pos x="93" y="52"/>
                </a:cxn>
                <a:cxn ang="0">
                  <a:pos x="110" y="36"/>
                </a:cxn>
                <a:cxn ang="0">
                  <a:pos x="123" y="18"/>
                </a:cxn>
                <a:cxn ang="0">
                  <a:pos x="135" y="0"/>
                </a:cxn>
                <a:cxn ang="0">
                  <a:pos x="135" y="23"/>
                </a:cxn>
              </a:cxnLst>
              <a:rect l="0" t="0" r="r" b="b"/>
              <a:pathLst>
                <a:path w="135" h="120">
                  <a:moveTo>
                    <a:pt x="135" y="23"/>
                  </a:moveTo>
                  <a:lnTo>
                    <a:pt x="121" y="37"/>
                  </a:lnTo>
                  <a:lnTo>
                    <a:pt x="104" y="52"/>
                  </a:lnTo>
                  <a:lnTo>
                    <a:pt x="87" y="67"/>
                  </a:lnTo>
                  <a:lnTo>
                    <a:pt x="70" y="81"/>
                  </a:lnTo>
                  <a:lnTo>
                    <a:pt x="52" y="94"/>
                  </a:lnTo>
                  <a:lnTo>
                    <a:pt x="34" y="106"/>
                  </a:lnTo>
                  <a:lnTo>
                    <a:pt x="17" y="115"/>
                  </a:lnTo>
                  <a:lnTo>
                    <a:pt x="0" y="120"/>
                  </a:lnTo>
                  <a:lnTo>
                    <a:pt x="20" y="107"/>
                  </a:lnTo>
                  <a:lnTo>
                    <a:pt x="39" y="94"/>
                  </a:lnTo>
                  <a:lnTo>
                    <a:pt x="57" y="80"/>
                  </a:lnTo>
                  <a:lnTo>
                    <a:pt x="76" y="66"/>
                  </a:lnTo>
                  <a:lnTo>
                    <a:pt x="93" y="52"/>
                  </a:lnTo>
                  <a:lnTo>
                    <a:pt x="110" y="36"/>
                  </a:lnTo>
                  <a:lnTo>
                    <a:pt x="123" y="18"/>
                  </a:lnTo>
                  <a:lnTo>
                    <a:pt x="135" y="0"/>
                  </a:lnTo>
                  <a:lnTo>
                    <a:pt x="13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8" name="Freeform 64"/>
            <p:cNvSpPr>
              <a:spLocks/>
            </p:cNvSpPr>
            <p:nvPr/>
          </p:nvSpPr>
          <p:spPr bwMode="auto">
            <a:xfrm>
              <a:off x="5426" y="512"/>
              <a:ext cx="43" cy="3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19" y="19"/>
                </a:cxn>
                <a:cxn ang="0">
                  <a:pos x="108" y="36"/>
                </a:cxn>
                <a:cxn ang="0">
                  <a:pos x="95" y="51"/>
                </a:cxn>
                <a:cxn ang="0">
                  <a:pos x="82" y="64"/>
                </a:cxn>
                <a:cxn ang="0">
                  <a:pos x="66" y="76"/>
                </a:cxn>
                <a:cxn ang="0">
                  <a:pos x="49" y="87"/>
                </a:cxn>
                <a:cxn ang="0">
                  <a:pos x="31" y="98"/>
                </a:cxn>
                <a:cxn ang="0">
                  <a:pos x="13" y="108"/>
                </a:cxn>
                <a:cxn ang="0">
                  <a:pos x="0" y="108"/>
                </a:cxn>
                <a:cxn ang="0">
                  <a:pos x="13" y="99"/>
                </a:cxn>
                <a:cxn ang="0">
                  <a:pos x="28" y="90"/>
                </a:cxn>
                <a:cxn ang="0">
                  <a:pos x="41" y="79"/>
                </a:cxn>
                <a:cxn ang="0">
                  <a:pos x="55" y="69"/>
                </a:cxn>
                <a:cxn ang="0">
                  <a:pos x="70" y="59"/>
                </a:cxn>
                <a:cxn ang="0">
                  <a:pos x="83" y="49"/>
                </a:cxn>
                <a:cxn ang="0">
                  <a:pos x="97" y="37"/>
                </a:cxn>
                <a:cxn ang="0">
                  <a:pos x="109" y="24"/>
                </a:cxn>
                <a:cxn ang="0">
                  <a:pos x="112" y="16"/>
                </a:cxn>
                <a:cxn ang="0">
                  <a:pos x="115" y="9"/>
                </a:cxn>
                <a:cxn ang="0">
                  <a:pos x="120" y="2"/>
                </a:cxn>
                <a:cxn ang="0">
                  <a:pos x="129" y="0"/>
                </a:cxn>
              </a:cxnLst>
              <a:rect l="0" t="0" r="r" b="b"/>
              <a:pathLst>
                <a:path w="129" h="108">
                  <a:moveTo>
                    <a:pt x="129" y="0"/>
                  </a:moveTo>
                  <a:lnTo>
                    <a:pt x="119" y="19"/>
                  </a:lnTo>
                  <a:lnTo>
                    <a:pt x="108" y="36"/>
                  </a:lnTo>
                  <a:lnTo>
                    <a:pt x="95" y="51"/>
                  </a:lnTo>
                  <a:lnTo>
                    <a:pt x="82" y="64"/>
                  </a:lnTo>
                  <a:lnTo>
                    <a:pt x="66" y="76"/>
                  </a:lnTo>
                  <a:lnTo>
                    <a:pt x="49" y="87"/>
                  </a:lnTo>
                  <a:lnTo>
                    <a:pt x="31" y="98"/>
                  </a:lnTo>
                  <a:lnTo>
                    <a:pt x="13" y="108"/>
                  </a:lnTo>
                  <a:lnTo>
                    <a:pt x="0" y="108"/>
                  </a:lnTo>
                  <a:lnTo>
                    <a:pt x="13" y="99"/>
                  </a:lnTo>
                  <a:lnTo>
                    <a:pt x="28" y="90"/>
                  </a:lnTo>
                  <a:lnTo>
                    <a:pt x="41" y="79"/>
                  </a:lnTo>
                  <a:lnTo>
                    <a:pt x="55" y="69"/>
                  </a:lnTo>
                  <a:lnTo>
                    <a:pt x="70" y="59"/>
                  </a:lnTo>
                  <a:lnTo>
                    <a:pt x="83" y="49"/>
                  </a:lnTo>
                  <a:lnTo>
                    <a:pt x="97" y="37"/>
                  </a:lnTo>
                  <a:lnTo>
                    <a:pt x="109" y="24"/>
                  </a:lnTo>
                  <a:lnTo>
                    <a:pt x="112" y="16"/>
                  </a:lnTo>
                  <a:lnTo>
                    <a:pt x="115" y="9"/>
                  </a:lnTo>
                  <a:lnTo>
                    <a:pt x="120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9" name="Freeform 65"/>
            <p:cNvSpPr>
              <a:spLocks/>
            </p:cNvSpPr>
            <p:nvPr/>
          </p:nvSpPr>
          <p:spPr bwMode="auto">
            <a:xfrm>
              <a:off x="5445" y="528"/>
              <a:ext cx="27" cy="28"/>
            </a:xfrm>
            <a:custGeom>
              <a:avLst/>
              <a:gdLst/>
              <a:ahLst/>
              <a:cxnLst>
                <a:cxn ang="0">
                  <a:pos x="12" y="81"/>
                </a:cxn>
                <a:cxn ang="0">
                  <a:pos x="0" y="86"/>
                </a:cxn>
                <a:cxn ang="0">
                  <a:pos x="0" y="79"/>
                </a:cxn>
                <a:cxn ang="0">
                  <a:pos x="5" y="73"/>
                </a:cxn>
                <a:cxn ang="0">
                  <a:pos x="12" y="70"/>
                </a:cxn>
                <a:cxn ang="0">
                  <a:pos x="19" y="67"/>
                </a:cxn>
                <a:cxn ang="0">
                  <a:pos x="28" y="58"/>
                </a:cxn>
                <a:cxn ang="0">
                  <a:pos x="36" y="50"/>
                </a:cxn>
                <a:cxn ang="0">
                  <a:pos x="45" y="42"/>
                </a:cxn>
                <a:cxn ang="0">
                  <a:pos x="53" y="35"/>
                </a:cxn>
                <a:cxn ang="0">
                  <a:pos x="60" y="27"/>
                </a:cxn>
                <a:cxn ang="0">
                  <a:pos x="68" y="19"/>
                </a:cxn>
                <a:cxn ang="0">
                  <a:pos x="75" y="10"/>
                </a:cxn>
                <a:cxn ang="0">
                  <a:pos x="82" y="0"/>
                </a:cxn>
                <a:cxn ang="0">
                  <a:pos x="78" y="13"/>
                </a:cxn>
                <a:cxn ang="0">
                  <a:pos x="72" y="24"/>
                </a:cxn>
                <a:cxn ang="0">
                  <a:pos x="64" y="35"/>
                </a:cxn>
                <a:cxn ang="0">
                  <a:pos x="54" y="44"/>
                </a:cxn>
                <a:cxn ang="0">
                  <a:pos x="44" y="53"/>
                </a:cxn>
                <a:cxn ang="0">
                  <a:pos x="33" y="62"/>
                </a:cxn>
                <a:cxn ang="0">
                  <a:pos x="22" y="71"/>
                </a:cxn>
                <a:cxn ang="0">
                  <a:pos x="12" y="81"/>
                </a:cxn>
              </a:cxnLst>
              <a:rect l="0" t="0" r="r" b="b"/>
              <a:pathLst>
                <a:path w="82" h="86">
                  <a:moveTo>
                    <a:pt x="12" y="81"/>
                  </a:moveTo>
                  <a:lnTo>
                    <a:pt x="0" y="86"/>
                  </a:lnTo>
                  <a:lnTo>
                    <a:pt x="0" y="79"/>
                  </a:lnTo>
                  <a:lnTo>
                    <a:pt x="5" y="73"/>
                  </a:lnTo>
                  <a:lnTo>
                    <a:pt x="12" y="70"/>
                  </a:lnTo>
                  <a:lnTo>
                    <a:pt x="19" y="67"/>
                  </a:lnTo>
                  <a:lnTo>
                    <a:pt x="28" y="58"/>
                  </a:lnTo>
                  <a:lnTo>
                    <a:pt x="36" y="50"/>
                  </a:lnTo>
                  <a:lnTo>
                    <a:pt x="45" y="42"/>
                  </a:lnTo>
                  <a:lnTo>
                    <a:pt x="53" y="35"/>
                  </a:lnTo>
                  <a:lnTo>
                    <a:pt x="60" y="27"/>
                  </a:lnTo>
                  <a:lnTo>
                    <a:pt x="68" y="19"/>
                  </a:lnTo>
                  <a:lnTo>
                    <a:pt x="75" y="10"/>
                  </a:lnTo>
                  <a:lnTo>
                    <a:pt x="82" y="0"/>
                  </a:lnTo>
                  <a:lnTo>
                    <a:pt x="78" y="13"/>
                  </a:lnTo>
                  <a:lnTo>
                    <a:pt x="72" y="24"/>
                  </a:lnTo>
                  <a:lnTo>
                    <a:pt x="64" y="35"/>
                  </a:lnTo>
                  <a:lnTo>
                    <a:pt x="54" y="44"/>
                  </a:lnTo>
                  <a:lnTo>
                    <a:pt x="44" y="53"/>
                  </a:lnTo>
                  <a:lnTo>
                    <a:pt x="33" y="62"/>
                  </a:lnTo>
                  <a:lnTo>
                    <a:pt x="22" y="71"/>
                  </a:lnTo>
                  <a:lnTo>
                    <a:pt x="12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50" name="Freeform 66"/>
            <p:cNvSpPr>
              <a:spLocks/>
            </p:cNvSpPr>
            <p:nvPr/>
          </p:nvSpPr>
          <p:spPr bwMode="auto">
            <a:xfrm>
              <a:off x="5459" y="551"/>
              <a:ext cx="13" cy="1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3" y="4"/>
                </a:cxn>
                <a:cxn ang="0">
                  <a:pos x="28" y="9"/>
                </a:cxn>
                <a:cxn ang="0">
                  <a:pos x="25" y="14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3" y="28"/>
                </a:cxn>
                <a:cxn ang="0">
                  <a:pos x="7" y="31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2" y="22"/>
                </a:cxn>
                <a:cxn ang="0">
                  <a:pos x="6" y="17"/>
                </a:cxn>
                <a:cxn ang="0">
                  <a:pos x="12" y="11"/>
                </a:cxn>
                <a:cxn ang="0">
                  <a:pos x="18" y="6"/>
                </a:cxn>
                <a:cxn ang="0">
                  <a:pos x="25" y="2"/>
                </a:cxn>
                <a:cxn ang="0">
                  <a:pos x="32" y="0"/>
                </a:cxn>
                <a:cxn ang="0">
                  <a:pos x="38" y="0"/>
                </a:cxn>
              </a:cxnLst>
              <a:rect l="0" t="0" r="r" b="b"/>
              <a:pathLst>
                <a:path w="38" h="32">
                  <a:moveTo>
                    <a:pt x="38" y="0"/>
                  </a:moveTo>
                  <a:lnTo>
                    <a:pt x="33" y="4"/>
                  </a:lnTo>
                  <a:lnTo>
                    <a:pt x="28" y="9"/>
                  </a:lnTo>
                  <a:lnTo>
                    <a:pt x="25" y="14"/>
                  </a:lnTo>
                  <a:lnTo>
                    <a:pt x="21" y="19"/>
                  </a:lnTo>
                  <a:lnTo>
                    <a:pt x="18" y="24"/>
                  </a:lnTo>
                  <a:lnTo>
                    <a:pt x="13" y="28"/>
                  </a:lnTo>
                  <a:lnTo>
                    <a:pt x="7" y="31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8" y="6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51" name="Freeform 67"/>
            <p:cNvSpPr>
              <a:spLocks/>
            </p:cNvSpPr>
            <p:nvPr/>
          </p:nvSpPr>
          <p:spPr bwMode="auto">
            <a:xfrm>
              <a:off x="5376" y="583"/>
              <a:ext cx="31" cy="50"/>
            </a:xfrm>
            <a:custGeom>
              <a:avLst/>
              <a:gdLst/>
              <a:ahLst/>
              <a:cxnLst>
                <a:cxn ang="0">
                  <a:pos x="43" y="25"/>
                </a:cxn>
                <a:cxn ang="0">
                  <a:pos x="38" y="26"/>
                </a:cxn>
                <a:cxn ang="0">
                  <a:pos x="33" y="33"/>
                </a:cxn>
                <a:cxn ang="0">
                  <a:pos x="31" y="40"/>
                </a:cxn>
                <a:cxn ang="0">
                  <a:pos x="33" y="49"/>
                </a:cxn>
                <a:cxn ang="0">
                  <a:pos x="40" y="63"/>
                </a:cxn>
                <a:cxn ang="0">
                  <a:pos x="49" y="78"/>
                </a:cxn>
                <a:cxn ang="0">
                  <a:pos x="55" y="92"/>
                </a:cxn>
                <a:cxn ang="0">
                  <a:pos x="59" y="106"/>
                </a:cxn>
                <a:cxn ang="0">
                  <a:pos x="56" y="106"/>
                </a:cxn>
                <a:cxn ang="0">
                  <a:pos x="53" y="107"/>
                </a:cxn>
                <a:cxn ang="0">
                  <a:pos x="50" y="111"/>
                </a:cxn>
                <a:cxn ang="0">
                  <a:pos x="46" y="112"/>
                </a:cxn>
                <a:cxn ang="0">
                  <a:pos x="49" y="119"/>
                </a:cxn>
                <a:cxn ang="0">
                  <a:pos x="52" y="123"/>
                </a:cxn>
                <a:cxn ang="0">
                  <a:pos x="57" y="123"/>
                </a:cxn>
                <a:cxn ang="0">
                  <a:pos x="62" y="120"/>
                </a:cxn>
                <a:cxn ang="0">
                  <a:pos x="67" y="118"/>
                </a:cxn>
                <a:cxn ang="0">
                  <a:pos x="73" y="116"/>
                </a:cxn>
                <a:cxn ang="0">
                  <a:pos x="77" y="115"/>
                </a:cxn>
                <a:cxn ang="0">
                  <a:pos x="82" y="118"/>
                </a:cxn>
                <a:cxn ang="0">
                  <a:pos x="93" y="148"/>
                </a:cxn>
                <a:cxn ang="0">
                  <a:pos x="86" y="145"/>
                </a:cxn>
                <a:cxn ang="0">
                  <a:pos x="77" y="139"/>
                </a:cxn>
                <a:cxn ang="0">
                  <a:pos x="70" y="133"/>
                </a:cxn>
                <a:cxn ang="0">
                  <a:pos x="63" y="128"/>
                </a:cxn>
                <a:cxn ang="0">
                  <a:pos x="55" y="124"/>
                </a:cxn>
                <a:cxn ang="0">
                  <a:pos x="46" y="124"/>
                </a:cxn>
                <a:cxn ang="0">
                  <a:pos x="37" y="127"/>
                </a:cxn>
                <a:cxn ang="0">
                  <a:pos x="27" y="133"/>
                </a:cxn>
                <a:cxn ang="0">
                  <a:pos x="25" y="137"/>
                </a:cxn>
                <a:cxn ang="0">
                  <a:pos x="20" y="139"/>
                </a:cxn>
                <a:cxn ang="0">
                  <a:pos x="12" y="139"/>
                </a:cxn>
                <a:cxn ang="0">
                  <a:pos x="8" y="137"/>
                </a:cxn>
                <a:cxn ang="0">
                  <a:pos x="2" y="106"/>
                </a:cxn>
                <a:cxn ang="0">
                  <a:pos x="0" y="71"/>
                </a:cxn>
                <a:cxn ang="0">
                  <a:pos x="0" y="36"/>
                </a:cxn>
                <a:cxn ang="0">
                  <a:pos x="0" y="0"/>
                </a:cxn>
                <a:cxn ang="0">
                  <a:pos x="43" y="25"/>
                </a:cxn>
              </a:cxnLst>
              <a:rect l="0" t="0" r="r" b="b"/>
              <a:pathLst>
                <a:path w="93" h="148">
                  <a:moveTo>
                    <a:pt x="43" y="25"/>
                  </a:moveTo>
                  <a:lnTo>
                    <a:pt x="38" y="26"/>
                  </a:lnTo>
                  <a:lnTo>
                    <a:pt x="33" y="33"/>
                  </a:lnTo>
                  <a:lnTo>
                    <a:pt x="31" y="40"/>
                  </a:lnTo>
                  <a:lnTo>
                    <a:pt x="33" y="49"/>
                  </a:lnTo>
                  <a:lnTo>
                    <a:pt x="40" y="63"/>
                  </a:lnTo>
                  <a:lnTo>
                    <a:pt x="49" y="78"/>
                  </a:lnTo>
                  <a:lnTo>
                    <a:pt x="55" y="92"/>
                  </a:lnTo>
                  <a:lnTo>
                    <a:pt x="59" y="106"/>
                  </a:lnTo>
                  <a:lnTo>
                    <a:pt x="56" y="106"/>
                  </a:lnTo>
                  <a:lnTo>
                    <a:pt x="53" y="107"/>
                  </a:lnTo>
                  <a:lnTo>
                    <a:pt x="50" y="111"/>
                  </a:lnTo>
                  <a:lnTo>
                    <a:pt x="46" y="112"/>
                  </a:lnTo>
                  <a:lnTo>
                    <a:pt x="49" y="119"/>
                  </a:lnTo>
                  <a:lnTo>
                    <a:pt x="52" y="123"/>
                  </a:lnTo>
                  <a:lnTo>
                    <a:pt x="57" y="123"/>
                  </a:lnTo>
                  <a:lnTo>
                    <a:pt x="62" y="120"/>
                  </a:lnTo>
                  <a:lnTo>
                    <a:pt x="67" y="118"/>
                  </a:lnTo>
                  <a:lnTo>
                    <a:pt x="73" y="116"/>
                  </a:lnTo>
                  <a:lnTo>
                    <a:pt x="77" y="115"/>
                  </a:lnTo>
                  <a:lnTo>
                    <a:pt x="82" y="118"/>
                  </a:lnTo>
                  <a:lnTo>
                    <a:pt x="93" y="148"/>
                  </a:lnTo>
                  <a:lnTo>
                    <a:pt x="86" y="145"/>
                  </a:lnTo>
                  <a:lnTo>
                    <a:pt x="77" y="139"/>
                  </a:lnTo>
                  <a:lnTo>
                    <a:pt x="70" y="133"/>
                  </a:lnTo>
                  <a:lnTo>
                    <a:pt x="63" y="128"/>
                  </a:lnTo>
                  <a:lnTo>
                    <a:pt x="55" y="124"/>
                  </a:lnTo>
                  <a:lnTo>
                    <a:pt x="46" y="124"/>
                  </a:lnTo>
                  <a:lnTo>
                    <a:pt x="37" y="127"/>
                  </a:lnTo>
                  <a:lnTo>
                    <a:pt x="27" y="133"/>
                  </a:lnTo>
                  <a:lnTo>
                    <a:pt x="25" y="137"/>
                  </a:lnTo>
                  <a:lnTo>
                    <a:pt x="20" y="139"/>
                  </a:lnTo>
                  <a:lnTo>
                    <a:pt x="12" y="139"/>
                  </a:lnTo>
                  <a:lnTo>
                    <a:pt x="8" y="137"/>
                  </a:lnTo>
                  <a:lnTo>
                    <a:pt x="2" y="106"/>
                  </a:lnTo>
                  <a:lnTo>
                    <a:pt x="0" y="71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52" name="Freeform 68"/>
            <p:cNvSpPr>
              <a:spLocks/>
            </p:cNvSpPr>
            <p:nvPr/>
          </p:nvSpPr>
          <p:spPr bwMode="auto">
            <a:xfrm>
              <a:off x="5372" y="592"/>
              <a:ext cx="97" cy="160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278" y="46"/>
                </a:cxn>
                <a:cxn ang="0">
                  <a:pos x="265" y="94"/>
                </a:cxn>
                <a:cxn ang="0">
                  <a:pos x="252" y="140"/>
                </a:cxn>
                <a:cxn ang="0">
                  <a:pos x="242" y="188"/>
                </a:cxn>
                <a:cxn ang="0">
                  <a:pos x="234" y="237"/>
                </a:cxn>
                <a:cxn ang="0">
                  <a:pos x="228" y="287"/>
                </a:cxn>
                <a:cxn ang="0">
                  <a:pos x="224" y="339"/>
                </a:cxn>
                <a:cxn ang="0">
                  <a:pos x="224" y="394"/>
                </a:cxn>
                <a:cxn ang="0">
                  <a:pos x="208" y="404"/>
                </a:cxn>
                <a:cxn ang="0">
                  <a:pos x="193" y="415"/>
                </a:cxn>
                <a:cxn ang="0">
                  <a:pos x="177" y="424"/>
                </a:cxn>
                <a:cxn ang="0">
                  <a:pos x="163" y="434"/>
                </a:cxn>
                <a:cxn ang="0">
                  <a:pos x="148" y="444"/>
                </a:cxn>
                <a:cxn ang="0">
                  <a:pos x="134" y="456"/>
                </a:cxn>
                <a:cxn ang="0">
                  <a:pos x="121" y="467"/>
                </a:cxn>
                <a:cxn ang="0">
                  <a:pos x="106" y="481"/>
                </a:cxn>
                <a:cxn ang="0">
                  <a:pos x="33" y="415"/>
                </a:cxn>
                <a:cxn ang="0">
                  <a:pos x="21" y="420"/>
                </a:cxn>
                <a:cxn ang="0">
                  <a:pos x="13" y="431"/>
                </a:cxn>
                <a:cxn ang="0">
                  <a:pos x="7" y="444"/>
                </a:cxn>
                <a:cxn ang="0">
                  <a:pos x="0" y="453"/>
                </a:cxn>
                <a:cxn ang="0">
                  <a:pos x="1" y="407"/>
                </a:cxn>
                <a:cxn ang="0">
                  <a:pos x="3" y="346"/>
                </a:cxn>
                <a:cxn ang="0">
                  <a:pos x="3" y="283"/>
                </a:cxn>
                <a:cxn ang="0">
                  <a:pos x="1" y="233"/>
                </a:cxn>
                <a:cxn ang="0">
                  <a:pos x="1" y="196"/>
                </a:cxn>
                <a:cxn ang="0">
                  <a:pos x="6" y="165"/>
                </a:cxn>
                <a:cxn ang="0">
                  <a:pos x="11" y="144"/>
                </a:cxn>
                <a:cxn ang="0">
                  <a:pos x="13" y="136"/>
                </a:cxn>
                <a:cxn ang="0">
                  <a:pos x="21" y="144"/>
                </a:cxn>
                <a:cxn ang="0">
                  <a:pos x="29" y="151"/>
                </a:cxn>
                <a:cxn ang="0">
                  <a:pos x="38" y="156"/>
                </a:cxn>
                <a:cxn ang="0">
                  <a:pos x="47" y="161"/>
                </a:cxn>
                <a:cxn ang="0">
                  <a:pos x="56" y="166"/>
                </a:cxn>
                <a:cxn ang="0">
                  <a:pos x="63" y="172"/>
                </a:cxn>
                <a:cxn ang="0">
                  <a:pos x="69" y="181"/>
                </a:cxn>
                <a:cxn ang="0">
                  <a:pos x="71" y="192"/>
                </a:cxn>
                <a:cxn ang="0">
                  <a:pos x="74" y="196"/>
                </a:cxn>
                <a:cxn ang="0">
                  <a:pos x="77" y="198"/>
                </a:cxn>
                <a:cxn ang="0">
                  <a:pos x="81" y="198"/>
                </a:cxn>
                <a:cxn ang="0">
                  <a:pos x="86" y="198"/>
                </a:cxn>
                <a:cxn ang="0">
                  <a:pos x="88" y="194"/>
                </a:cxn>
                <a:cxn ang="0">
                  <a:pos x="88" y="189"/>
                </a:cxn>
                <a:cxn ang="0">
                  <a:pos x="88" y="183"/>
                </a:cxn>
                <a:cxn ang="0">
                  <a:pos x="89" y="178"/>
                </a:cxn>
                <a:cxn ang="0">
                  <a:pos x="95" y="179"/>
                </a:cxn>
                <a:cxn ang="0">
                  <a:pos x="102" y="180"/>
                </a:cxn>
                <a:cxn ang="0">
                  <a:pos x="110" y="179"/>
                </a:cxn>
                <a:cxn ang="0">
                  <a:pos x="115" y="174"/>
                </a:cxn>
                <a:cxn ang="0">
                  <a:pos x="130" y="143"/>
                </a:cxn>
                <a:cxn ang="0">
                  <a:pos x="147" y="114"/>
                </a:cxn>
                <a:cxn ang="0">
                  <a:pos x="164" y="87"/>
                </a:cxn>
                <a:cxn ang="0">
                  <a:pos x="183" y="63"/>
                </a:cxn>
                <a:cxn ang="0">
                  <a:pos x="205" y="42"/>
                </a:cxn>
                <a:cxn ang="0">
                  <a:pos x="230" y="24"/>
                </a:cxn>
                <a:cxn ang="0">
                  <a:pos x="259" y="10"/>
                </a:cxn>
                <a:cxn ang="0">
                  <a:pos x="293" y="0"/>
                </a:cxn>
              </a:cxnLst>
              <a:rect l="0" t="0" r="r" b="b"/>
              <a:pathLst>
                <a:path w="293" h="481">
                  <a:moveTo>
                    <a:pt x="293" y="0"/>
                  </a:moveTo>
                  <a:lnTo>
                    <a:pt x="278" y="46"/>
                  </a:lnTo>
                  <a:lnTo>
                    <a:pt x="265" y="94"/>
                  </a:lnTo>
                  <a:lnTo>
                    <a:pt x="252" y="140"/>
                  </a:lnTo>
                  <a:lnTo>
                    <a:pt x="242" y="188"/>
                  </a:lnTo>
                  <a:lnTo>
                    <a:pt x="234" y="237"/>
                  </a:lnTo>
                  <a:lnTo>
                    <a:pt x="228" y="287"/>
                  </a:lnTo>
                  <a:lnTo>
                    <a:pt x="224" y="339"/>
                  </a:lnTo>
                  <a:lnTo>
                    <a:pt x="224" y="394"/>
                  </a:lnTo>
                  <a:lnTo>
                    <a:pt x="208" y="404"/>
                  </a:lnTo>
                  <a:lnTo>
                    <a:pt x="193" y="415"/>
                  </a:lnTo>
                  <a:lnTo>
                    <a:pt x="177" y="424"/>
                  </a:lnTo>
                  <a:lnTo>
                    <a:pt x="163" y="434"/>
                  </a:lnTo>
                  <a:lnTo>
                    <a:pt x="148" y="444"/>
                  </a:lnTo>
                  <a:lnTo>
                    <a:pt x="134" y="456"/>
                  </a:lnTo>
                  <a:lnTo>
                    <a:pt x="121" y="467"/>
                  </a:lnTo>
                  <a:lnTo>
                    <a:pt x="106" y="481"/>
                  </a:lnTo>
                  <a:lnTo>
                    <a:pt x="33" y="415"/>
                  </a:lnTo>
                  <a:lnTo>
                    <a:pt x="21" y="420"/>
                  </a:lnTo>
                  <a:lnTo>
                    <a:pt x="13" y="431"/>
                  </a:lnTo>
                  <a:lnTo>
                    <a:pt x="7" y="444"/>
                  </a:lnTo>
                  <a:lnTo>
                    <a:pt x="0" y="453"/>
                  </a:lnTo>
                  <a:lnTo>
                    <a:pt x="1" y="407"/>
                  </a:lnTo>
                  <a:lnTo>
                    <a:pt x="3" y="346"/>
                  </a:lnTo>
                  <a:lnTo>
                    <a:pt x="3" y="283"/>
                  </a:lnTo>
                  <a:lnTo>
                    <a:pt x="1" y="233"/>
                  </a:lnTo>
                  <a:lnTo>
                    <a:pt x="1" y="196"/>
                  </a:lnTo>
                  <a:lnTo>
                    <a:pt x="6" y="165"/>
                  </a:lnTo>
                  <a:lnTo>
                    <a:pt x="11" y="144"/>
                  </a:lnTo>
                  <a:lnTo>
                    <a:pt x="13" y="136"/>
                  </a:lnTo>
                  <a:lnTo>
                    <a:pt x="21" y="144"/>
                  </a:lnTo>
                  <a:lnTo>
                    <a:pt x="29" y="151"/>
                  </a:lnTo>
                  <a:lnTo>
                    <a:pt x="38" y="156"/>
                  </a:lnTo>
                  <a:lnTo>
                    <a:pt x="47" y="161"/>
                  </a:lnTo>
                  <a:lnTo>
                    <a:pt x="56" y="166"/>
                  </a:lnTo>
                  <a:lnTo>
                    <a:pt x="63" y="172"/>
                  </a:lnTo>
                  <a:lnTo>
                    <a:pt x="69" y="181"/>
                  </a:lnTo>
                  <a:lnTo>
                    <a:pt x="71" y="192"/>
                  </a:lnTo>
                  <a:lnTo>
                    <a:pt x="74" y="196"/>
                  </a:lnTo>
                  <a:lnTo>
                    <a:pt x="77" y="198"/>
                  </a:lnTo>
                  <a:lnTo>
                    <a:pt x="81" y="198"/>
                  </a:lnTo>
                  <a:lnTo>
                    <a:pt x="86" y="198"/>
                  </a:lnTo>
                  <a:lnTo>
                    <a:pt x="88" y="194"/>
                  </a:lnTo>
                  <a:lnTo>
                    <a:pt x="88" y="189"/>
                  </a:lnTo>
                  <a:lnTo>
                    <a:pt x="88" y="183"/>
                  </a:lnTo>
                  <a:lnTo>
                    <a:pt x="89" y="178"/>
                  </a:lnTo>
                  <a:lnTo>
                    <a:pt x="95" y="179"/>
                  </a:lnTo>
                  <a:lnTo>
                    <a:pt x="102" y="180"/>
                  </a:lnTo>
                  <a:lnTo>
                    <a:pt x="110" y="179"/>
                  </a:lnTo>
                  <a:lnTo>
                    <a:pt x="115" y="174"/>
                  </a:lnTo>
                  <a:lnTo>
                    <a:pt x="130" y="143"/>
                  </a:lnTo>
                  <a:lnTo>
                    <a:pt x="147" y="114"/>
                  </a:lnTo>
                  <a:lnTo>
                    <a:pt x="164" y="87"/>
                  </a:lnTo>
                  <a:lnTo>
                    <a:pt x="183" y="63"/>
                  </a:lnTo>
                  <a:lnTo>
                    <a:pt x="205" y="42"/>
                  </a:lnTo>
                  <a:lnTo>
                    <a:pt x="230" y="24"/>
                  </a:lnTo>
                  <a:lnTo>
                    <a:pt x="259" y="1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53" name="Freeform 69"/>
            <p:cNvSpPr>
              <a:spLocks/>
            </p:cNvSpPr>
            <p:nvPr/>
          </p:nvSpPr>
          <p:spPr bwMode="auto">
            <a:xfrm>
              <a:off x="5401" y="599"/>
              <a:ext cx="39" cy="28"/>
            </a:xfrm>
            <a:custGeom>
              <a:avLst/>
              <a:gdLst/>
              <a:ahLst/>
              <a:cxnLst>
                <a:cxn ang="0">
                  <a:pos x="117" y="1"/>
                </a:cxn>
                <a:cxn ang="0">
                  <a:pos x="105" y="9"/>
                </a:cxn>
                <a:cxn ang="0">
                  <a:pos x="95" y="17"/>
                </a:cxn>
                <a:cxn ang="0">
                  <a:pos x="86" y="27"/>
                </a:cxn>
                <a:cxn ang="0">
                  <a:pos x="77" y="37"/>
                </a:cxn>
                <a:cxn ang="0">
                  <a:pos x="69" y="49"/>
                </a:cxn>
                <a:cxn ang="0">
                  <a:pos x="59" y="61"/>
                </a:cxn>
                <a:cxn ang="0">
                  <a:pos x="51" y="72"/>
                </a:cxn>
                <a:cxn ang="0">
                  <a:pos x="40" y="82"/>
                </a:cxn>
                <a:cxn ang="0">
                  <a:pos x="40" y="71"/>
                </a:cxn>
                <a:cxn ang="0">
                  <a:pos x="41" y="59"/>
                </a:cxn>
                <a:cxn ang="0">
                  <a:pos x="40" y="50"/>
                </a:cxn>
                <a:cxn ang="0">
                  <a:pos x="35" y="44"/>
                </a:cxn>
                <a:cxn ang="0">
                  <a:pos x="26" y="43"/>
                </a:cxn>
                <a:cxn ang="0">
                  <a:pos x="16" y="45"/>
                </a:cxn>
                <a:cxn ang="0">
                  <a:pos x="7" y="46"/>
                </a:cxn>
                <a:cxn ang="0">
                  <a:pos x="0" y="39"/>
                </a:cxn>
                <a:cxn ang="0">
                  <a:pos x="16" y="40"/>
                </a:cxn>
                <a:cxn ang="0">
                  <a:pos x="23" y="28"/>
                </a:cxn>
                <a:cxn ang="0">
                  <a:pos x="27" y="13"/>
                </a:cxn>
                <a:cxn ang="0">
                  <a:pos x="35" y="0"/>
                </a:cxn>
                <a:cxn ang="0">
                  <a:pos x="117" y="1"/>
                </a:cxn>
              </a:cxnLst>
              <a:rect l="0" t="0" r="r" b="b"/>
              <a:pathLst>
                <a:path w="117" h="82">
                  <a:moveTo>
                    <a:pt x="117" y="1"/>
                  </a:moveTo>
                  <a:lnTo>
                    <a:pt x="105" y="9"/>
                  </a:lnTo>
                  <a:lnTo>
                    <a:pt x="95" y="17"/>
                  </a:lnTo>
                  <a:lnTo>
                    <a:pt x="86" y="27"/>
                  </a:lnTo>
                  <a:lnTo>
                    <a:pt x="77" y="37"/>
                  </a:lnTo>
                  <a:lnTo>
                    <a:pt x="69" y="49"/>
                  </a:lnTo>
                  <a:lnTo>
                    <a:pt x="59" y="61"/>
                  </a:lnTo>
                  <a:lnTo>
                    <a:pt x="51" y="72"/>
                  </a:lnTo>
                  <a:lnTo>
                    <a:pt x="40" y="82"/>
                  </a:lnTo>
                  <a:lnTo>
                    <a:pt x="40" y="71"/>
                  </a:lnTo>
                  <a:lnTo>
                    <a:pt x="41" y="59"/>
                  </a:lnTo>
                  <a:lnTo>
                    <a:pt x="40" y="50"/>
                  </a:lnTo>
                  <a:lnTo>
                    <a:pt x="35" y="44"/>
                  </a:lnTo>
                  <a:lnTo>
                    <a:pt x="26" y="43"/>
                  </a:lnTo>
                  <a:lnTo>
                    <a:pt x="16" y="45"/>
                  </a:lnTo>
                  <a:lnTo>
                    <a:pt x="7" y="46"/>
                  </a:lnTo>
                  <a:lnTo>
                    <a:pt x="0" y="39"/>
                  </a:lnTo>
                  <a:lnTo>
                    <a:pt x="16" y="40"/>
                  </a:lnTo>
                  <a:lnTo>
                    <a:pt x="23" y="28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54" name="Freeform 70"/>
            <p:cNvSpPr>
              <a:spLocks/>
            </p:cNvSpPr>
            <p:nvPr/>
          </p:nvSpPr>
          <p:spPr bwMode="auto">
            <a:xfrm>
              <a:off x="5587" y="638"/>
              <a:ext cx="5" cy="1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5" y="9"/>
                </a:cxn>
                <a:cxn ang="0">
                  <a:pos x="11" y="17"/>
                </a:cxn>
                <a:cxn ang="0">
                  <a:pos x="5" y="23"/>
                </a:cxn>
                <a:cxn ang="0">
                  <a:pos x="0" y="30"/>
                </a:cxn>
                <a:cxn ang="0">
                  <a:pos x="2" y="25"/>
                </a:cxn>
                <a:cxn ang="0">
                  <a:pos x="5" y="16"/>
                </a:cxn>
                <a:cxn ang="0">
                  <a:pos x="9" y="7"/>
                </a:cxn>
                <a:cxn ang="0">
                  <a:pos x="14" y="0"/>
                </a:cxn>
              </a:cxnLst>
              <a:rect l="0" t="0" r="r" b="b"/>
              <a:pathLst>
                <a:path w="15" h="30">
                  <a:moveTo>
                    <a:pt x="14" y="0"/>
                  </a:moveTo>
                  <a:lnTo>
                    <a:pt x="15" y="9"/>
                  </a:lnTo>
                  <a:lnTo>
                    <a:pt x="11" y="17"/>
                  </a:lnTo>
                  <a:lnTo>
                    <a:pt x="5" y="23"/>
                  </a:lnTo>
                  <a:lnTo>
                    <a:pt x="0" y="30"/>
                  </a:lnTo>
                  <a:lnTo>
                    <a:pt x="2" y="25"/>
                  </a:lnTo>
                  <a:lnTo>
                    <a:pt x="5" y="16"/>
                  </a:lnTo>
                  <a:lnTo>
                    <a:pt x="9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55" name="Freeform 71"/>
            <p:cNvSpPr>
              <a:spLocks/>
            </p:cNvSpPr>
            <p:nvPr/>
          </p:nvSpPr>
          <p:spPr bwMode="auto">
            <a:xfrm>
              <a:off x="5389" y="662"/>
              <a:ext cx="10" cy="49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22" y="105"/>
                </a:cxn>
                <a:cxn ang="0">
                  <a:pos x="26" y="121"/>
                </a:cxn>
                <a:cxn ang="0">
                  <a:pos x="30" y="135"/>
                </a:cxn>
                <a:cxn ang="0">
                  <a:pos x="29" y="148"/>
                </a:cxn>
                <a:cxn ang="0">
                  <a:pos x="22" y="132"/>
                </a:cxn>
                <a:cxn ang="0">
                  <a:pos x="14" y="116"/>
                </a:cxn>
                <a:cxn ang="0">
                  <a:pos x="7" y="98"/>
                </a:cxn>
                <a:cxn ang="0">
                  <a:pos x="2" y="78"/>
                </a:cxn>
                <a:cxn ang="0">
                  <a:pos x="0" y="59"/>
                </a:cxn>
                <a:cxn ang="0">
                  <a:pos x="1" y="38"/>
                </a:cxn>
                <a:cxn ang="0">
                  <a:pos x="6" y="19"/>
                </a:cxn>
                <a:cxn ang="0">
                  <a:pos x="17" y="0"/>
                </a:cxn>
                <a:cxn ang="0">
                  <a:pos x="14" y="16"/>
                </a:cxn>
                <a:cxn ang="0">
                  <a:pos x="12" y="40"/>
                </a:cxn>
                <a:cxn ang="0">
                  <a:pos x="11" y="65"/>
                </a:cxn>
                <a:cxn ang="0">
                  <a:pos x="17" y="91"/>
                </a:cxn>
              </a:cxnLst>
              <a:rect l="0" t="0" r="r" b="b"/>
              <a:pathLst>
                <a:path w="30" h="148">
                  <a:moveTo>
                    <a:pt x="17" y="91"/>
                  </a:moveTo>
                  <a:lnTo>
                    <a:pt x="22" y="105"/>
                  </a:lnTo>
                  <a:lnTo>
                    <a:pt x="26" y="121"/>
                  </a:lnTo>
                  <a:lnTo>
                    <a:pt x="30" y="135"/>
                  </a:lnTo>
                  <a:lnTo>
                    <a:pt x="29" y="148"/>
                  </a:lnTo>
                  <a:lnTo>
                    <a:pt x="22" y="132"/>
                  </a:lnTo>
                  <a:lnTo>
                    <a:pt x="14" y="116"/>
                  </a:lnTo>
                  <a:lnTo>
                    <a:pt x="7" y="98"/>
                  </a:lnTo>
                  <a:lnTo>
                    <a:pt x="2" y="78"/>
                  </a:lnTo>
                  <a:lnTo>
                    <a:pt x="0" y="59"/>
                  </a:lnTo>
                  <a:lnTo>
                    <a:pt x="1" y="38"/>
                  </a:lnTo>
                  <a:lnTo>
                    <a:pt x="6" y="19"/>
                  </a:lnTo>
                  <a:lnTo>
                    <a:pt x="17" y="0"/>
                  </a:lnTo>
                  <a:lnTo>
                    <a:pt x="14" y="16"/>
                  </a:lnTo>
                  <a:lnTo>
                    <a:pt x="12" y="40"/>
                  </a:lnTo>
                  <a:lnTo>
                    <a:pt x="11" y="65"/>
                  </a:lnTo>
                  <a:lnTo>
                    <a:pt x="17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56" name="Freeform 72"/>
            <p:cNvSpPr>
              <a:spLocks/>
            </p:cNvSpPr>
            <p:nvPr/>
          </p:nvSpPr>
          <p:spPr bwMode="auto">
            <a:xfrm>
              <a:off x="5397" y="670"/>
              <a:ext cx="18" cy="20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9" y="8"/>
                </a:cxn>
                <a:cxn ang="0">
                  <a:pos x="36" y="7"/>
                </a:cxn>
                <a:cxn ang="0">
                  <a:pos x="42" y="7"/>
                </a:cxn>
                <a:cxn ang="0">
                  <a:pos x="50" y="9"/>
                </a:cxn>
                <a:cxn ang="0">
                  <a:pos x="54" y="20"/>
                </a:cxn>
                <a:cxn ang="0">
                  <a:pos x="54" y="31"/>
                </a:cxn>
                <a:cxn ang="0">
                  <a:pos x="50" y="43"/>
                </a:cxn>
                <a:cxn ang="0">
                  <a:pos x="44" y="50"/>
                </a:cxn>
                <a:cxn ang="0">
                  <a:pos x="41" y="54"/>
                </a:cxn>
                <a:cxn ang="0">
                  <a:pos x="37" y="57"/>
                </a:cxn>
                <a:cxn ang="0">
                  <a:pos x="32" y="59"/>
                </a:cxn>
                <a:cxn ang="0">
                  <a:pos x="27" y="61"/>
                </a:cxn>
                <a:cxn ang="0">
                  <a:pos x="21" y="61"/>
                </a:cxn>
                <a:cxn ang="0">
                  <a:pos x="15" y="61"/>
                </a:cxn>
                <a:cxn ang="0">
                  <a:pos x="11" y="59"/>
                </a:cxn>
                <a:cxn ang="0">
                  <a:pos x="6" y="57"/>
                </a:cxn>
                <a:cxn ang="0">
                  <a:pos x="1" y="49"/>
                </a:cxn>
                <a:cxn ang="0">
                  <a:pos x="0" y="38"/>
                </a:cxn>
                <a:cxn ang="0">
                  <a:pos x="1" y="27"/>
                </a:cxn>
                <a:cxn ang="0">
                  <a:pos x="5" y="20"/>
                </a:cxn>
                <a:cxn ang="0">
                  <a:pos x="8" y="14"/>
                </a:cxn>
                <a:cxn ang="0">
                  <a:pos x="12" y="5"/>
                </a:cxn>
                <a:cxn ang="0">
                  <a:pos x="15" y="0"/>
                </a:cxn>
                <a:cxn ang="0">
                  <a:pos x="25" y="2"/>
                </a:cxn>
                <a:cxn ang="0">
                  <a:pos x="21" y="5"/>
                </a:cxn>
              </a:cxnLst>
              <a:rect l="0" t="0" r="r" b="b"/>
              <a:pathLst>
                <a:path w="54" h="61">
                  <a:moveTo>
                    <a:pt x="21" y="5"/>
                  </a:moveTo>
                  <a:lnTo>
                    <a:pt x="29" y="8"/>
                  </a:lnTo>
                  <a:lnTo>
                    <a:pt x="36" y="7"/>
                  </a:lnTo>
                  <a:lnTo>
                    <a:pt x="42" y="7"/>
                  </a:lnTo>
                  <a:lnTo>
                    <a:pt x="50" y="9"/>
                  </a:lnTo>
                  <a:lnTo>
                    <a:pt x="54" y="20"/>
                  </a:lnTo>
                  <a:lnTo>
                    <a:pt x="54" y="31"/>
                  </a:lnTo>
                  <a:lnTo>
                    <a:pt x="50" y="43"/>
                  </a:lnTo>
                  <a:lnTo>
                    <a:pt x="44" y="50"/>
                  </a:lnTo>
                  <a:lnTo>
                    <a:pt x="41" y="54"/>
                  </a:lnTo>
                  <a:lnTo>
                    <a:pt x="37" y="57"/>
                  </a:lnTo>
                  <a:lnTo>
                    <a:pt x="32" y="59"/>
                  </a:lnTo>
                  <a:lnTo>
                    <a:pt x="27" y="61"/>
                  </a:lnTo>
                  <a:lnTo>
                    <a:pt x="21" y="61"/>
                  </a:lnTo>
                  <a:lnTo>
                    <a:pt x="15" y="61"/>
                  </a:lnTo>
                  <a:lnTo>
                    <a:pt x="11" y="59"/>
                  </a:lnTo>
                  <a:lnTo>
                    <a:pt x="6" y="57"/>
                  </a:lnTo>
                  <a:lnTo>
                    <a:pt x="1" y="49"/>
                  </a:lnTo>
                  <a:lnTo>
                    <a:pt x="0" y="38"/>
                  </a:lnTo>
                  <a:lnTo>
                    <a:pt x="1" y="27"/>
                  </a:lnTo>
                  <a:lnTo>
                    <a:pt x="5" y="20"/>
                  </a:lnTo>
                  <a:lnTo>
                    <a:pt x="8" y="14"/>
                  </a:lnTo>
                  <a:lnTo>
                    <a:pt x="12" y="5"/>
                  </a:lnTo>
                  <a:lnTo>
                    <a:pt x="15" y="0"/>
                  </a:lnTo>
                  <a:lnTo>
                    <a:pt x="25" y="2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57" name="Freeform 73"/>
            <p:cNvSpPr>
              <a:spLocks/>
            </p:cNvSpPr>
            <p:nvPr/>
          </p:nvSpPr>
          <p:spPr bwMode="auto">
            <a:xfrm>
              <a:off x="5402" y="674"/>
              <a:ext cx="4" cy="7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1" y="7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10" y="10"/>
                </a:cxn>
                <a:cxn ang="0">
                  <a:pos x="12" y="17"/>
                </a:cxn>
                <a:cxn ang="0">
                  <a:pos x="8" y="21"/>
                </a:cxn>
              </a:cxnLst>
              <a:rect l="0" t="0" r="r" b="b"/>
              <a:pathLst>
                <a:path w="12" h="21">
                  <a:moveTo>
                    <a:pt x="8" y="21"/>
                  </a:moveTo>
                  <a:lnTo>
                    <a:pt x="2" y="18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0"/>
                  </a:lnTo>
                  <a:lnTo>
                    <a:pt x="7" y="4"/>
                  </a:lnTo>
                  <a:lnTo>
                    <a:pt x="10" y="10"/>
                  </a:lnTo>
                  <a:lnTo>
                    <a:pt x="12" y="17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58" name="Freeform 74"/>
            <p:cNvSpPr>
              <a:spLocks/>
            </p:cNvSpPr>
            <p:nvPr/>
          </p:nvSpPr>
          <p:spPr bwMode="auto">
            <a:xfrm>
              <a:off x="5401" y="715"/>
              <a:ext cx="15" cy="14"/>
            </a:xfrm>
            <a:custGeom>
              <a:avLst/>
              <a:gdLst/>
              <a:ahLst/>
              <a:cxnLst>
                <a:cxn ang="0">
                  <a:pos x="41" y="33"/>
                </a:cxn>
                <a:cxn ang="0">
                  <a:pos x="36" y="40"/>
                </a:cxn>
                <a:cxn ang="0">
                  <a:pos x="28" y="43"/>
                </a:cxn>
                <a:cxn ang="0">
                  <a:pos x="17" y="40"/>
                </a:cxn>
                <a:cxn ang="0">
                  <a:pos x="8" y="39"/>
                </a:cxn>
                <a:cxn ang="0">
                  <a:pos x="3" y="35"/>
                </a:cxn>
                <a:cxn ang="0">
                  <a:pos x="0" y="27"/>
                </a:cxn>
                <a:cxn ang="0">
                  <a:pos x="0" y="20"/>
                </a:cxn>
                <a:cxn ang="0">
                  <a:pos x="2" y="12"/>
                </a:cxn>
                <a:cxn ang="0">
                  <a:pos x="7" y="7"/>
                </a:cxn>
                <a:cxn ang="0">
                  <a:pos x="15" y="3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0" y="3"/>
                </a:cxn>
                <a:cxn ang="0">
                  <a:pos x="44" y="9"/>
                </a:cxn>
                <a:cxn ang="0">
                  <a:pos x="46" y="18"/>
                </a:cxn>
                <a:cxn ang="0">
                  <a:pos x="41" y="33"/>
                </a:cxn>
              </a:cxnLst>
              <a:rect l="0" t="0" r="r" b="b"/>
              <a:pathLst>
                <a:path w="46" h="43">
                  <a:moveTo>
                    <a:pt x="41" y="33"/>
                  </a:moveTo>
                  <a:lnTo>
                    <a:pt x="36" y="40"/>
                  </a:lnTo>
                  <a:lnTo>
                    <a:pt x="28" y="43"/>
                  </a:lnTo>
                  <a:lnTo>
                    <a:pt x="17" y="40"/>
                  </a:lnTo>
                  <a:lnTo>
                    <a:pt x="8" y="39"/>
                  </a:lnTo>
                  <a:lnTo>
                    <a:pt x="3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5" y="3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3"/>
                  </a:lnTo>
                  <a:lnTo>
                    <a:pt x="44" y="9"/>
                  </a:lnTo>
                  <a:lnTo>
                    <a:pt x="46" y="18"/>
                  </a:lnTo>
                  <a:lnTo>
                    <a:pt x="41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59" name="Freeform 75"/>
            <p:cNvSpPr>
              <a:spLocks/>
            </p:cNvSpPr>
            <p:nvPr/>
          </p:nvSpPr>
          <p:spPr bwMode="auto">
            <a:xfrm>
              <a:off x="5397" y="723"/>
              <a:ext cx="1" cy="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0" y="25"/>
                </a:cxn>
              </a:cxnLst>
              <a:rect l="0" t="0" r="r" b="b"/>
              <a:pathLst>
                <a:path w="5" h="25">
                  <a:moveTo>
                    <a:pt x="0" y="25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60" name="Freeform 76"/>
            <p:cNvSpPr>
              <a:spLocks/>
            </p:cNvSpPr>
            <p:nvPr/>
          </p:nvSpPr>
          <p:spPr bwMode="auto">
            <a:xfrm>
              <a:off x="5592" y="724"/>
              <a:ext cx="45" cy="20"/>
            </a:xfrm>
            <a:custGeom>
              <a:avLst/>
              <a:gdLst/>
              <a:ahLst/>
              <a:cxnLst>
                <a:cxn ang="0">
                  <a:pos x="135" y="8"/>
                </a:cxn>
                <a:cxn ang="0">
                  <a:pos x="135" y="20"/>
                </a:cxn>
                <a:cxn ang="0">
                  <a:pos x="132" y="34"/>
                </a:cxn>
                <a:cxn ang="0">
                  <a:pos x="129" y="47"/>
                </a:cxn>
                <a:cxn ang="0">
                  <a:pos x="126" y="60"/>
                </a:cxn>
                <a:cxn ang="0">
                  <a:pos x="119" y="61"/>
                </a:cxn>
                <a:cxn ang="0">
                  <a:pos x="114" y="61"/>
                </a:cxn>
                <a:cxn ang="0">
                  <a:pos x="108" y="58"/>
                </a:cxn>
                <a:cxn ang="0">
                  <a:pos x="104" y="55"/>
                </a:cxn>
                <a:cxn ang="0">
                  <a:pos x="99" y="51"/>
                </a:cxn>
                <a:cxn ang="0">
                  <a:pos x="93" y="47"/>
                </a:cxn>
                <a:cxn ang="0">
                  <a:pos x="88" y="44"/>
                </a:cxn>
                <a:cxn ang="0">
                  <a:pos x="81" y="43"/>
                </a:cxn>
                <a:cxn ang="0">
                  <a:pos x="0" y="37"/>
                </a:cxn>
                <a:cxn ang="0">
                  <a:pos x="14" y="26"/>
                </a:cxn>
                <a:cxn ang="0">
                  <a:pos x="29" y="17"/>
                </a:cxn>
                <a:cxn ang="0">
                  <a:pos x="46" y="9"/>
                </a:cxn>
                <a:cxn ang="0">
                  <a:pos x="63" y="4"/>
                </a:cxn>
                <a:cxn ang="0">
                  <a:pos x="79" y="2"/>
                </a:cxn>
                <a:cxn ang="0">
                  <a:pos x="97" y="0"/>
                </a:cxn>
                <a:cxn ang="0">
                  <a:pos x="116" y="3"/>
                </a:cxn>
                <a:cxn ang="0">
                  <a:pos x="135" y="8"/>
                </a:cxn>
              </a:cxnLst>
              <a:rect l="0" t="0" r="r" b="b"/>
              <a:pathLst>
                <a:path w="135" h="61">
                  <a:moveTo>
                    <a:pt x="135" y="8"/>
                  </a:moveTo>
                  <a:lnTo>
                    <a:pt x="135" y="20"/>
                  </a:lnTo>
                  <a:lnTo>
                    <a:pt x="132" y="34"/>
                  </a:lnTo>
                  <a:lnTo>
                    <a:pt x="129" y="47"/>
                  </a:lnTo>
                  <a:lnTo>
                    <a:pt x="126" y="60"/>
                  </a:lnTo>
                  <a:lnTo>
                    <a:pt x="119" y="61"/>
                  </a:lnTo>
                  <a:lnTo>
                    <a:pt x="114" y="61"/>
                  </a:lnTo>
                  <a:lnTo>
                    <a:pt x="108" y="58"/>
                  </a:lnTo>
                  <a:lnTo>
                    <a:pt x="104" y="55"/>
                  </a:lnTo>
                  <a:lnTo>
                    <a:pt x="99" y="51"/>
                  </a:lnTo>
                  <a:lnTo>
                    <a:pt x="93" y="47"/>
                  </a:lnTo>
                  <a:lnTo>
                    <a:pt x="88" y="44"/>
                  </a:lnTo>
                  <a:lnTo>
                    <a:pt x="81" y="43"/>
                  </a:lnTo>
                  <a:lnTo>
                    <a:pt x="0" y="37"/>
                  </a:lnTo>
                  <a:lnTo>
                    <a:pt x="14" y="26"/>
                  </a:lnTo>
                  <a:lnTo>
                    <a:pt x="29" y="17"/>
                  </a:lnTo>
                  <a:lnTo>
                    <a:pt x="46" y="9"/>
                  </a:lnTo>
                  <a:lnTo>
                    <a:pt x="63" y="4"/>
                  </a:lnTo>
                  <a:lnTo>
                    <a:pt x="79" y="2"/>
                  </a:lnTo>
                  <a:lnTo>
                    <a:pt x="97" y="0"/>
                  </a:lnTo>
                  <a:lnTo>
                    <a:pt x="116" y="3"/>
                  </a:lnTo>
                  <a:lnTo>
                    <a:pt x="135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61" name="Freeform 77"/>
            <p:cNvSpPr>
              <a:spLocks/>
            </p:cNvSpPr>
            <p:nvPr/>
          </p:nvSpPr>
          <p:spPr bwMode="auto">
            <a:xfrm>
              <a:off x="5543" y="745"/>
              <a:ext cx="116" cy="135"/>
            </a:xfrm>
            <a:custGeom>
              <a:avLst/>
              <a:gdLst/>
              <a:ahLst/>
              <a:cxnLst>
                <a:cxn ang="0">
                  <a:pos x="285" y="58"/>
                </a:cxn>
                <a:cxn ang="0">
                  <a:pos x="306" y="108"/>
                </a:cxn>
                <a:cxn ang="0">
                  <a:pos x="326" y="155"/>
                </a:cxn>
                <a:cxn ang="0">
                  <a:pos x="342" y="208"/>
                </a:cxn>
                <a:cxn ang="0">
                  <a:pos x="343" y="249"/>
                </a:cxn>
                <a:cxn ang="0">
                  <a:pos x="338" y="274"/>
                </a:cxn>
                <a:cxn ang="0">
                  <a:pos x="331" y="298"/>
                </a:cxn>
                <a:cxn ang="0">
                  <a:pos x="317" y="316"/>
                </a:cxn>
                <a:cxn ang="0">
                  <a:pos x="297" y="322"/>
                </a:cxn>
                <a:cxn ang="0">
                  <a:pos x="282" y="324"/>
                </a:cxn>
                <a:cxn ang="0">
                  <a:pos x="269" y="331"/>
                </a:cxn>
                <a:cxn ang="0">
                  <a:pos x="259" y="341"/>
                </a:cxn>
                <a:cxn ang="0">
                  <a:pos x="247" y="350"/>
                </a:cxn>
                <a:cxn ang="0">
                  <a:pos x="225" y="345"/>
                </a:cxn>
                <a:cxn ang="0">
                  <a:pos x="204" y="343"/>
                </a:cxn>
                <a:cxn ang="0">
                  <a:pos x="189" y="356"/>
                </a:cxn>
                <a:cxn ang="0">
                  <a:pos x="180" y="404"/>
                </a:cxn>
                <a:cxn ang="0">
                  <a:pos x="159" y="397"/>
                </a:cxn>
                <a:cxn ang="0">
                  <a:pos x="148" y="381"/>
                </a:cxn>
                <a:cxn ang="0">
                  <a:pos x="137" y="361"/>
                </a:cxn>
                <a:cxn ang="0">
                  <a:pos x="119" y="349"/>
                </a:cxn>
                <a:cxn ang="0">
                  <a:pos x="115" y="334"/>
                </a:cxn>
                <a:cxn ang="0">
                  <a:pos x="104" y="327"/>
                </a:cxn>
                <a:cxn ang="0">
                  <a:pos x="90" y="323"/>
                </a:cxn>
                <a:cxn ang="0">
                  <a:pos x="77" y="316"/>
                </a:cxn>
                <a:cxn ang="0">
                  <a:pos x="64" y="291"/>
                </a:cxn>
                <a:cxn ang="0">
                  <a:pos x="53" y="262"/>
                </a:cxn>
                <a:cxn ang="0">
                  <a:pos x="38" y="235"/>
                </a:cxn>
                <a:cxn ang="0">
                  <a:pos x="12" y="217"/>
                </a:cxn>
                <a:cxn ang="0">
                  <a:pos x="0" y="182"/>
                </a:cxn>
                <a:cxn ang="0">
                  <a:pos x="15" y="158"/>
                </a:cxn>
                <a:cxn ang="0">
                  <a:pos x="39" y="139"/>
                </a:cxn>
                <a:cxn ang="0">
                  <a:pos x="58" y="118"/>
                </a:cxn>
                <a:cxn ang="0">
                  <a:pos x="69" y="95"/>
                </a:cxn>
                <a:cxn ang="0">
                  <a:pos x="83" y="76"/>
                </a:cxn>
                <a:cxn ang="0">
                  <a:pos x="95" y="52"/>
                </a:cxn>
                <a:cxn ang="0">
                  <a:pos x="100" y="21"/>
                </a:cxn>
                <a:cxn ang="0">
                  <a:pos x="142" y="3"/>
                </a:cxn>
                <a:cxn ang="0">
                  <a:pos x="188" y="0"/>
                </a:cxn>
                <a:cxn ang="0">
                  <a:pos x="234" y="10"/>
                </a:cxn>
                <a:cxn ang="0">
                  <a:pos x="277" y="30"/>
                </a:cxn>
              </a:cxnLst>
              <a:rect l="0" t="0" r="r" b="b"/>
              <a:pathLst>
                <a:path w="347" h="404">
                  <a:moveTo>
                    <a:pt x="277" y="30"/>
                  </a:moveTo>
                  <a:lnTo>
                    <a:pt x="285" y="58"/>
                  </a:lnTo>
                  <a:lnTo>
                    <a:pt x="295" y="83"/>
                  </a:lnTo>
                  <a:lnTo>
                    <a:pt x="306" y="108"/>
                  </a:lnTo>
                  <a:lnTo>
                    <a:pt x="317" y="132"/>
                  </a:lnTo>
                  <a:lnTo>
                    <a:pt x="326" y="155"/>
                  </a:lnTo>
                  <a:lnTo>
                    <a:pt x="336" y="181"/>
                  </a:lnTo>
                  <a:lnTo>
                    <a:pt x="342" y="208"/>
                  </a:lnTo>
                  <a:lnTo>
                    <a:pt x="347" y="238"/>
                  </a:lnTo>
                  <a:lnTo>
                    <a:pt x="343" y="249"/>
                  </a:lnTo>
                  <a:lnTo>
                    <a:pt x="341" y="261"/>
                  </a:lnTo>
                  <a:lnTo>
                    <a:pt x="338" y="274"/>
                  </a:lnTo>
                  <a:lnTo>
                    <a:pt x="336" y="287"/>
                  </a:lnTo>
                  <a:lnTo>
                    <a:pt x="331" y="298"/>
                  </a:lnTo>
                  <a:lnTo>
                    <a:pt x="325" y="309"/>
                  </a:lnTo>
                  <a:lnTo>
                    <a:pt x="317" y="316"/>
                  </a:lnTo>
                  <a:lnTo>
                    <a:pt x="306" y="322"/>
                  </a:lnTo>
                  <a:lnTo>
                    <a:pt x="297" y="322"/>
                  </a:lnTo>
                  <a:lnTo>
                    <a:pt x="289" y="323"/>
                  </a:lnTo>
                  <a:lnTo>
                    <a:pt x="282" y="324"/>
                  </a:lnTo>
                  <a:lnTo>
                    <a:pt x="275" y="327"/>
                  </a:lnTo>
                  <a:lnTo>
                    <a:pt x="269" y="331"/>
                  </a:lnTo>
                  <a:lnTo>
                    <a:pt x="264" y="336"/>
                  </a:lnTo>
                  <a:lnTo>
                    <a:pt x="259" y="341"/>
                  </a:lnTo>
                  <a:lnTo>
                    <a:pt x="257" y="349"/>
                  </a:lnTo>
                  <a:lnTo>
                    <a:pt x="247" y="350"/>
                  </a:lnTo>
                  <a:lnTo>
                    <a:pt x="236" y="347"/>
                  </a:lnTo>
                  <a:lnTo>
                    <a:pt x="225" y="345"/>
                  </a:lnTo>
                  <a:lnTo>
                    <a:pt x="214" y="343"/>
                  </a:lnTo>
                  <a:lnTo>
                    <a:pt x="204" y="343"/>
                  </a:lnTo>
                  <a:lnTo>
                    <a:pt x="195" y="347"/>
                  </a:lnTo>
                  <a:lnTo>
                    <a:pt x="189" y="356"/>
                  </a:lnTo>
                  <a:lnTo>
                    <a:pt x="187" y="372"/>
                  </a:lnTo>
                  <a:lnTo>
                    <a:pt x="180" y="404"/>
                  </a:lnTo>
                  <a:lnTo>
                    <a:pt x="167" y="403"/>
                  </a:lnTo>
                  <a:lnTo>
                    <a:pt x="159" y="397"/>
                  </a:lnTo>
                  <a:lnTo>
                    <a:pt x="153" y="390"/>
                  </a:lnTo>
                  <a:lnTo>
                    <a:pt x="148" y="381"/>
                  </a:lnTo>
                  <a:lnTo>
                    <a:pt x="142" y="370"/>
                  </a:lnTo>
                  <a:lnTo>
                    <a:pt x="137" y="361"/>
                  </a:lnTo>
                  <a:lnTo>
                    <a:pt x="129" y="354"/>
                  </a:lnTo>
                  <a:lnTo>
                    <a:pt x="119" y="349"/>
                  </a:lnTo>
                  <a:lnTo>
                    <a:pt x="118" y="341"/>
                  </a:lnTo>
                  <a:lnTo>
                    <a:pt x="115" y="334"/>
                  </a:lnTo>
                  <a:lnTo>
                    <a:pt x="110" y="331"/>
                  </a:lnTo>
                  <a:lnTo>
                    <a:pt x="104" y="327"/>
                  </a:lnTo>
                  <a:lnTo>
                    <a:pt x="98" y="324"/>
                  </a:lnTo>
                  <a:lnTo>
                    <a:pt x="90" y="323"/>
                  </a:lnTo>
                  <a:lnTo>
                    <a:pt x="83" y="320"/>
                  </a:lnTo>
                  <a:lnTo>
                    <a:pt x="77" y="316"/>
                  </a:lnTo>
                  <a:lnTo>
                    <a:pt x="70" y="305"/>
                  </a:lnTo>
                  <a:lnTo>
                    <a:pt x="64" y="291"/>
                  </a:lnTo>
                  <a:lnTo>
                    <a:pt x="58" y="276"/>
                  </a:lnTo>
                  <a:lnTo>
                    <a:pt x="53" y="262"/>
                  </a:lnTo>
                  <a:lnTo>
                    <a:pt x="46" y="248"/>
                  </a:lnTo>
                  <a:lnTo>
                    <a:pt x="38" y="235"/>
                  </a:lnTo>
                  <a:lnTo>
                    <a:pt x="27" y="225"/>
                  </a:lnTo>
                  <a:lnTo>
                    <a:pt x="12" y="217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5" y="170"/>
                  </a:lnTo>
                  <a:lnTo>
                    <a:pt x="15" y="158"/>
                  </a:lnTo>
                  <a:lnTo>
                    <a:pt x="27" y="149"/>
                  </a:lnTo>
                  <a:lnTo>
                    <a:pt x="39" y="139"/>
                  </a:lnTo>
                  <a:lnTo>
                    <a:pt x="51" y="128"/>
                  </a:lnTo>
                  <a:lnTo>
                    <a:pt x="58" y="118"/>
                  </a:lnTo>
                  <a:lnTo>
                    <a:pt x="63" y="106"/>
                  </a:lnTo>
                  <a:lnTo>
                    <a:pt x="69" y="95"/>
                  </a:lnTo>
                  <a:lnTo>
                    <a:pt x="76" y="86"/>
                  </a:lnTo>
                  <a:lnTo>
                    <a:pt x="83" y="76"/>
                  </a:lnTo>
                  <a:lnTo>
                    <a:pt x="89" y="65"/>
                  </a:lnTo>
                  <a:lnTo>
                    <a:pt x="95" y="52"/>
                  </a:lnTo>
                  <a:lnTo>
                    <a:pt x="99" y="38"/>
                  </a:lnTo>
                  <a:lnTo>
                    <a:pt x="100" y="21"/>
                  </a:lnTo>
                  <a:lnTo>
                    <a:pt x="121" y="10"/>
                  </a:lnTo>
                  <a:lnTo>
                    <a:pt x="142" y="3"/>
                  </a:lnTo>
                  <a:lnTo>
                    <a:pt x="165" y="0"/>
                  </a:lnTo>
                  <a:lnTo>
                    <a:pt x="188" y="0"/>
                  </a:lnTo>
                  <a:lnTo>
                    <a:pt x="211" y="3"/>
                  </a:lnTo>
                  <a:lnTo>
                    <a:pt x="234" y="10"/>
                  </a:lnTo>
                  <a:lnTo>
                    <a:pt x="255" y="19"/>
                  </a:lnTo>
                  <a:lnTo>
                    <a:pt x="27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62" name="Freeform 78"/>
            <p:cNvSpPr>
              <a:spLocks/>
            </p:cNvSpPr>
            <p:nvPr/>
          </p:nvSpPr>
          <p:spPr bwMode="auto">
            <a:xfrm>
              <a:off x="5353" y="810"/>
              <a:ext cx="16" cy="36"/>
            </a:xfrm>
            <a:custGeom>
              <a:avLst/>
              <a:gdLst/>
              <a:ahLst/>
              <a:cxnLst>
                <a:cxn ang="0">
                  <a:pos x="12" y="109"/>
                </a:cxn>
                <a:cxn ang="0">
                  <a:pos x="3" y="103"/>
                </a:cxn>
                <a:cxn ang="0">
                  <a:pos x="0" y="91"/>
                </a:cxn>
                <a:cxn ang="0">
                  <a:pos x="1" y="80"/>
                </a:cxn>
                <a:cxn ang="0">
                  <a:pos x="8" y="71"/>
                </a:cxn>
                <a:cxn ang="0">
                  <a:pos x="48" y="0"/>
                </a:cxn>
                <a:cxn ang="0">
                  <a:pos x="44" y="9"/>
                </a:cxn>
                <a:cxn ang="0">
                  <a:pos x="39" y="22"/>
                </a:cxn>
                <a:cxn ang="0">
                  <a:pos x="33" y="37"/>
                </a:cxn>
                <a:cxn ang="0">
                  <a:pos x="26" y="53"/>
                </a:cxn>
                <a:cxn ang="0">
                  <a:pos x="20" y="70"/>
                </a:cxn>
                <a:cxn ang="0">
                  <a:pos x="15" y="85"/>
                </a:cxn>
                <a:cxn ang="0">
                  <a:pos x="12" y="99"/>
                </a:cxn>
                <a:cxn ang="0">
                  <a:pos x="12" y="109"/>
                </a:cxn>
              </a:cxnLst>
              <a:rect l="0" t="0" r="r" b="b"/>
              <a:pathLst>
                <a:path w="48" h="109">
                  <a:moveTo>
                    <a:pt x="12" y="109"/>
                  </a:moveTo>
                  <a:lnTo>
                    <a:pt x="3" y="103"/>
                  </a:lnTo>
                  <a:lnTo>
                    <a:pt x="0" y="91"/>
                  </a:lnTo>
                  <a:lnTo>
                    <a:pt x="1" y="80"/>
                  </a:lnTo>
                  <a:lnTo>
                    <a:pt x="8" y="71"/>
                  </a:lnTo>
                  <a:lnTo>
                    <a:pt x="48" y="0"/>
                  </a:lnTo>
                  <a:lnTo>
                    <a:pt x="44" y="9"/>
                  </a:lnTo>
                  <a:lnTo>
                    <a:pt x="39" y="22"/>
                  </a:lnTo>
                  <a:lnTo>
                    <a:pt x="33" y="37"/>
                  </a:lnTo>
                  <a:lnTo>
                    <a:pt x="26" y="53"/>
                  </a:lnTo>
                  <a:lnTo>
                    <a:pt x="20" y="70"/>
                  </a:lnTo>
                  <a:lnTo>
                    <a:pt x="15" y="85"/>
                  </a:lnTo>
                  <a:lnTo>
                    <a:pt x="12" y="99"/>
                  </a:lnTo>
                  <a:lnTo>
                    <a:pt x="12" y="1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63" name="Freeform 79"/>
            <p:cNvSpPr>
              <a:spLocks/>
            </p:cNvSpPr>
            <p:nvPr/>
          </p:nvSpPr>
          <p:spPr bwMode="auto">
            <a:xfrm>
              <a:off x="5415" y="835"/>
              <a:ext cx="23" cy="6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61" y="4"/>
                </a:cxn>
                <a:cxn ang="0">
                  <a:pos x="54" y="7"/>
                </a:cxn>
                <a:cxn ang="0">
                  <a:pos x="46" y="13"/>
                </a:cxn>
                <a:cxn ang="0">
                  <a:pos x="37" y="16"/>
                </a:cxn>
                <a:cxn ang="0">
                  <a:pos x="29" y="19"/>
                </a:cxn>
                <a:cxn ang="0">
                  <a:pos x="19" y="20"/>
                </a:cxn>
                <a:cxn ang="0">
                  <a:pos x="10" y="18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14" y="2"/>
                </a:cxn>
                <a:cxn ang="0">
                  <a:pos x="24" y="1"/>
                </a:cxn>
                <a:cxn ang="0">
                  <a:pos x="35" y="0"/>
                </a:cxn>
                <a:cxn ang="0">
                  <a:pos x="44" y="0"/>
                </a:cxn>
                <a:cxn ang="0">
                  <a:pos x="54" y="1"/>
                </a:cxn>
                <a:cxn ang="0">
                  <a:pos x="63" y="1"/>
                </a:cxn>
                <a:cxn ang="0">
                  <a:pos x="70" y="0"/>
                </a:cxn>
              </a:cxnLst>
              <a:rect l="0" t="0" r="r" b="b"/>
              <a:pathLst>
                <a:path w="70" h="20">
                  <a:moveTo>
                    <a:pt x="70" y="0"/>
                  </a:moveTo>
                  <a:lnTo>
                    <a:pt x="61" y="4"/>
                  </a:lnTo>
                  <a:lnTo>
                    <a:pt x="54" y="7"/>
                  </a:lnTo>
                  <a:lnTo>
                    <a:pt x="46" y="13"/>
                  </a:lnTo>
                  <a:lnTo>
                    <a:pt x="37" y="16"/>
                  </a:lnTo>
                  <a:lnTo>
                    <a:pt x="29" y="19"/>
                  </a:lnTo>
                  <a:lnTo>
                    <a:pt x="19" y="20"/>
                  </a:lnTo>
                  <a:lnTo>
                    <a:pt x="10" y="18"/>
                  </a:lnTo>
                  <a:lnTo>
                    <a:pt x="0" y="13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4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4" y="1"/>
                  </a:lnTo>
                  <a:lnTo>
                    <a:pt x="63" y="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64" name="Freeform 80"/>
            <p:cNvSpPr>
              <a:spLocks/>
            </p:cNvSpPr>
            <p:nvPr/>
          </p:nvSpPr>
          <p:spPr bwMode="auto">
            <a:xfrm>
              <a:off x="5362" y="851"/>
              <a:ext cx="35" cy="57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3" y="57"/>
                </a:cxn>
                <a:cxn ang="0">
                  <a:pos x="62" y="72"/>
                </a:cxn>
                <a:cxn ang="0">
                  <a:pos x="69" y="89"/>
                </a:cxn>
                <a:cxn ang="0">
                  <a:pos x="75" y="107"/>
                </a:cxn>
                <a:cxn ang="0">
                  <a:pos x="81" y="125"/>
                </a:cxn>
                <a:cxn ang="0">
                  <a:pos x="88" y="143"/>
                </a:cxn>
                <a:cxn ang="0">
                  <a:pos x="95" y="157"/>
                </a:cxn>
                <a:cxn ang="0">
                  <a:pos x="104" y="170"/>
                </a:cxn>
                <a:cxn ang="0">
                  <a:pos x="91" y="154"/>
                </a:cxn>
                <a:cxn ang="0">
                  <a:pos x="75" y="133"/>
                </a:cxn>
                <a:cxn ang="0">
                  <a:pos x="58" y="106"/>
                </a:cxn>
                <a:cxn ang="0">
                  <a:pos x="42" y="77"/>
                </a:cxn>
                <a:cxn ang="0">
                  <a:pos x="27" y="50"/>
                </a:cxn>
                <a:cxn ang="0">
                  <a:pos x="14" y="26"/>
                </a:cxn>
                <a:cxn ang="0">
                  <a:pos x="5" y="9"/>
                </a:cxn>
                <a:cxn ang="0">
                  <a:pos x="0" y="0"/>
                </a:cxn>
                <a:cxn ang="0">
                  <a:pos x="44" y="44"/>
                </a:cxn>
              </a:cxnLst>
              <a:rect l="0" t="0" r="r" b="b"/>
              <a:pathLst>
                <a:path w="104" h="170">
                  <a:moveTo>
                    <a:pt x="44" y="44"/>
                  </a:moveTo>
                  <a:lnTo>
                    <a:pt x="53" y="57"/>
                  </a:lnTo>
                  <a:lnTo>
                    <a:pt x="62" y="72"/>
                  </a:lnTo>
                  <a:lnTo>
                    <a:pt x="69" y="89"/>
                  </a:lnTo>
                  <a:lnTo>
                    <a:pt x="75" y="107"/>
                  </a:lnTo>
                  <a:lnTo>
                    <a:pt x="81" y="125"/>
                  </a:lnTo>
                  <a:lnTo>
                    <a:pt x="88" y="143"/>
                  </a:lnTo>
                  <a:lnTo>
                    <a:pt x="95" y="157"/>
                  </a:lnTo>
                  <a:lnTo>
                    <a:pt x="104" y="170"/>
                  </a:lnTo>
                  <a:lnTo>
                    <a:pt x="91" y="154"/>
                  </a:lnTo>
                  <a:lnTo>
                    <a:pt x="75" y="133"/>
                  </a:lnTo>
                  <a:lnTo>
                    <a:pt x="58" y="106"/>
                  </a:lnTo>
                  <a:lnTo>
                    <a:pt x="42" y="77"/>
                  </a:lnTo>
                  <a:lnTo>
                    <a:pt x="27" y="50"/>
                  </a:lnTo>
                  <a:lnTo>
                    <a:pt x="14" y="26"/>
                  </a:lnTo>
                  <a:lnTo>
                    <a:pt x="5" y="9"/>
                  </a:lnTo>
                  <a:lnTo>
                    <a:pt x="0" y="0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65" name="Freeform 81"/>
            <p:cNvSpPr>
              <a:spLocks/>
            </p:cNvSpPr>
            <p:nvPr/>
          </p:nvSpPr>
          <p:spPr bwMode="auto">
            <a:xfrm>
              <a:off x="5410" y="960"/>
              <a:ext cx="97" cy="39"/>
            </a:xfrm>
            <a:custGeom>
              <a:avLst/>
              <a:gdLst/>
              <a:ahLst/>
              <a:cxnLst>
                <a:cxn ang="0">
                  <a:pos x="289" y="99"/>
                </a:cxn>
                <a:cxn ang="0">
                  <a:pos x="118" y="116"/>
                </a:cxn>
                <a:cxn ang="0">
                  <a:pos x="0" y="47"/>
                </a:cxn>
                <a:cxn ang="0">
                  <a:pos x="55" y="0"/>
                </a:cxn>
                <a:cxn ang="0">
                  <a:pos x="71" y="2"/>
                </a:cxn>
                <a:cxn ang="0">
                  <a:pos x="86" y="5"/>
                </a:cxn>
                <a:cxn ang="0">
                  <a:pos x="102" y="7"/>
                </a:cxn>
                <a:cxn ang="0">
                  <a:pos x="119" y="11"/>
                </a:cxn>
                <a:cxn ang="0">
                  <a:pos x="134" y="15"/>
                </a:cxn>
                <a:cxn ang="0">
                  <a:pos x="150" y="19"/>
                </a:cxn>
                <a:cxn ang="0">
                  <a:pos x="166" y="24"/>
                </a:cxn>
                <a:cxn ang="0">
                  <a:pos x="181" y="29"/>
                </a:cxn>
                <a:cxn ang="0">
                  <a:pos x="197" y="36"/>
                </a:cxn>
                <a:cxn ang="0">
                  <a:pos x="212" y="42"/>
                </a:cxn>
                <a:cxn ang="0">
                  <a:pos x="226" y="50"/>
                </a:cxn>
                <a:cxn ang="0">
                  <a:pos x="240" y="58"/>
                </a:cxn>
                <a:cxn ang="0">
                  <a:pos x="254" y="67"/>
                </a:cxn>
                <a:cxn ang="0">
                  <a:pos x="266" y="76"/>
                </a:cxn>
                <a:cxn ang="0">
                  <a:pos x="278" y="87"/>
                </a:cxn>
                <a:cxn ang="0">
                  <a:pos x="289" y="99"/>
                </a:cxn>
              </a:cxnLst>
              <a:rect l="0" t="0" r="r" b="b"/>
              <a:pathLst>
                <a:path w="289" h="116">
                  <a:moveTo>
                    <a:pt x="289" y="99"/>
                  </a:moveTo>
                  <a:lnTo>
                    <a:pt x="118" y="116"/>
                  </a:lnTo>
                  <a:lnTo>
                    <a:pt x="0" y="47"/>
                  </a:lnTo>
                  <a:lnTo>
                    <a:pt x="55" y="0"/>
                  </a:lnTo>
                  <a:lnTo>
                    <a:pt x="71" y="2"/>
                  </a:lnTo>
                  <a:lnTo>
                    <a:pt x="86" y="5"/>
                  </a:lnTo>
                  <a:lnTo>
                    <a:pt x="102" y="7"/>
                  </a:lnTo>
                  <a:lnTo>
                    <a:pt x="119" y="11"/>
                  </a:lnTo>
                  <a:lnTo>
                    <a:pt x="134" y="15"/>
                  </a:lnTo>
                  <a:lnTo>
                    <a:pt x="150" y="19"/>
                  </a:lnTo>
                  <a:lnTo>
                    <a:pt x="166" y="24"/>
                  </a:lnTo>
                  <a:lnTo>
                    <a:pt x="181" y="29"/>
                  </a:lnTo>
                  <a:lnTo>
                    <a:pt x="197" y="36"/>
                  </a:lnTo>
                  <a:lnTo>
                    <a:pt x="212" y="42"/>
                  </a:lnTo>
                  <a:lnTo>
                    <a:pt x="226" y="50"/>
                  </a:lnTo>
                  <a:lnTo>
                    <a:pt x="240" y="58"/>
                  </a:lnTo>
                  <a:lnTo>
                    <a:pt x="254" y="67"/>
                  </a:lnTo>
                  <a:lnTo>
                    <a:pt x="266" y="76"/>
                  </a:lnTo>
                  <a:lnTo>
                    <a:pt x="278" y="87"/>
                  </a:lnTo>
                  <a:lnTo>
                    <a:pt x="289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66" name="Freeform 82"/>
            <p:cNvSpPr>
              <a:spLocks/>
            </p:cNvSpPr>
            <p:nvPr/>
          </p:nvSpPr>
          <p:spPr bwMode="auto">
            <a:xfrm>
              <a:off x="5275" y="969"/>
              <a:ext cx="110" cy="37"/>
            </a:xfrm>
            <a:custGeom>
              <a:avLst/>
              <a:gdLst/>
              <a:ahLst/>
              <a:cxnLst>
                <a:cxn ang="0">
                  <a:pos x="329" y="37"/>
                </a:cxn>
                <a:cxn ang="0">
                  <a:pos x="314" y="55"/>
                </a:cxn>
                <a:cxn ang="0">
                  <a:pos x="295" y="68"/>
                </a:cxn>
                <a:cxn ang="0">
                  <a:pos x="275" y="80"/>
                </a:cxn>
                <a:cxn ang="0">
                  <a:pos x="252" y="89"/>
                </a:cxn>
                <a:cxn ang="0">
                  <a:pos x="229" y="95"/>
                </a:cxn>
                <a:cxn ang="0">
                  <a:pos x="206" y="100"/>
                </a:cxn>
                <a:cxn ang="0">
                  <a:pos x="183" y="106"/>
                </a:cxn>
                <a:cxn ang="0">
                  <a:pos x="163" y="110"/>
                </a:cxn>
                <a:cxn ang="0">
                  <a:pos x="137" y="111"/>
                </a:cxn>
                <a:cxn ang="0">
                  <a:pos x="115" y="107"/>
                </a:cxn>
                <a:cxn ang="0">
                  <a:pos x="94" y="99"/>
                </a:cxn>
                <a:cxn ang="0">
                  <a:pos x="75" y="89"/>
                </a:cxn>
                <a:cxn ang="0">
                  <a:pos x="57" y="77"/>
                </a:cxn>
                <a:cxn ang="0">
                  <a:pos x="39" y="64"/>
                </a:cxn>
                <a:cxn ang="0">
                  <a:pos x="21" y="53"/>
                </a:cxn>
                <a:cxn ang="0">
                  <a:pos x="0" y="44"/>
                </a:cxn>
                <a:cxn ang="0">
                  <a:pos x="12" y="37"/>
                </a:cxn>
                <a:cxn ang="0">
                  <a:pos x="24" y="36"/>
                </a:cxn>
                <a:cxn ang="0">
                  <a:pos x="35" y="40"/>
                </a:cxn>
                <a:cxn ang="0">
                  <a:pos x="47" y="46"/>
                </a:cxn>
                <a:cxn ang="0">
                  <a:pos x="58" y="55"/>
                </a:cxn>
                <a:cxn ang="0">
                  <a:pos x="69" y="64"/>
                </a:cxn>
                <a:cxn ang="0">
                  <a:pos x="81" y="72"/>
                </a:cxn>
                <a:cxn ang="0">
                  <a:pos x="92" y="77"/>
                </a:cxn>
                <a:cxn ang="0">
                  <a:pos x="121" y="93"/>
                </a:cxn>
                <a:cxn ang="0">
                  <a:pos x="118" y="82"/>
                </a:cxn>
                <a:cxn ang="0">
                  <a:pos x="110" y="73"/>
                </a:cxn>
                <a:cxn ang="0">
                  <a:pos x="99" y="66"/>
                </a:cxn>
                <a:cxn ang="0">
                  <a:pos x="94" y="57"/>
                </a:cxn>
                <a:cxn ang="0">
                  <a:pos x="115" y="46"/>
                </a:cxn>
                <a:cxn ang="0">
                  <a:pos x="134" y="34"/>
                </a:cxn>
                <a:cxn ang="0">
                  <a:pos x="152" y="21"/>
                </a:cxn>
                <a:cxn ang="0">
                  <a:pos x="171" y="10"/>
                </a:cxn>
                <a:cxn ang="0">
                  <a:pos x="190" y="3"/>
                </a:cxn>
                <a:cxn ang="0">
                  <a:pos x="211" y="0"/>
                </a:cxn>
                <a:cxn ang="0">
                  <a:pos x="232" y="4"/>
                </a:cxn>
                <a:cxn ang="0">
                  <a:pos x="258" y="16"/>
                </a:cxn>
                <a:cxn ang="0">
                  <a:pos x="267" y="17"/>
                </a:cxn>
                <a:cxn ang="0">
                  <a:pos x="276" y="19"/>
                </a:cxn>
                <a:cxn ang="0">
                  <a:pos x="285" y="22"/>
                </a:cxn>
                <a:cxn ang="0">
                  <a:pos x="294" y="25"/>
                </a:cxn>
                <a:cxn ang="0">
                  <a:pos x="303" y="27"/>
                </a:cxn>
                <a:cxn ang="0">
                  <a:pos x="312" y="30"/>
                </a:cxn>
                <a:cxn ang="0">
                  <a:pos x="320" y="34"/>
                </a:cxn>
                <a:cxn ang="0">
                  <a:pos x="329" y="37"/>
                </a:cxn>
              </a:cxnLst>
              <a:rect l="0" t="0" r="r" b="b"/>
              <a:pathLst>
                <a:path w="329" h="111">
                  <a:moveTo>
                    <a:pt x="329" y="37"/>
                  </a:moveTo>
                  <a:lnTo>
                    <a:pt x="314" y="55"/>
                  </a:lnTo>
                  <a:lnTo>
                    <a:pt x="295" y="68"/>
                  </a:lnTo>
                  <a:lnTo>
                    <a:pt x="275" y="80"/>
                  </a:lnTo>
                  <a:lnTo>
                    <a:pt x="252" y="89"/>
                  </a:lnTo>
                  <a:lnTo>
                    <a:pt x="229" y="95"/>
                  </a:lnTo>
                  <a:lnTo>
                    <a:pt x="206" y="100"/>
                  </a:lnTo>
                  <a:lnTo>
                    <a:pt x="183" y="106"/>
                  </a:lnTo>
                  <a:lnTo>
                    <a:pt x="163" y="110"/>
                  </a:lnTo>
                  <a:lnTo>
                    <a:pt x="137" y="111"/>
                  </a:lnTo>
                  <a:lnTo>
                    <a:pt x="115" y="107"/>
                  </a:lnTo>
                  <a:lnTo>
                    <a:pt x="94" y="99"/>
                  </a:lnTo>
                  <a:lnTo>
                    <a:pt x="75" y="89"/>
                  </a:lnTo>
                  <a:lnTo>
                    <a:pt x="57" y="77"/>
                  </a:lnTo>
                  <a:lnTo>
                    <a:pt x="39" y="64"/>
                  </a:lnTo>
                  <a:lnTo>
                    <a:pt x="21" y="53"/>
                  </a:lnTo>
                  <a:lnTo>
                    <a:pt x="0" y="44"/>
                  </a:lnTo>
                  <a:lnTo>
                    <a:pt x="12" y="37"/>
                  </a:lnTo>
                  <a:lnTo>
                    <a:pt x="24" y="36"/>
                  </a:lnTo>
                  <a:lnTo>
                    <a:pt x="35" y="40"/>
                  </a:lnTo>
                  <a:lnTo>
                    <a:pt x="47" y="46"/>
                  </a:lnTo>
                  <a:lnTo>
                    <a:pt x="58" y="55"/>
                  </a:lnTo>
                  <a:lnTo>
                    <a:pt x="69" y="64"/>
                  </a:lnTo>
                  <a:lnTo>
                    <a:pt x="81" y="72"/>
                  </a:lnTo>
                  <a:lnTo>
                    <a:pt x="92" y="77"/>
                  </a:lnTo>
                  <a:lnTo>
                    <a:pt x="121" y="93"/>
                  </a:lnTo>
                  <a:lnTo>
                    <a:pt x="118" y="82"/>
                  </a:lnTo>
                  <a:lnTo>
                    <a:pt x="110" y="73"/>
                  </a:lnTo>
                  <a:lnTo>
                    <a:pt x="99" y="66"/>
                  </a:lnTo>
                  <a:lnTo>
                    <a:pt x="94" y="57"/>
                  </a:lnTo>
                  <a:lnTo>
                    <a:pt x="115" y="46"/>
                  </a:lnTo>
                  <a:lnTo>
                    <a:pt x="134" y="34"/>
                  </a:lnTo>
                  <a:lnTo>
                    <a:pt x="152" y="21"/>
                  </a:lnTo>
                  <a:lnTo>
                    <a:pt x="171" y="10"/>
                  </a:lnTo>
                  <a:lnTo>
                    <a:pt x="190" y="3"/>
                  </a:lnTo>
                  <a:lnTo>
                    <a:pt x="211" y="0"/>
                  </a:lnTo>
                  <a:lnTo>
                    <a:pt x="232" y="4"/>
                  </a:lnTo>
                  <a:lnTo>
                    <a:pt x="258" y="16"/>
                  </a:lnTo>
                  <a:lnTo>
                    <a:pt x="267" y="17"/>
                  </a:lnTo>
                  <a:lnTo>
                    <a:pt x="276" y="19"/>
                  </a:lnTo>
                  <a:lnTo>
                    <a:pt x="285" y="22"/>
                  </a:lnTo>
                  <a:lnTo>
                    <a:pt x="294" y="25"/>
                  </a:lnTo>
                  <a:lnTo>
                    <a:pt x="303" y="27"/>
                  </a:lnTo>
                  <a:lnTo>
                    <a:pt x="312" y="30"/>
                  </a:lnTo>
                  <a:lnTo>
                    <a:pt x="320" y="34"/>
                  </a:lnTo>
                  <a:lnTo>
                    <a:pt x="329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67" name="Freeform 83"/>
            <p:cNvSpPr>
              <a:spLocks/>
            </p:cNvSpPr>
            <p:nvPr/>
          </p:nvSpPr>
          <p:spPr bwMode="auto">
            <a:xfrm>
              <a:off x="5392" y="984"/>
              <a:ext cx="45" cy="18"/>
            </a:xfrm>
            <a:custGeom>
              <a:avLst/>
              <a:gdLst/>
              <a:ahLst/>
              <a:cxnLst>
                <a:cxn ang="0">
                  <a:pos x="134" y="55"/>
                </a:cxn>
                <a:cxn ang="0">
                  <a:pos x="0" y="17"/>
                </a:cxn>
                <a:cxn ang="0">
                  <a:pos x="6" y="11"/>
                </a:cxn>
                <a:cxn ang="0">
                  <a:pos x="12" y="8"/>
                </a:cxn>
                <a:cxn ang="0">
                  <a:pos x="19" y="4"/>
                </a:cxn>
                <a:cxn ang="0">
                  <a:pos x="26" y="1"/>
                </a:cxn>
                <a:cxn ang="0">
                  <a:pos x="33" y="0"/>
                </a:cxn>
                <a:cxn ang="0">
                  <a:pos x="42" y="0"/>
                </a:cxn>
                <a:cxn ang="0">
                  <a:pos x="49" y="2"/>
                </a:cxn>
                <a:cxn ang="0">
                  <a:pos x="56" y="6"/>
                </a:cxn>
                <a:cxn ang="0">
                  <a:pos x="65" y="15"/>
                </a:cxn>
                <a:cxn ang="0">
                  <a:pos x="74" y="22"/>
                </a:cxn>
                <a:cxn ang="0">
                  <a:pos x="85" y="27"/>
                </a:cxn>
                <a:cxn ang="0">
                  <a:pos x="96" y="32"/>
                </a:cxn>
                <a:cxn ang="0">
                  <a:pos x="108" y="36"/>
                </a:cxn>
                <a:cxn ang="0">
                  <a:pos x="118" y="41"/>
                </a:cxn>
                <a:cxn ang="0">
                  <a:pos x="127" y="47"/>
                </a:cxn>
                <a:cxn ang="0">
                  <a:pos x="134" y="55"/>
                </a:cxn>
              </a:cxnLst>
              <a:rect l="0" t="0" r="r" b="b"/>
              <a:pathLst>
                <a:path w="134" h="55">
                  <a:moveTo>
                    <a:pt x="134" y="55"/>
                  </a:moveTo>
                  <a:lnTo>
                    <a:pt x="0" y="17"/>
                  </a:lnTo>
                  <a:lnTo>
                    <a:pt x="6" y="11"/>
                  </a:lnTo>
                  <a:lnTo>
                    <a:pt x="12" y="8"/>
                  </a:lnTo>
                  <a:lnTo>
                    <a:pt x="19" y="4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6" y="6"/>
                  </a:lnTo>
                  <a:lnTo>
                    <a:pt x="65" y="15"/>
                  </a:lnTo>
                  <a:lnTo>
                    <a:pt x="74" y="22"/>
                  </a:lnTo>
                  <a:lnTo>
                    <a:pt x="85" y="27"/>
                  </a:lnTo>
                  <a:lnTo>
                    <a:pt x="96" y="32"/>
                  </a:lnTo>
                  <a:lnTo>
                    <a:pt x="108" y="36"/>
                  </a:lnTo>
                  <a:lnTo>
                    <a:pt x="118" y="41"/>
                  </a:lnTo>
                  <a:lnTo>
                    <a:pt x="127" y="47"/>
                  </a:lnTo>
                  <a:lnTo>
                    <a:pt x="134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68" name="Freeform 84"/>
            <p:cNvSpPr>
              <a:spLocks/>
            </p:cNvSpPr>
            <p:nvPr/>
          </p:nvSpPr>
          <p:spPr bwMode="auto">
            <a:xfrm>
              <a:off x="5252" y="990"/>
              <a:ext cx="27" cy="11"/>
            </a:xfrm>
            <a:custGeom>
              <a:avLst/>
              <a:gdLst/>
              <a:ahLst/>
              <a:cxnLst>
                <a:cxn ang="0">
                  <a:pos x="81" y="32"/>
                </a:cxn>
                <a:cxn ang="0">
                  <a:pos x="0" y="26"/>
                </a:cxn>
                <a:cxn ang="0">
                  <a:pos x="5" y="17"/>
                </a:cxn>
                <a:cxn ang="0">
                  <a:pos x="14" y="10"/>
                </a:cxn>
                <a:cxn ang="0">
                  <a:pos x="24" y="5"/>
                </a:cxn>
                <a:cxn ang="0">
                  <a:pos x="35" y="0"/>
                </a:cxn>
                <a:cxn ang="0">
                  <a:pos x="41" y="1"/>
                </a:cxn>
                <a:cxn ang="0">
                  <a:pos x="49" y="4"/>
                </a:cxn>
                <a:cxn ang="0">
                  <a:pos x="56" y="8"/>
                </a:cxn>
                <a:cxn ang="0">
                  <a:pos x="62" y="10"/>
                </a:cxn>
                <a:cxn ang="0">
                  <a:pos x="68" y="16"/>
                </a:cxn>
                <a:cxn ang="0">
                  <a:pos x="74" y="21"/>
                </a:cxn>
                <a:cxn ang="0">
                  <a:pos x="79" y="26"/>
                </a:cxn>
                <a:cxn ang="0">
                  <a:pos x="81" y="32"/>
                </a:cxn>
              </a:cxnLst>
              <a:rect l="0" t="0" r="r" b="b"/>
              <a:pathLst>
                <a:path w="81" h="32">
                  <a:moveTo>
                    <a:pt x="81" y="32"/>
                  </a:moveTo>
                  <a:lnTo>
                    <a:pt x="0" y="26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4" y="5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9" y="4"/>
                  </a:lnTo>
                  <a:lnTo>
                    <a:pt x="56" y="8"/>
                  </a:lnTo>
                  <a:lnTo>
                    <a:pt x="62" y="10"/>
                  </a:lnTo>
                  <a:lnTo>
                    <a:pt x="68" y="16"/>
                  </a:lnTo>
                  <a:lnTo>
                    <a:pt x="74" y="21"/>
                  </a:lnTo>
                  <a:lnTo>
                    <a:pt x="79" y="26"/>
                  </a:lnTo>
                  <a:lnTo>
                    <a:pt x="8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69" name="Freeform 85"/>
            <p:cNvSpPr>
              <a:spLocks/>
            </p:cNvSpPr>
            <p:nvPr/>
          </p:nvSpPr>
          <p:spPr bwMode="auto">
            <a:xfrm>
              <a:off x="5488" y="993"/>
              <a:ext cx="54" cy="12"/>
            </a:xfrm>
            <a:custGeom>
              <a:avLst/>
              <a:gdLst/>
              <a:ahLst/>
              <a:cxnLst>
                <a:cxn ang="0">
                  <a:pos x="164" y="28"/>
                </a:cxn>
                <a:cxn ang="0">
                  <a:pos x="159" y="33"/>
                </a:cxn>
                <a:cxn ang="0">
                  <a:pos x="153" y="33"/>
                </a:cxn>
                <a:cxn ang="0">
                  <a:pos x="147" y="31"/>
                </a:cxn>
                <a:cxn ang="0">
                  <a:pos x="141" y="27"/>
                </a:cxn>
                <a:cxn ang="0">
                  <a:pos x="125" y="29"/>
                </a:cxn>
                <a:cxn ang="0">
                  <a:pos x="108" y="32"/>
                </a:cxn>
                <a:cxn ang="0">
                  <a:pos x="90" y="35"/>
                </a:cxn>
                <a:cxn ang="0">
                  <a:pos x="72" y="36"/>
                </a:cxn>
                <a:cxn ang="0">
                  <a:pos x="53" y="36"/>
                </a:cxn>
                <a:cxn ang="0">
                  <a:pos x="35" y="36"/>
                </a:cxn>
                <a:cxn ang="0">
                  <a:pos x="17" y="33"/>
                </a:cxn>
                <a:cxn ang="0">
                  <a:pos x="0" y="31"/>
                </a:cxn>
                <a:cxn ang="0">
                  <a:pos x="13" y="27"/>
                </a:cxn>
                <a:cxn ang="0">
                  <a:pos x="29" y="24"/>
                </a:cxn>
                <a:cxn ang="0">
                  <a:pos x="47" y="22"/>
                </a:cxn>
                <a:cxn ang="0">
                  <a:pos x="66" y="19"/>
                </a:cxn>
                <a:cxn ang="0">
                  <a:pos x="85" y="17"/>
                </a:cxn>
                <a:cxn ang="0">
                  <a:pos x="103" y="13"/>
                </a:cxn>
                <a:cxn ang="0">
                  <a:pos x="120" y="8"/>
                </a:cxn>
                <a:cxn ang="0">
                  <a:pos x="135" y="0"/>
                </a:cxn>
                <a:cxn ang="0">
                  <a:pos x="147" y="4"/>
                </a:cxn>
                <a:cxn ang="0">
                  <a:pos x="155" y="10"/>
                </a:cxn>
                <a:cxn ang="0">
                  <a:pos x="160" y="18"/>
                </a:cxn>
                <a:cxn ang="0">
                  <a:pos x="164" y="28"/>
                </a:cxn>
              </a:cxnLst>
              <a:rect l="0" t="0" r="r" b="b"/>
              <a:pathLst>
                <a:path w="164" h="36">
                  <a:moveTo>
                    <a:pt x="164" y="28"/>
                  </a:moveTo>
                  <a:lnTo>
                    <a:pt x="159" y="33"/>
                  </a:lnTo>
                  <a:lnTo>
                    <a:pt x="153" y="33"/>
                  </a:lnTo>
                  <a:lnTo>
                    <a:pt x="147" y="31"/>
                  </a:lnTo>
                  <a:lnTo>
                    <a:pt x="141" y="27"/>
                  </a:lnTo>
                  <a:lnTo>
                    <a:pt x="125" y="29"/>
                  </a:lnTo>
                  <a:lnTo>
                    <a:pt x="108" y="32"/>
                  </a:lnTo>
                  <a:lnTo>
                    <a:pt x="90" y="35"/>
                  </a:lnTo>
                  <a:lnTo>
                    <a:pt x="72" y="36"/>
                  </a:lnTo>
                  <a:lnTo>
                    <a:pt x="53" y="36"/>
                  </a:lnTo>
                  <a:lnTo>
                    <a:pt x="35" y="36"/>
                  </a:lnTo>
                  <a:lnTo>
                    <a:pt x="17" y="33"/>
                  </a:lnTo>
                  <a:lnTo>
                    <a:pt x="0" y="31"/>
                  </a:lnTo>
                  <a:lnTo>
                    <a:pt x="13" y="27"/>
                  </a:lnTo>
                  <a:lnTo>
                    <a:pt x="29" y="24"/>
                  </a:lnTo>
                  <a:lnTo>
                    <a:pt x="47" y="22"/>
                  </a:lnTo>
                  <a:lnTo>
                    <a:pt x="66" y="19"/>
                  </a:lnTo>
                  <a:lnTo>
                    <a:pt x="85" y="17"/>
                  </a:lnTo>
                  <a:lnTo>
                    <a:pt x="103" y="13"/>
                  </a:lnTo>
                  <a:lnTo>
                    <a:pt x="120" y="8"/>
                  </a:lnTo>
                  <a:lnTo>
                    <a:pt x="135" y="0"/>
                  </a:lnTo>
                  <a:lnTo>
                    <a:pt x="147" y="4"/>
                  </a:lnTo>
                  <a:lnTo>
                    <a:pt x="155" y="10"/>
                  </a:lnTo>
                  <a:lnTo>
                    <a:pt x="160" y="18"/>
                  </a:lnTo>
                  <a:lnTo>
                    <a:pt x="164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70" name="Freeform 86"/>
            <p:cNvSpPr>
              <a:spLocks/>
            </p:cNvSpPr>
            <p:nvPr/>
          </p:nvSpPr>
          <p:spPr bwMode="auto">
            <a:xfrm>
              <a:off x="5381" y="999"/>
              <a:ext cx="10" cy="1"/>
            </a:xfrm>
            <a:custGeom>
              <a:avLst/>
              <a:gdLst/>
              <a:ahLst/>
              <a:cxnLst>
                <a:cxn ang="0">
                  <a:pos x="31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4" y="3"/>
                </a:cxn>
                <a:cxn ang="0">
                  <a:pos x="23" y="3"/>
                </a:cxn>
                <a:cxn ang="0">
                  <a:pos x="31" y="5"/>
                </a:cxn>
              </a:cxnLst>
              <a:rect l="0" t="0" r="r" b="b"/>
              <a:pathLst>
                <a:path w="31" h="5">
                  <a:moveTo>
                    <a:pt x="31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6" y="2"/>
                  </a:lnTo>
                  <a:lnTo>
                    <a:pt x="14" y="3"/>
                  </a:lnTo>
                  <a:lnTo>
                    <a:pt x="23" y="3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71" name="Freeform 87"/>
            <p:cNvSpPr>
              <a:spLocks/>
            </p:cNvSpPr>
            <p:nvPr/>
          </p:nvSpPr>
          <p:spPr bwMode="auto">
            <a:xfrm>
              <a:off x="5281" y="999"/>
              <a:ext cx="11" cy="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33" y="13"/>
                </a:cxn>
                <a:cxn ang="0">
                  <a:pos x="0" y="9"/>
                </a:cxn>
              </a:cxnLst>
              <a:rect l="0" t="0" r="r" b="b"/>
              <a:pathLst>
                <a:path w="33" h="13">
                  <a:moveTo>
                    <a:pt x="0" y="9"/>
                  </a:moveTo>
                  <a:lnTo>
                    <a:pt x="0" y="0"/>
                  </a:lnTo>
                  <a:lnTo>
                    <a:pt x="33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672" name="Rectangle 88"/>
          <p:cNvSpPr>
            <a:spLocks noChangeArrowheads="1"/>
          </p:cNvSpPr>
          <p:nvPr/>
        </p:nvSpPr>
        <p:spPr bwMode="auto">
          <a:xfrm>
            <a:off x="-963613" y="2994025"/>
            <a:ext cx="1588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687" name="Rectangle 103"/>
          <p:cNvSpPr>
            <a:spLocks noChangeArrowheads="1"/>
          </p:cNvSpPr>
          <p:nvPr/>
        </p:nvSpPr>
        <p:spPr bwMode="auto">
          <a:xfrm>
            <a:off x="-1108075" y="401161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7688" name="Group 104"/>
          <p:cNvGrpSpPr>
            <a:grpSpLocks/>
          </p:cNvGrpSpPr>
          <p:nvPr/>
        </p:nvGrpSpPr>
        <p:grpSpPr bwMode="auto">
          <a:xfrm>
            <a:off x="8459788" y="2133600"/>
            <a:ext cx="1008062" cy="792163"/>
            <a:chOff x="-1099" y="2352"/>
            <a:chExt cx="635" cy="499"/>
          </a:xfrm>
        </p:grpSpPr>
        <p:sp>
          <p:nvSpPr>
            <p:cNvPr id="67689" name="Freeform 105"/>
            <p:cNvSpPr>
              <a:spLocks/>
            </p:cNvSpPr>
            <p:nvPr/>
          </p:nvSpPr>
          <p:spPr bwMode="auto">
            <a:xfrm>
              <a:off x="-514" y="2521"/>
              <a:ext cx="50" cy="20"/>
            </a:xfrm>
            <a:custGeom>
              <a:avLst/>
              <a:gdLst/>
              <a:ahLst/>
              <a:cxnLst>
                <a:cxn ang="0">
                  <a:pos x="150" y="62"/>
                </a:cxn>
                <a:cxn ang="0">
                  <a:pos x="149" y="61"/>
                </a:cxn>
                <a:cxn ang="0">
                  <a:pos x="144" y="58"/>
                </a:cxn>
                <a:cxn ang="0">
                  <a:pos x="140" y="54"/>
                </a:cxn>
                <a:cxn ang="0">
                  <a:pos x="133" y="48"/>
                </a:cxn>
                <a:cxn ang="0">
                  <a:pos x="125" y="44"/>
                </a:cxn>
                <a:cxn ang="0">
                  <a:pos x="118" y="39"/>
                </a:cxn>
                <a:cxn ang="0">
                  <a:pos x="113" y="36"/>
                </a:cxn>
                <a:cxn ang="0">
                  <a:pos x="107" y="35"/>
                </a:cxn>
                <a:cxn ang="0">
                  <a:pos x="102" y="35"/>
                </a:cxn>
                <a:cxn ang="0">
                  <a:pos x="98" y="36"/>
                </a:cxn>
                <a:cxn ang="0">
                  <a:pos x="92" y="36"/>
                </a:cxn>
                <a:cxn ang="0">
                  <a:pos x="87" y="38"/>
                </a:cxn>
                <a:cxn ang="0">
                  <a:pos x="82" y="38"/>
                </a:cxn>
                <a:cxn ang="0">
                  <a:pos x="77" y="36"/>
                </a:cxn>
                <a:cxn ang="0">
                  <a:pos x="73" y="36"/>
                </a:cxn>
                <a:cxn ang="0">
                  <a:pos x="69" y="33"/>
                </a:cxn>
                <a:cxn ang="0">
                  <a:pos x="65" y="31"/>
                </a:cxn>
                <a:cxn ang="0">
                  <a:pos x="61" y="26"/>
                </a:cxn>
                <a:cxn ang="0">
                  <a:pos x="56" y="22"/>
                </a:cxn>
                <a:cxn ang="0">
                  <a:pos x="51" y="18"/>
                </a:cxn>
                <a:cxn ang="0">
                  <a:pos x="47" y="13"/>
                </a:cxn>
                <a:cxn ang="0">
                  <a:pos x="42" y="9"/>
                </a:cxn>
                <a:cxn ang="0">
                  <a:pos x="39" y="6"/>
                </a:cxn>
                <a:cxn ang="0">
                  <a:pos x="35" y="5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20" y="2"/>
                </a:cxn>
                <a:cxn ang="0">
                  <a:pos x="15" y="2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1" y="29"/>
                </a:cxn>
                <a:cxn ang="0">
                  <a:pos x="4" y="29"/>
                </a:cxn>
                <a:cxn ang="0">
                  <a:pos x="10" y="28"/>
                </a:cxn>
                <a:cxn ang="0">
                  <a:pos x="17" y="28"/>
                </a:cxn>
                <a:cxn ang="0">
                  <a:pos x="24" y="29"/>
                </a:cxn>
                <a:cxn ang="0">
                  <a:pos x="31" y="29"/>
                </a:cxn>
                <a:cxn ang="0">
                  <a:pos x="37" y="32"/>
                </a:cxn>
                <a:cxn ang="0">
                  <a:pos x="42" y="35"/>
                </a:cxn>
                <a:cxn ang="0">
                  <a:pos x="49" y="44"/>
                </a:cxn>
                <a:cxn ang="0">
                  <a:pos x="54" y="51"/>
                </a:cxn>
                <a:cxn ang="0">
                  <a:pos x="60" y="57"/>
                </a:cxn>
                <a:cxn ang="0">
                  <a:pos x="68" y="59"/>
                </a:cxn>
                <a:cxn ang="0">
                  <a:pos x="73" y="59"/>
                </a:cxn>
                <a:cxn ang="0">
                  <a:pos x="78" y="58"/>
                </a:cxn>
                <a:cxn ang="0">
                  <a:pos x="84" y="57"/>
                </a:cxn>
                <a:cxn ang="0">
                  <a:pos x="90" y="54"/>
                </a:cxn>
                <a:cxn ang="0">
                  <a:pos x="95" y="52"/>
                </a:cxn>
                <a:cxn ang="0">
                  <a:pos x="101" y="51"/>
                </a:cxn>
                <a:cxn ang="0">
                  <a:pos x="106" y="49"/>
                </a:cxn>
                <a:cxn ang="0">
                  <a:pos x="109" y="49"/>
                </a:cxn>
                <a:cxn ang="0">
                  <a:pos x="114" y="51"/>
                </a:cxn>
                <a:cxn ang="0">
                  <a:pos x="119" y="52"/>
                </a:cxn>
                <a:cxn ang="0">
                  <a:pos x="126" y="54"/>
                </a:cxn>
                <a:cxn ang="0">
                  <a:pos x="133" y="57"/>
                </a:cxn>
                <a:cxn ang="0">
                  <a:pos x="140" y="58"/>
                </a:cxn>
                <a:cxn ang="0">
                  <a:pos x="145" y="61"/>
                </a:cxn>
                <a:cxn ang="0">
                  <a:pos x="149" y="62"/>
                </a:cxn>
                <a:cxn ang="0">
                  <a:pos x="150" y="62"/>
                </a:cxn>
              </a:cxnLst>
              <a:rect l="0" t="0" r="r" b="b"/>
              <a:pathLst>
                <a:path w="150" h="62">
                  <a:moveTo>
                    <a:pt x="150" y="62"/>
                  </a:moveTo>
                  <a:lnTo>
                    <a:pt x="149" y="61"/>
                  </a:lnTo>
                  <a:lnTo>
                    <a:pt x="144" y="58"/>
                  </a:lnTo>
                  <a:lnTo>
                    <a:pt x="140" y="54"/>
                  </a:lnTo>
                  <a:lnTo>
                    <a:pt x="133" y="48"/>
                  </a:lnTo>
                  <a:lnTo>
                    <a:pt x="125" y="44"/>
                  </a:lnTo>
                  <a:lnTo>
                    <a:pt x="118" y="39"/>
                  </a:lnTo>
                  <a:lnTo>
                    <a:pt x="113" y="36"/>
                  </a:lnTo>
                  <a:lnTo>
                    <a:pt x="107" y="35"/>
                  </a:lnTo>
                  <a:lnTo>
                    <a:pt x="102" y="35"/>
                  </a:lnTo>
                  <a:lnTo>
                    <a:pt x="98" y="36"/>
                  </a:lnTo>
                  <a:lnTo>
                    <a:pt x="92" y="36"/>
                  </a:lnTo>
                  <a:lnTo>
                    <a:pt x="87" y="38"/>
                  </a:lnTo>
                  <a:lnTo>
                    <a:pt x="82" y="38"/>
                  </a:lnTo>
                  <a:lnTo>
                    <a:pt x="77" y="36"/>
                  </a:lnTo>
                  <a:lnTo>
                    <a:pt x="73" y="36"/>
                  </a:lnTo>
                  <a:lnTo>
                    <a:pt x="69" y="33"/>
                  </a:lnTo>
                  <a:lnTo>
                    <a:pt x="65" y="31"/>
                  </a:lnTo>
                  <a:lnTo>
                    <a:pt x="61" y="26"/>
                  </a:lnTo>
                  <a:lnTo>
                    <a:pt x="56" y="22"/>
                  </a:lnTo>
                  <a:lnTo>
                    <a:pt x="51" y="18"/>
                  </a:lnTo>
                  <a:lnTo>
                    <a:pt x="47" y="13"/>
                  </a:lnTo>
                  <a:lnTo>
                    <a:pt x="42" y="9"/>
                  </a:lnTo>
                  <a:lnTo>
                    <a:pt x="39" y="6"/>
                  </a:lnTo>
                  <a:lnTo>
                    <a:pt x="35" y="5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20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4" y="29"/>
                  </a:lnTo>
                  <a:lnTo>
                    <a:pt x="10" y="28"/>
                  </a:lnTo>
                  <a:lnTo>
                    <a:pt x="17" y="28"/>
                  </a:lnTo>
                  <a:lnTo>
                    <a:pt x="24" y="29"/>
                  </a:lnTo>
                  <a:lnTo>
                    <a:pt x="31" y="29"/>
                  </a:lnTo>
                  <a:lnTo>
                    <a:pt x="37" y="32"/>
                  </a:lnTo>
                  <a:lnTo>
                    <a:pt x="42" y="35"/>
                  </a:lnTo>
                  <a:lnTo>
                    <a:pt x="49" y="44"/>
                  </a:lnTo>
                  <a:lnTo>
                    <a:pt x="54" y="51"/>
                  </a:lnTo>
                  <a:lnTo>
                    <a:pt x="60" y="57"/>
                  </a:lnTo>
                  <a:lnTo>
                    <a:pt x="68" y="59"/>
                  </a:lnTo>
                  <a:lnTo>
                    <a:pt x="73" y="59"/>
                  </a:lnTo>
                  <a:lnTo>
                    <a:pt x="78" y="58"/>
                  </a:lnTo>
                  <a:lnTo>
                    <a:pt x="84" y="57"/>
                  </a:lnTo>
                  <a:lnTo>
                    <a:pt x="90" y="54"/>
                  </a:lnTo>
                  <a:lnTo>
                    <a:pt x="95" y="52"/>
                  </a:lnTo>
                  <a:lnTo>
                    <a:pt x="101" y="51"/>
                  </a:lnTo>
                  <a:lnTo>
                    <a:pt x="106" y="49"/>
                  </a:lnTo>
                  <a:lnTo>
                    <a:pt x="109" y="49"/>
                  </a:lnTo>
                  <a:lnTo>
                    <a:pt x="114" y="51"/>
                  </a:lnTo>
                  <a:lnTo>
                    <a:pt x="119" y="52"/>
                  </a:lnTo>
                  <a:lnTo>
                    <a:pt x="126" y="54"/>
                  </a:lnTo>
                  <a:lnTo>
                    <a:pt x="133" y="57"/>
                  </a:lnTo>
                  <a:lnTo>
                    <a:pt x="140" y="58"/>
                  </a:lnTo>
                  <a:lnTo>
                    <a:pt x="145" y="61"/>
                  </a:lnTo>
                  <a:lnTo>
                    <a:pt x="149" y="62"/>
                  </a:lnTo>
                  <a:lnTo>
                    <a:pt x="150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90" name="Freeform 106"/>
            <p:cNvSpPr>
              <a:spLocks/>
            </p:cNvSpPr>
            <p:nvPr/>
          </p:nvSpPr>
          <p:spPr bwMode="auto">
            <a:xfrm>
              <a:off x="-502" y="2551"/>
              <a:ext cx="38" cy="13"/>
            </a:xfrm>
            <a:custGeom>
              <a:avLst/>
              <a:gdLst/>
              <a:ahLst/>
              <a:cxnLst>
                <a:cxn ang="0">
                  <a:pos x="114" y="5"/>
                </a:cxn>
                <a:cxn ang="0">
                  <a:pos x="111" y="4"/>
                </a:cxn>
                <a:cxn ang="0">
                  <a:pos x="103" y="1"/>
                </a:cxn>
                <a:cxn ang="0">
                  <a:pos x="92" y="0"/>
                </a:cxn>
                <a:cxn ang="0">
                  <a:pos x="86" y="1"/>
                </a:cxn>
                <a:cxn ang="0">
                  <a:pos x="79" y="5"/>
                </a:cxn>
                <a:cxn ang="0">
                  <a:pos x="72" y="10"/>
                </a:cxn>
                <a:cxn ang="0">
                  <a:pos x="64" y="13"/>
                </a:cxn>
                <a:cxn ang="0">
                  <a:pos x="57" y="13"/>
                </a:cxn>
                <a:cxn ang="0">
                  <a:pos x="53" y="10"/>
                </a:cxn>
                <a:cxn ang="0">
                  <a:pos x="47" y="5"/>
                </a:cxn>
                <a:cxn ang="0">
                  <a:pos x="42" y="4"/>
                </a:cxn>
                <a:cxn ang="0">
                  <a:pos x="36" y="4"/>
                </a:cxn>
                <a:cxn ang="0">
                  <a:pos x="29" y="8"/>
                </a:cxn>
                <a:cxn ang="0">
                  <a:pos x="22" y="14"/>
                </a:cxn>
                <a:cxn ang="0">
                  <a:pos x="17" y="20"/>
                </a:cxn>
                <a:cxn ang="0">
                  <a:pos x="12" y="21"/>
                </a:cxn>
                <a:cxn ang="0">
                  <a:pos x="7" y="20"/>
                </a:cxn>
                <a:cxn ang="0">
                  <a:pos x="4" y="20"/>
                </a:cxn>
                <a:cxn ang="0">
                  <a:pos x="1" y="18"/>
                </a:cxn>
                <a:cxn ang="0">
                  <a:pos x="0" y="18"/>
                </a:cxn>
                <a:cxn ang="0">
                  <a:pos x="3" y="37"/>
                </a:cxn>
                <a:cxn ang="0">
                  <a:pos x="6" y="37"/>
                </a:cxn>
                <a:cxn ang="0">
                  <a:pos x="13" y="39"/>
                </a:cxn>
                <a:cxn ang="0">
                  <a:pos x="21" y="39"/>
                </a:cxn>
                <a:cxn ang="0">
                  <a:pos x="29" y="36"/>
                </a:cxn>
                <a:cxn ang="0">
                  <a:pos x="33" y="30"/>
                </a:cxn>
                <a:cxn ang="0">
                  <a:pos x="37" y="26"/>
                </a:cxn>
                <a:cxn ang="0">
                  <a:pos x="39" y="21"/>
                </a:cxn>
                <a:cxn ang="0">
                  <a:pos x="44" y="20"/>
                </a:cxn>
                <a:cxn ang="0">
                  <a:pos x="49" y="21"/>
                </a:cxn>
                <a:cxn ang="0">
                  <a:pos x="56" y="24"/>
                </a:cxn>
                <a:cxn ang="0">
                  <a:pos x="63" y="26"/>
                </a:cxn>
                <a:cxn ang="0">
                  <a:pos x="70" y="23"/>
                </a:cxn>
                <a:cxn ang="0">
                  <a:pos x="77" y="18"/>
                </a:cxn>
                <a:cxn ang="0">
                  <a:pos x="82" y="13"/>
                </a:cxn>
                <a:cxn ang="0">
                  <a:pos x="87" y="8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5" y="5"/>
                </a:cxn>
                <a:cxn ang="0">
                  <a:pos x="112" y="5"/>
                </a:cxn>
                <a:cxn ang="0">
                  <a:pos x="114" y="5"/>
                </a:cxn>
              </a:cxnLst>
              <a:rect l="0" t="0" r="r" b="b"/>
              <a:pathLst>
                <a:path w="114" h="39">
                  <a:moveTo>
                    <a:pt x="114" y="5"/>
                  </a:moveTo>
                  <a:lnTo>
                    <a:pt x="111" y="4"/>
                  </a:lnTo>
                  <a:lnTo>
                    <a:pt x="103" y="1"/>
                  </a:lnTo>
                  <a:lnTo>
                    <a:pt x="92" y="0"/>
                  </a:lnTo>
                  <a:lnTo>
                    <a:pt x="86" y="1"/>
                  </a:lnTo>
                  <a:lnTo>
                    <a:pt x="79" y="5"/>
                  </a:lnTo>
                  <a:lnTo>
                    <a:pt x="72" y="10"/>
                  </a:lnTo>
                  <a:lnTo>
                    <a:pt x="64" y="13"/>
                  </a:lnTo>
                  <a:lnTo>
                    <a:pt x="57" y="13"/>
                  </a:lnTo>
                  <a:lnTo>
                    <a:pt x="53" y="10"/>
                  </a:lnTo>
                  <a:lnTo>
                    <a:pt x="47" y="5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29" y="8"/>
                  </a:lnTo>
                  <a:lnTo>
                    <a:pt x="22" y="14"/>
                  </a:lnTo>
                  <a:lnTo>
                    <a:pt x="17" y="20"/>
                  </a:lnTo>
                  <a:lnTo>
                    <a:pt x="12" y="21"/>
                  </a:lnTo>
                  <a:lnTo>
                    <a:pt x="7" y="20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3" y="37"/>
                  </a:lnTo>
                  <a:lnTo>
                    <a:pt x="6" y="37"/>
                  </a:lnTo>
                  <a:lnTo>
                    <a:pt x="13" y="39"/>
                  </a:lnTo>
                  <a:lnTo>
                    <a:pt x="21" y="39"/>
                  </a:lnTo>
                  <a:lnTo>
                    <a:pt x="29" y="36"/>
                  </a:lnTo>
                  <a:lnTo>
                    <a:pt x="33" y="30"/>
                  </a:lnTo>
                  <a:lnTo>
                    <a:pt x="37" y="26"/>
                  </a:lnTo>
                  <a:lnTo>
                    <a:pt x="39" y="21"/>
                  </a:lnTo>
                  <a:lnTo>
                    <a:pt x="44" y="20"/>
                  </a:lnTo>
                  <a:lnTo>
                    <a:pt x="49" y="21"/>
                  </a:lnTo>
                  <a:lnTo>
                    <a:pt x="56" y="24"/>
                  </a:lnTo>
                  <a:lnTo>
                    <a:pt x="63" y="26"/>
                  </a:lnTo>
                  <a:lnTo>
                    <a:pt x="70" y="23"/>
                  </a:lnTo>
                  <a:lnTo>
                    <a:pt x="77" y="18"/>
                  </a:lnTo>
                  <a:lnTo>
                    <a:pt x="82" y="13"/>
                  </a:lnTo>
                  <a:lnTo>
                    <a:pt x="87" y="8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5" y="5"/>
                  </a:lnTo>
                  <a:lnTo>
                    <a:pt x="112" y="5"/>
                  </a:lnTo>
                  <a:lnTo>
                    <a:pt x="11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91" name="Freeform 107"/>
            <p:cNvSpPr>
              <a:spLocks/>
            </p:cNvSpPr>
            <p:nvPr/>
          </p:nvSpPr>
          <p:spPr bwMode="auto">
            <a:xfrm>
              <a:off x="-1099" y="2352"/>
              <a:ext cx="340" cy="499"/>
            </a:xfrm>
            <a:custGeom>
              <a:avLst/>
              <a:gdLst/>
              <a:ahLst/>
              <a:cxnLst>
                <a:cxn ang="0">
                  <a:pos x="19" y="601"/>
                </a:cxn>
                <a:cxn ang="0">
                  <a:pos x="63" y="444"/>
                </a:cxn>
                <a:cxn ang="0">
                  <a:pos x="130" y="309"/>
                </a:cxn>
                <a:cxn ang="0">
                  <a:pos x="217" y="199"/>
                </a:cxn>
                <a:cxn ang="0">
                  <a:pos x="317" y="120"/>
                </a:cxn>
                <a:cxn ang="0">
                  <a:pos x="391" y="62"/>
                </a:cxn>
                <a:cxn ang="0">
                  <a:pos x="385" y="0"/>
                </a:cxn>
                <a:cxn ang="0">
                  <a:pos x="402" y="1"/>
                </a:cxn>
                <a:cxn ang="0">
                  <a:pos x="456" y="4"/>
                </a:cxn>
                <a:cxn ang="0">
                  <a:pos x="531" y="10"/>
                </a:cxn>
                <a:cxn ang="0">
                  <a:pos x="578" y="35"/>
                </a:cxn>
                <a:cxn ang="0">
                  <a:pos x="606" y="72"/>
                </a:cxn>
                <a:cxn ang="0">
                  <a:pos x="671" y="110"/>
                </a:cxn>
                <a:cxn ang="0">
                  <a:pos x="750" y="170"/>
                </a:cxn>
                <a:cxn ang="0">
                  <a:pos x="821" y="250"/>
                </a:cxn>
                <a:cxn ang="0">
                  <a:pos x="882" y="349"/>
                </a:cxn>
                <a:cxn ang="0">
                  <a:pos x="930" y="462"/>
                </a:cxn>
                <a:cxn ang="0">
                  <a:pos x="961" y="551"/>
                </a:cxn>
                <a:cxn ang="0">
                  <a:pos x="979" y="573"/>
                </a:cxn>
                <a:cxn ang="0">
                  <a:pos x="990" y="599"/>
                </a:cxn>
                <a:cxn ang="0">
                  <a:pos x="995" y="636"/>
                </a:cxn>
                <a:cxn ang="0">
                  <a:pos x="994" y="663"/>
                </a:cxn>
                <a:cxn ang="0">
                  <a:pos x="997" y="675"/>
                </a:cxn>
                <a:cxn ang="0">
                  <a:pos x="997" y="723"/>
                </a:cxn>
                <a:cxn ang="0">
                  <a:pos x="996" y="744"/>
                </a:cxn>
                <a:cxn ang="0">
                  <a:pos x="1001" y="770"/>
                </a:cxn>
                <a:cxn ang="0">
                  <a:pos x="996" y="811"/>
                </a:cxn>
                <a:cxn ang="0">
                  <a:pos x="1000" y="824"/>
                </a:cxn>
                <a:cxn ang="0">
                  <a:pos x="1004" y="848"/>
                </a:cxn>
                <a:cxn ang="0">
                  <a:pos x="1013" y="893"/>
                </a:cxn>
                <a:cxn ang="0">
                  <a:pos x="1022" y="988"/>
                </a:cxn>
                <a:cxn ang="0">
                  <a:pos x="1011" y="1047"/>
                </a:cxn>
                <a:cxn ang="0">
                  <a:pos x="987" y="1098"/>
                </a:cxn>
                <a:cxn ang="0">
                  <a:pos x="956" y="1134"/>
                </a:cxn>
                <a:cxn ang="0">
                  <a:pos x="930" y="1152"/>
                </a:cxn>
                <a:cxn ang="0">
                  <a:pos x="901" y="1161"/>
                </a:cxn>
                <a:cxn ang="0">
                  <a:pos x="874" y="1207"/>
                </a:cxn>
                <a:cxn ang="0">
                  <a:pos x="800" y="1313"/>
                </a:cxn>
                <a:cxn ang="0">
                  <a:pos x="715" y="1398"/>
                </a:cxn>
                <a:cxn ang="0">
                  <a:pos x="623" y="1458"/>
                </a:cxn>
                <a:cxn ang="0">
                  <a:pos x="526" y="1491"/>
                </a:cxn>
                <a:cxn ang="0">
                  <a:pos x="431" y="1494"/>
                </a:cxn>
                <a:cxn ang="0">
                  <a:pos x="366" y="1478"/>
                </a:cxn>
                <a:cxn ang="0">
                  <a:pos x="303" y="1451"/>
                </a:cxn>
                <a:cxn ang="0">
                  <a:pos x="245" y="1412"/>
                </a:cxn>
                <a:cxn ang="0">
                  <a:pos x="191" y="1362"/>
                </a:cxn>
                <a:cxn ang="0">
                  <a:pos x="141" y="1301"/>
                </a:cxn>
                <a:cxn ang="0">
                  <a:pos x="64" y="1155"/>
                </a:cxn>
                <a:cxn ang="0">
                  <a:pos x="9" y="945"/>
                </a:cxn>
                <a:cxn ang="0">
                  <a:pos x="3" y="715"/>
                </a:cxn>
              </a:cxnLst>
              <a:rect l="0" t="0" r="r" b="b"/>
              <a:pathLst>
                <a:path w="1022" h="1497">
                  <a:moveTo>
                    <a:pt x="3" y="715"/>
                  </a:moveTo>
                  <a:lnTo>
                    <a:pt x="10" y="658"/>
                  </a:lnTo>
                  <a:lnTo>
                    <a:pt x="19" y="601"/>
                  </a:lnTo>
                  <a:lnTo>
                    <a:pt x="30" y="547"/>
                  </a:lnTo>
                  <a:lnTo>
                    <a:pt x="46" y="495"/>
                  </a:lnTo>
                  <a:lnTo>
                    <a:pt x="63" y="444"/>
                  </a:lnTo>
                  <a:lnTo>
                    <a:pt x="84" y="397"/>
                  </a:lnTo>
                  <a:lnTo>
                    <a:pt x="107" y="352"/>
                  </a:lnTo>
                  <a:lnTo>
                    <a:pt x="130" y="309"/>
                  </a:lnTo>
                  <a:lnTo>
                    <a:pt x="158" y="270"/>
                  </a:lnTo>
                  <a:lnTo>
                    <a:pt x="186" y="232"/>
                  </a:lnTo>
                  <a:lnTo>
                    <a:pt x="217" y="199"/>
                  </a:lnTo>
                  <a:lnTo>
                    <a:pt x="249" y="169"/>
                  </a:lnTo>
                  <a:lnTo>
                    <a:pt x="283" y="143"/>
                  </a:lnTo>
                  <a:lnTo>
                    <a:pt x="317" y="120"/>
                  </a:lnTo>
                  <a:lnTo>
                    <a:pt x="353" y="100"/>
                  </a:lnTo>
                  <a:lnTo>
                    <a:pt x="391" y="85"/>
                  </a:lnTo>
                  <a:lnTo>
                    <a:pt x="391" y="62"/>
                  </a:lnTo>
                  <a:lnTo>
                    <a:pt x="423" y="68"/>
                  </a:lnTo>
                  <a:lnTo>
                    <a:pt x="423" y="52"/>
                  </a:lnTo>
                  <a:lnTo>
                    <a:pt x="385" y="0"/>
                  </a:lnTo>
                  <a:lnTo>
                    <a:pt x="388" y="0"/>
                  </a:lnTo>
                  <a:lnTo>
                    <a:pt x="393" y="0"/>
                  </a:lnTo>
                  <a:lnTo>
                    <a:pt x="402" y="1"/>
                  </a:lnTo>
                  <a:lnTo>
                    <a:pt x="416" y="1"/>
                  </a:lnTo>
                  <a:lnTo>
                    <a:pt x="433" y="3"/>
                  </a:lnTo>
                  <a:lnTo>
                    <a:pt x="456" y="4"/>
                  </a:lnTo>
                  <a:lnTo>
                    <a:pt x="481" y="6"/>
                  </a:lnTo>
                  <a:lnTo>
                    <a:pt x="512" y="7"/>
                  </a:lnTo>
                  <a:lnTo>
                    <a:pt x="531" y="10"/>
                  </a:lnTo>
                  <a:lnTo>
                    <a:pt x="549" y="16"/>
                  </a:lnTo>
                  <a:lnTo>
                    <a:pt x="564" y="25"/>
                  </a:lnTo>
                  <a:lnTo>
                    <a:pt x="578" y="35"/>
                  </a:lnTo>
                  <a:lnTo>
                    <a:pt x="589" y="46"/>
                  </a:lnTo>
                  <a:lnTo>
                    <a:pt x="599" y="59"/>
                  </a:lnTo>
                  <a:lnTo>
                    <a:pt x="606" y="72"/>
                  </a:lnTo>
                  <a:lnTo>
                    <a:pt x="613" y="84"/>
                  </a:lnTo>
                  <a:lnTo>
                    <a:pt x="642" y="95"/>
                  </a:lnTo>
                  <a:lnTo>
                    <a:pt x="671" y="110"/>
                  </a:lnTo>
                  <a:lnTo>
                    <a:pt x="698" y="127"/>
                  </a:lnTo>
                  <a:lnTo>
                    <a:pt x="724" y="147"/>
                  </a:lnTo>
                  <a:lnTo>
                    <a:pt x="750" y="170"/>
                  </a:lnTo>
                  <a:lnTo>
                    <a:pt x="775" y="195"/>
                  </a:lnTo>
                  <a:lnTo>
                    <a:pt x="799" y="221"/>
                  </a:lnTo>
                  <a:lnTo>
                    <a:pt x="821" y="250"/>
                  </a:lnTo>
                  <a:lnTo>
                    <a:pt x="843" y="281"/>
                  </a:lnTo>
                  <a:lnTo>
                    <a:pt x="863" y="314"/>
                  </a:lnTo>
                  <a:lnTo>
                    <a:pt x="882" y="349"/>
                  </a:lnTo>
                  <a:lnTo>
                    <a:pt x="899" y="385"/>
                  </a:lnTo>
                  <a:lnTo>
                    <a:pt x="915" y="423"/>
                  </a:lnTo>
                  <a:lnTo>
                    <a:pt x="930" y="462"/>
                  </a:lnTo>
                  <a:lnTo>
                    <a:pt x="943" y="503"/>
                  </a:lnTo>
                  <a:lnTo>
                    <a:pt x="954" y="545"/>
                  </a:lnTo>
                  <a:lnTo>
                    <a:pt x="961" y="551"/>
                  </a:lnTo>
                  <a:lnTo>
                    <a:pt x="968" y="557"/>
                  </a:lnTo>
                  <a:lnTo>
                    <a:pt x="973" y="564"/>
                  </a:lnTo>
                  <a:lnTo>
                    <a:pt x="979" y="573"/>
                  </a:lnTo>
                  <a:lnTo>
                    <a:pt x="984" y="580"/>
                  </a:lnTo>
                  <a:lnTo>
                    <a:pt x="987" y="590"/>
                  </a:lnTo>
                  <a:lnTo>
                    <a:pt x="990" y="599"/>
                  </a:lnTo>
                  <a:lnTo>
                    <a:pt x="993" y="609"/>
                  </a:lnTo>
                  <a:lnTo>
                    <a:pt x="995" y="623"/>
                  </a:lnTo>
                  <a:lnTo>
                    <a:pt x="995" y="636"/>
                  </a:lnTo>
                  <a:lnTo>
                    <a:pt x="994" y="649"/>
                  </a:lnTo>
                  <a:lnTo>
                    <a:pt x="993" y="659"/>
                  </a:lnTo>
                  <a:lnTo>
                    <a:pt x="994" y="663"/>
                  </a:lnTo>
                  <a:lnTo>
                    <a:pt x="995" y="666"/>
                  </a:lnTo>
                  <a:lnTo>
                    <a:pt x="996" y="671"/>
                  </a:lnTo>
                  <a:lnTo>
                    <a:pt x="997" y="675"/>
                  </a:lnTo>
                  <a:lnTo>
                    <a:pt x="1000" y="692"/>
                  </a:lnTo>
                  <a:lnTo>
                    <a:pt x="1000" y="708"/>
                  </a:lnTo>
                  <a:lnTo>
                    <a:pt x="997" y="723"/>
                  </a:lnTo>
                  <a:lnTo>
                    <a:pt x="994" y="736"/>
                  </a:lnTo>
                  <a:lnTo>
                    <a:pt x="995" y="740"/>
                  </a:lnTo>
                  <a:lnTo>
                    <a:pt x="996" y="744"/>
                  </a:lnTo>
                  <a:lnTo>
                    <a:pt x="997" y="749"/>
                  </a:lnTo>
                  <a:lnTo>
                    <a:pt x="998" y="753"/>
                  </a:lnTo>
                  <a:lnTo>
                    <a:pt x="1001" y="770"/>
                  </a:lnTo>
                  <a:lnTo>
                    <a:pt x="1001" y="785"/>
                  </a:lnTo>
                  <a:lnTo>
                    <a:pt x="1000" y="799"/>
                  </a:lnTo>
                  <a:lnTo>
                    <a:pt x="996" y="811"/>
                  </a:lnTo>
                  <a:lnTo>
                    <a:pt x="997" y="815"/>
                  </a:lnTo>
                  <a:lnTo>
                    <a:pt x="998" y="819"/>
                  </a:lnTo>
                  <a:lnTo>
                    <a:pt x="1000" y="824"/>
                  </a:lnTo>
                  <a:lnTo>
                    <a:pt x="1001" y="829"/>
                  </a:lnTo>
                  <a:lnTo>
                    <a:pt x="1003" y="839"/>
                  </a:lnTo>
                  <a:lnTo>
                    <a:pt x="1004" y="848"/>
                  </a:lnTo>
                  <a:lnTo>
                    <a:pt x="1004" y="857"/>
                  </a:lnTo>
                  <a:lnTo>
                    <a:pt x="1003" y="864"/>
                  </a:lnTo>
                  <a:lnTo>
                    <a:pt x="1013" y="893"/>
                  </a:lnTo>
                  <a:lnTo>
                    <a:pt x="1020" y="923"/>
                  </a:lnTo>
                  <a:lnTo>
                    <a:pt x="1022" y="955"/>
                  </a:lnTo>
                  <a:lnTo>
                    <a:pt x="1022" y="988"/>
                  </a:lnTo>
                  <a:lnTo>
                    <a:pt x="1020" y="1008"/>
                  </a:lnTo>
                  <a:lnTo>
                    <a:pt x="1015" y="1028"/>
                  </a:lnTo>
                  <a:lnTo>
                    <a:pt x="1011" y="1047"/>
                  </a:lnTo>
                  <a:lnTo>
                    <a:pt x="1004" y="1064"/>
                  </a:lnTo>
                  <a:lnTo>
                    <a:pt x="996" y="1082"/>
                  </a:lnTo>
                  <a:lnTo>
                    <a:pt x="987" y="1098"/>
                  </a:lnTo>
                  <a:lnTo>
                    <a:pt x="977" y="1112"/>
                  </a:lnTo>
                  <a:lnTo>
                    <a:pt x="965" y="1125"/>
                  </a:lnTo>
                  <a:lnTo>
                    <a:pt x="956" y="1134"/>
                  </a:lnTo>
                  <a:lnTo>
                    <a:pt x="948" y="1141"/>
                  </a:lnTo>
                  <a:lnTo>
                    <a:pt x="939" y="1147"/>
                  </a:lnTo>
                  <a:lnTo>
                    <a:pt x="930" y="1152"/>
                  </a:lnTo>
                  <a:lnTo>
                    <a:pt x="920" y="1157"/>
                  </a:lnTo>
                  <a:lnTo>
                    <a:pt x="911" y="1160"/>
                  </a:lnTo>
                  <a:lnTo>
                    <a:pt x="901" y="1161"/>
                  </a:lnTo>
                  <a:lnTo>
                    <a:pt x="890" y="1163"/>
                  </a:lnTo>
                  <a:lnTo>
                    <a:pt x="896" y="1167"/>
                  </a:lnTo>
                  <a:lnTo>
                    <a:pt x="874" y="1207"/>
                  </a:lnTo>
                  <a:lnTo>
                    <a:pt x="852" y="1245"/>
                  </a:lnTo>
                  <a:lnTo>
                    <a:pt x="827" y="1279"/>
                  </a:lnTo>
                  <a:lnTo>
                    <a:pt x="800" y="1313"/>
                  </a:lnTo>
                  <a:lnTo>
                    <a:pt x="773" y="1344"/>
                  </a:lnTo>
                  <a:lnTo>
                    <a:pt x="745" y="1372"/>
                  </a:lnTo>
                  <a:lnTo>
                    <a:pt x="715" y="1398"/>
                  </a:lnTo>
                  <a:lnTo>
                    <a:pt x="686" y="1421"/>
                  </a:lnTo>
                  <a:lnTo>
                    <a:pt x="654" y="1441"/>
                  </a:lnTo>
                  <a:lnTo>
                    <a:pt x="623" y="1458"/>
                  </a:lnTo>
                  <a:lnTo>
                    <a:pt x="591" y="1471"/>
                  </a:lnTo>
                  <a:lnTo>
                    <a:pt x="559" y="1483"/>
                  </a:lnTo>
                  <a:lnTo>
                    <a:pt x="526" y="1491"/>
                  </a:lnTo>
                  <a:lnTo>
                    <a:pt x="494" y="1496"/>
                  </a:lnTo>
                  <a:lnTo>
                    <a:pt x="463" y="1497"/>
                  </a:lnTo>
                  <a:lnTo>
                    <a:pt x="431" y="1494"/>
                  </a:lnTo>
                  <a:lnTo>
                    <a:pt x="409" y="1490"/>
                  </a:lnTo>
                  <a:lnTo>
                    <a:pt x="388" y="1486"/>
                  </a:lnTo>
                  <a:lnTo>
                    <a:pt x="366" y="1478"/>
                  </a:lnTo>
                  <a:lnTo>
                    <a:pt x="345" y="1471"/>
                  </a:lnTo>
                  <a:lnTo>
                    <a:pt x="324" y="1463"/>
                  </a:lnTo>
                  <a:lnTo>
                    <a:pt x="303" y="1451"/>
                  </a:lnTo>
                  <a:lnTo>
                    <a:pt x="284" y="1439"/>
                  </a:lnTo>
                  <a:lnTo>
                    <a:pt x="265" y="1426"/>
                  </a:lnTo>
                  <a:lnTo>
                    <a:pt x="245" y="1412"/>
                  </a:lnTo>
                  <a:lnTo>
                    <a:pt x="226" y="1396"/>
                  </a:lnTo>
                  <a:lnTo>
                    <a:pt x="208" y="1380"/>
                  </a:lnTo>
                  <a:lnTo>
                    <a:pt x="191" y="1362"/>
                  </a:lnTo>
                  <a:lnTo>
                    <a:pt x="174" y="1343"/>
                  </a:lnTo>
                  <a:lnTo>
                    <a:pt x="157" y="1323"/>
                  </a:lnTo>
                  <a:lnTo>
                    <a:pt x="141" y="1301"/>
                  </a:lnTo>
                  <a:lnTo>
                    <a:pt x="126" y="1278"/>
                  </a:lnTo>
                  <a:lnTo>
                    <a:pt x="93" y="1219"/>
                  </a:lnTo>
                  <a:lnTo>
                    <a:pt x="64" y="1155"/>
                  </a:lnTo>
                  <a:lnTo>
                    <a:pt x="41" y="1089"/>
                  </a:lnTo>
                  <a:lnTo>
                    <a:pt x="22" y="1018"/>
                  </a:lnTo>
                  <a:lnTo>
                    <a:pt x="9" y="945"/>
                  </a:lnTo>
                  <a:lnTo>
                    <a:pt x="2" y="870"/>
                  </a:lnTo>
                  <a:lnTo>
                    <a:pt x="0" y="793"/>
                  </a:lnTo>
                  <a:lnTo>
                    <a:pt x="3" y="7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92" name="Freeform 108"/>
            <p:cNvSpPr>
              <a:spLocks/>
            </p:cNvSpPr>
            <p:nvPr/>
          </p:nvSpPr>
          <p:spPr bwMode="auto">
            <a:xfrm>
              <a:off x="-1082" y="2396"/>
              <a:ext cx="306" cy="432"/>
            </a:xfrm>
            <a:custGeom>
              <a:avLst/>
              <a:gdLst/>
              <a:ahLst/>
              <a:cxnLst>
                <a:cxn ang="0">
                  <a:pos x="172" y="1175"/>
                </a:cxn>
                <a:cxn ang="0">
                  <a:pos x="255" y="1244"/>
                </a:cxn>
                <a:cxn ang="0">
                  <a:pos x="346" y="1286"/>
                </a:cxn>
                <a:cxn ang="0">
                  <a:pos x="464" y="1291"/>
                </a:cxn>
                <a:cxn ang="0">
                  <a:pos x="600" y="1233"/>
                </a:cxn>
                <a:cxn ang="0">
                  <a:pos x="722" y="1115"/>
                </a:cxn>
                <a:cxn ang="0">
                  <a:pos x="768" y="1011"/>
                </a:cxn>
                <a:cxn ang="0">
                  <a:pos x="729" y="969"/>
                </a:cxn>
                <a:cxn ang="0">
                  <a:pos x="763" y="959"/>
                </a:cxn>
                <a:cxn ang="0">
                  <a:pos x="828" y="962"/>
                </a:cxn>
                <a:cxn ang="0">
                  <a:pos x="865" y="950"/>
                </a:cxn>
                <a:cxn ang="0">
                  <a:pos x="899" y="911"/>
                </a:cxn>
                <a:cxn ang="0">
                  <a:pos x="916" y="848"/>
                </a:cxn>
                <a:cxn ang="0">
                  <a:pos x="887" y="738"/>
                </a:cxn>
                <a:cxn ang="0">
                  <a:pos x="823" y="704"/>
                </a:cxn>
                <a:cxn ang="0">
                  <a:pos x="765" y="672"/>
                </a:cxn>
                <a:cxn ang="0">
                  <a:pos x="788" y="653"/>
                </a:cxn>
                <a:cxn ang="0">
                  <a:pos x="805" y="637"/>
                </a:cxn>
                <a:cxn ang="0">
                  <a:pos x="763" y="601"/>
                </a:cxn>
                <a:cxn ang="0">
                  <a:pos x="732" y="545"/>
                </a:cxn>
                <a:cxn ang="0">
                  <a:pos x="716" y="510"/>
                </a:cxn>
                <a:cxn ang="0">
                  <a:pos x="767" y="568"/>
                </a:cxn>
                <a:cxn ang="0">
                  <a:pos x="837" y="601"/>
                </a:cxn>
                <a:cxn ang="0">
                  <a:pos x="869" y="610"/>
                </a:cxn>
                <a:cxn ang="0">
                  <a:pos x="875" y="607"/>
                </a:cxn>
                <a:cxn ang="0">
                  <a:pos x="843" y="585"/>
                </a:cxn>
                <a:cxn ang="0">
                  <a:pos x="769" y="535"/>
                </a:cxn>
                <a:cxn ang="0">
                  <a:pos x="729" y="468"/>
                </a:cxn>
                <a:cxn ang="0">
                  <a:pos x="713" y="434"/>
                </a:cxn>
                <a:cxn ang="0">
                  <a:pos x="765" y="493"/>
                </a:cxn>
                <a:cxn ang="0">
                  <a:pos x="833" y="526"/>
                </a:cxn>
                <a:cxn ang="0">
                  <a:pos x="862" y="533"/>
                </a:cxn>
                <a:cxn ang="0">
                  <a:pos x="867" y="525"/>
                </a:cxn>
                <a:cxn ang="0">
                  <a:pos x="842" y="509"/>
                </a:cxn>
                <a:cxn ang="0">
                  <a:pos x="768" y="457"/>
                </a:cxn>
                <a:cxn ang="0">
                  <a:pos x="728" y="391"/>
                </a:cxn>
                <a:cxn ang="0">
                  <a:pos x="712" y="356"/>
                </a:cxn>
                <a:cxn ang="0">
                  <a:pos x="763" y="415"/>
                </a:cxn>
                <a:cxn ang="0">
                  <a:pos x="837" y="448"/>
                </a:cxn>
                <a:cxn ang="0">
                  <a:pos x="853" y="453"/>
                </a:cxn>
                <a:cxn ang="0">
                  <a:pos x="787" y="411"/>
                </a:cxn>
                <a:cxn ang="0">
                  <a:pos x="736" y="350"/>
                </a:cxn>
                <a:cxn ang="0">
                  <a:pos x="710" y="295"/>
                </a:cxn>
                <a:cxn ang="0">
                  <a:pos x="728" y="317"/>
                </a:cxn>
                <a:cxn ang="0">
                  <a:pos x="817" y="379"/>
                </a:cxn>
                <a:cxn ang="0">
                  <a:pos x="821" y="344"/>
                </a:cxn>
                <a:cxn ang="0">
                  <a:pos x="737" y="177"/>
                </a:cxn>
                <a:cxn ang="0">
                  <a:pos x="623" y="59"/>
                </a:cxn>
                <a:cxn ang="0">
                  <a:pos x="490" y="3"/>
                </a:cxn>
                <a:cxn ang="0">
                  <a:pos x="278" y="53"/>
                </a:cxn>
                <a:cxn ang="0">
                  <a:pos x="107" y="239"/>
                </a:cxn>
                <a:cxn ang="0">
                  <a:pos x="11" y="525"/>
                </a:cxn>
                <a:cxn ang="0">
                  <a:pos x="21" y="865"/>
                </a:cxn>
              </a:cxnLst>
              <a:rect l="0" t="0" r="r" b="b"/>
              <a:pathLst>
                <a:path w="916" h="1295">
                  <a:moveTo>
                    <a:pt x="115" y="1102"/>
                  </a:moveTo>
                  <a:lnTo>
                    <a:pt x="129" y="1122"/>
                  </a:lnTo>
                  <a:lnTo>
                    <a:pt x="142" y="1141"/>
                  </a:lnTo>
                  <a:lnTo>
                    <a:pt x="157" y="1159"/>
                  </a:lnTo>
                  <a:lnTo>
                    <a:pt x="172" y="1175"/>
                  </a:lnTo>
                  <a:lnTo>
                    <a:pt x="188" y="1193"/>
                  </a:lnTo>
                  <a:lnTo>
                    <a:pt x="204" y="1207"/>
                  </a:lnTo>
                  <a:lnTo>
                    <a:pt x="221" y="1220"/>
                  </a:lnTo>
                  <a:lnTo>
                    <a:pt x="238" y="1233"/>
                  </a:lnTo>
                  <a:lnTo>
                    <a:pt x="255" y="1244"/>
                  </a:lnTo>
                  <a:lnTo>
                    <a:pt x="272" y="1256"/>
                  </a:lnTo>
                  <a:lnTo>
                    <a:pt x="290" y="1265"/>
                  </a:lnTo>
                  <a:lnTo>
                    <a:pt x="308" y="1273"/>
                  </a:lnTo>
                  <a:lnTo>
                    <a:pt x="327" y="1281"/>
                  </a:lnTo>
                  <a:lnTo>
                    <a:pt x="346" y="1286"/>
                  </a:lnTo>
                  <a:lnTo>
                    <a:pt x="364" y="1291"/>
                  </a:lnTo>
                  <a:lnTo>
                    <a:pt x="383" y="1293"/>
                  </a:lnTo>
                  <a:lnTo>
                    <a:pt x="411" y="1295"/>
                  </a:lnTo>
                  <a:lnTo>
                    <a:pt x="437" y="1295"/>
                  </a:lnTo>
                  <a:lnTo>
                    <a:pt x="464" y="1291"/>
                  </a:lnTo>
                  <a:lnTo>
                    <a:pt x="493" y="1285"/>
                  </a:lnTo>
                  <a:lnTo>
                    <a:pt x="520" y="1275"/>
                  </a:lnTo>
                  <a:lnTo>
                    <a:pt x="546" y="1263"/>
                  </a:lnTo>
                  <a:lnTo>
                    <a:pt x="573" y="1249"/>
                  </a:lnTo>
                  <a:lnTo>
                    <a:pt x="600" y="1233"/>
                  </a:lnTo>
                  <a:lnTo>
                    <a:pt x="626" y="1213"/>
                  </a:lnTo>
                  <a:lnTo>
                    <a:pt x="652" y="1193"/>
                  </a:lnTo>
                  <a:lnTo>
                    <a:pt x="676" y="1168"/>
                  </a:lnTo>
                  <a:lnTo>
                    <a:pt x="700" y="1143"/>
                  </a:lnTo>
                  <a:lnTo>
                    <a:pt x="722" y="1115"/>
                  </a:lnTo>
                  <a:lnTo>
                    <a:pt x="745" y="1086"/>
                  </a:lnTo>
                  <a:lnTo>
                    <a:pt x="766" y="1054"/>
                  </a:lnTo>
                  <a:lnTo>
                    <a:pt x="785" y="1021"/>
                  </a:lnTo>
                  <a:lnTo>
                    <a:pt x="776" y="1017"/>
                  </a:lnTo>
                  <a:lnTo>
                    <a:pt x="768" y="1011"/>
                  </a:lnTo>
                  <a:lnTo>
                    <a:pt x="759" y="1004"/>
                  </a:lnTo>
                  <a:lnTo>
                    <a:pt x="751" y="996"/>
                  </a:lnTo>
                  <a:lnTo>
                    <a:pt x="743" y="988"/>
                  </a:lnTo>
                  <a:lnTo>
                    <a:pt x="736" y="979"/>
                  </a:lnTo>
                  <a:lnTo>
                    <a:pt x="729" y="969"/>
                  </a:lnTo>
                  <a:lnTo>
                    <a:pt x="722" y="959"/>
                  </a:lnTo>
                  <a:lnTo>
                    <a:pt x="726" y="959"/>
                  </a:lnTo>
                  <a:lnTo>
                    <a:pt x="735" y="959"/>
                  </a:lnTo>
                  <a:lnTo>
                    <a:pt x="749" y="959"/>
                  </a:lnTo>
                  <a:lnTo>
                    <a:pt x="763" y="959"/>
                  </a:lnTo>
                  <a:lnTo>
                    <a:pt x="780" y="959"/>
                  </a:lnTo>
                  <a:lnTo>
                    <a:pt x="796" y="960"/>
                  </a:lnTo>
                  <a:lnTo>
                    <a:pt x="811" y="960"/>
                  </a:lnTo>
                  <a:lnTo>
                    <a:pt x="821" y="962"/>
                  </a:lnTo>
                  <a:lnTo>
                    <a:pt x="828" y="962"/>
                  </a:lnTo>
                  <a:lnTo>
                    <a:pt x="836" y="962"/>
                  </a:lnTo>
                  <a:lnTo>
                    <a:pt x="843" y="960"/>
                  </a:lnTo>
                  <a:lnTo>
                    <a:pt x="851" y="957"/>
                  </a:lnTo>
                  <a:lnTo>
                    <a:pt x="858" y="955"/>
                  </a:lnTo>
                  <a:lnTo>
                    <a:pt x="865" y="950"/>
                  </a:lnTo>
                  <a:lnTo>
                    <a:pt x="871" y="946"/>
                  </a:lnTo>
                  <a:lnTo>
                    <a:pt x="878" y="940"/>
                  </a:lnTo>
                  <a:lnTo>
                    <a:pt x="885" y="931"/>
                  </a:lnTo>
                  <a:lnTo>
                    <a:pt x="892" y="921"/>
                  </a:lnTo>
                  <a:lnTo>
                    <a:pt x="899" y="911"/>
                  </a:lnTo>
                  <a:lnTo>
                    <a:pt x="903" y="900"/>
                  </a:lnTo>
                  <a:lnTo>
                    <a:pt x="908" y="887"/>
                  </a:lnTo>
                  <a:lnTo>
                    <a:pt x="911" y="874"/>
                  </a:lnTo>
                  <a:lnTo>
                    <a:pt x="914" y="861"/>
                  </a:lnTo>
                  <a:lnTo>
                    <a:pt x="916" y="848"/>
                  </a:lnTo>
                  <a:lnTo>
                    <a:pt x="916" y="822"/>
                  </a:lnTo>
                  <a:lnTo>
                    <a:pt x="914" y="797"/>
                  </a:lnTo>
                  <a:lnTo>
                    <a:pt x="907" y="776"/>
                  </a:lnTo>
                  <a:lnTo>
                    <a:pt x="899" y="755"/>
                  </a:lnTo>
                  <a:lnTo>
                    <a:pt x="887" y="738"/>
                  </a:lnTo>
                  <a:lnTo>
                    <a:pt x="874" y="725"/>
                  </a:lnTo>
                  <a:lnTo>
                    <a:pt x="859" y="715"/>
                  </a:lnTo>
                  <a:lnTo>
                    <a:pt x="842" y="711"/>
                  </a:lnTo>
                  <a:lnTo>
                    <a:pt x="834" y="708"/>
                  </a:lnTo>
                  <a:lnTo>
                    <a:pt x="823" y="704"/>
                  </a:lnTo>
                  <a:lnTo>
                    <a:pt x="809" y="696"/>
                  </a:lnTo>
                  <a:lnTo>
                    <a:pt x="795" y="689"/>
                  </a:lnTo>
                  <a:lnTo>
                    <a:pt x="783" y="682"/>
                  </a:lnTo>
                  <a:lnTo>
                    <a:pt x="773" y="676"/>
                  </a:lnTo>
                  <a:lnTo>
                    <a:pt x="765" y="672"/>
                  </a:lnTo>
                  <a:lnTo>
                    <a:pt x="762" y="670"/>
                  </a:lnTo>
                  <a:lnTo>
                    <a:pt x="769" y="665"/>
                  </a:lnTo>
                  <a:lnTo>
                    <a:pt x="775" y="660"/>
                  </a:lnTo>
                  <a:lnTo>
                    <a:pt x="782" y="656"/>
                  </a:lnTo>
                  <a:lnTo>
                    <a:pt x="788" y="653"/>
                  </a:lnTo>
                  <a:lnTo>
                    <a:pt x="795" y="650"/>
                  </a:lnTo>
                  <a:lnTo>
                    <a:pt x="802" y="647"/>
                  </a:lnTo>
                  <a:lnTo>
                    <a:pt x="809" y="646"/>
                  </a:lnTo>
                  <a:lnTo>
                    <a:pt x="816" y="644"/>
                  </a:lnTo>
                  <a:lnTo>
                    <a:pt x="805" y="637"/>
                  </a:lnTo>
                  <a:lnTo>
                    <a:pt x="796" y="630"/>
                  </a:lnTo>
                  <a:lnTo>
                    <a:pt x="787" y="623"/>
                  </a:lnTo>
                  <a:lnTo>
                    <a:pt x="779" y="616"/>
                  </a:lnTo>
                  <a:lnTo>
                    <a:pt x="771" y="608"/>
                  </a:lnTo>
                  <a:lnTo>
                    <a:pt x="763" y="601"/>
                  </a:lnTo>
                  <a:lnTo>
                    <a:pt x="758" y="593"/>
                  </a:lnTo>
                  <a:lnTo>
                    <a:pt x="752" y="584"/>
                  </a:lnTo>
                  <a:lnTo>
                    <a:pt x="744" y="571"/>
                  </a:lnTo>
                  <a:lnTo>
                    <a:pt x="737" y="556"/>
                  </a:lnTo>
                  <a:lnTo>
                    <a:pt x="732" y="545"/>
                  </a:lnTo>
                  <a:lnTo>
                    <a:pt x="726" y="533"/>
                  </a:lnTo>
                  <a:lnTo>
                    <a:pt x="721" y="525"/>
                  </a:lnTo>
                  <a:lnTo>
                    <a:pt x="718" y="516"/>
                  </a:lnTo>
                  <a:lnTo>
                    <a:pt x="717" y="512"/>
                  </a:lnTo>
                  <a:lnTo>
                    <a:pt x="716" y="510"/>
                  </a:lnTo>
                  <a:lnTo>
                    <a:pt x="718" y="513"/>
                  </a:lnTo>
                  <a:lnTo>
                    <a:pt x="726" y="523"/>
                  </a:lnTo>
                  <a:lnTo>
                    <a:pt x="736" y="536"/>
                  </a:lnTo>
                  <a:lnTo>
                    <a:pt x="751" y="552"/>
                  </a:lnTo>
                  <a:lnTo>
                    <a:pt x="767" y="568"/>
                  </a:lnTo>
                  <a:lnTo>
                    <a:pt x="786" y="582"/>
                  </a:lnTo>
                  <a:lnTo>
                    <a:pt x="805" y="594"/>
                  </a:lnTo>
                  <a:lnTo>
                    <a:pt x="825" y="600"/>
                  </a:lnTo>
                  <a:lnTo>
                    <a:pt x="832" y="600"/>
                  </a:lnTo>
                  <a:lnTo>
                    <a:pt x="837" y="601"/>
                  </a:lnTo>
                  <a:lnTo>
                    <a:pt x="844" y="603"/>
                  </a:lnTo>
                  <a:lnTo>
                    <a:pt x="850" y="604"/>
                  </a:lnTo>
                  <a:lnTo>
                    <a:pt x="857" y="605"/>
                  </a:lnTo>
                  <a:lnTo>
                    <a:pt x="862" y="608"/>
                  </a:lnTo>
                  <a:lnTo>
                    <a:pt x="869" y="610"/>
                  </a:lnTo>
                  <a:lnTo>
                    <a:pt x="875" y="613"/>
                  </a:lnTo>
                  <a:lnTo>
                    <a:pt x="875" y="611"/>
                  </a:lnTo>
                  <a:lnTo>
                    <a:pt x="875" y="610"/>
                  </a:lnTo>
                  <a:lnTo>
                    <a:pt x="875" y="608"/>
                  </a:lnTo>
                  <a:lnTo>
                    <a:pt x="875" y="607"/>
                  </a:lnTo>
                  <a:lnTo>
                    <a:pt x="871" y="604"/>
                  </a:lnTo>
                  <a:lnTo>
                    <a:pt x="869" y="601"/>
                  </a:lnTo>
                  <a:lnTo>
                    <a:pt x="866" y="600"/>
                  </a:lnTo>
                  <a:lnTo>
                    <a:pt x="862" y="597"/>
                  </a:lnTo>
                  <a:lnTo>
                    <a:pt x="843" y="585"/>
                  </a:lnTo>
                  <a:lnTo>
                    <a:pt x="826" y="575"/>
                  </a:lnTo>
                  <a:lnTo>
                    <a:pt x="809" y="565"/>
                  </a:lnTo>
                  <a:lnTo>
                    <a:pt x="794" y="555"/>
                  </a:lnTo>
                  <a:lnTo>
                    <a:pt x="782" y="545"/>
                  </a:lnTo>
                  <a:lnTo>
                    <a:pt x="769" y="535"/>
                  </a:lnTo>
                  <a:lnTo>
                    <a:pt x="759" y="522"/>
                  </a:lnTo>
                  <a:lnTo>
                    <a:pt x="750" y="509"/>
                  </a:lnTo>
                  <a:lnTo>
                    <a:pt x="742" y="494"/>
                  </a:lnTo>
                  <a:lnTo>
                    <a:pt x="735" y="481"/>
                  </a:lnTo>
                  <a:lnTo>
                    <a:pt x="729" y="468"/>
                  </a:lnTo>
                  <a:lnTo>
                    <a:pt x="724" y="457"/>
                  </a:lnTo>
                  <a:lnTo>
                    <a:pt x="719" y="448"/>
                  </a:lnTo>
                  <a:lnTo>
                    <a:pt x="716" y="440"/>
                  </a:lnTo>
                  <a:lnTo>
                    <a:pt x="714" y="435"/>
                  </a:lnTo>
                  <a:lnTo>
                    <a:pt x="713" y="434"/>
                  </a:lnTo>
                  <a:lnTo>
                    <a:pt x="716" y="438"/>
                  </a:lnTo>
                  <a:lnTo>
                    <a:pt x="722" y="447"/>
                  </a:lnTo>
                  <a:lnTo>
                    <a:pt x="734" y="461"/>
                  </a:lnTo>
                  <a:lnTo>
                    <a:pt x="747" y="477"/>
                  </a:lnTo>
                  <a:lnTo>
                    <a:pt x="765" y="493"/>
                  </a:lnTo>
                  <a:lnTo>
                    <a:pt x="783" y="507"/>
                  </a:lnTo>
                  <a:lnTo>
                    <a:pt x="802" y="519"/>
                  </a:lnTo>
                  <a:lnTo>
                    <a:pt x="821" y="525"/>
                  </a:lnTo>
                  <a:lnTo>
                    <a:pt x="827" y="525"/>
                  </a:lnTo>
                  <a:lnTo>
                    <a:pt x="833" y="526"/>
                  </a:lnTo>
                  <a:lnTo>
                    <a:pt x="840" y="528"/>
                  </a:lnTo>
                  <a:lnTo>
                    <a:pt x="845" y="529"/>
                  </a:lnTo>
                  <a:lnTo>
                    <a:pt x="851" y="530"/>
                  </a:lnTo>
                  <a:lnTo>
                    <a:pt x="857" y="532"/>
                  </a:lnTo>
                  <a:lnTo>
                    <a:pt x="862" y="533"/>
                  </a:lnTo>
                  <a:lnTo>
                    <a:pt x="868" y="535"/>
                  </a:lnTo>
                  <a:lnTo>
                    <a:pt x="867" y="532"/>
                  </a:lnTo>
                  <a:lnTo>
                    <a:pt x="867" y="529"/>
                  </a:lnTo>
                  <a:lnTo>
                    <a:pt x="867" y="528"/>
                  </a:lnTo>
                  <a:lnTo>
                    <a:pt x="867" y="525"/>
                  </a:lnTo>
                  <a:lnTo>
                    <a:pt x="866" y="523"/>
                  </a:lnTo>
                  <a:lnTo>
                    <a:pt x="864" y="522"/>
                  </a:lnTo>
                  <a:lnTo>
                    <a:pt x="862" y="522"/>
                  </a:lnTo>
                  <a:lnTo>
                    <a:pt x="861" y="520"/>
                  </a:lnTo>
                  <a:lnTo>
                    <a:pt x="842" y="509"/>
                  </a:lnTo>
                  <a:lnTo>
                    <a:pt x="825" y="499"/>
                  </a:lnTo>
                  <a:lnTo>
                    <a:pt x="808" y="489"/>
                  </a:lnTo>
                  <a:lnTo>
                    <a:pt x="793" y="479"/>
                  </a:lnTo>
                  <a:lnTo>
                    <a:pt x="779" y="468"/>
                  </a:lnTo>
                  <a:lnTo>
                    <a:pt x="768" y="457"/>
                  </a:lnTo>
                  <a:lnTo>
                    <a:pt x="758" y="444"/>
                  </a:lnTo>
                  <a:lnTo>
                    <a:pt x="749" y="431"/>
                  </a:lnTo>
                  <a:lnTo>
                    <a:pt x="741" y="417"/>
                  </a:lnTo>
                  <a:lnTo>
                    <a:pt x="734" y="404"/>
                  </a:lnTo>
                  <a:lnTo>
                    <a:pt x="728" y="391"/>
                  </a:lnTo>
                  <a:lnTo>
                    <a:pt x="722" y="379"/>
                  </a:lnTo>
                  <a:lnTo>
                    <a:pt x="718" y="370"/>
                  </a:lnTo>
                  <a:lnTo>
                    <a:pt x="714" y="362"/>
                  </a:lnTo>
                  <a:lnTo>
                    <a:pt x="713" y="357"/>
                  </a:lnTo>
                  <a:lnTo>
                    <a:pt x="712" y="356"/>
                  </a:lnTo>
                  <a:lnTo>
                    <a:pt x="714" y="359"/>
                  </a:lnTo>
                  <a:lnTo>
                    <a:pt x="721" y="369"/>
                  </a:lnTo>
                  <a:lnTo>
                    <a:pt x="733" y="383"/>
                  </a:lnTo>
                  <a:lnTo>
                    <a:pt x="746" y="398"/>
                  </a:lnTo>
                  <a:lnTo>
                    <a:pt x="763" y="415"/>
                  </a:lnTo>
                  <a:lnTo>
                    <a:pt x="782" y="430"/>
                  </a:lnTo>
                  <a:lnTo>
                    <a:pt x="801" y="440"/>
                  </a:lnTo>
                  <a:lnTo>
                    <a:pt x="820" y="445"/>
                  </a:lnTo>
                  <a:lnTo>
                    <a:pt x="828" y="447"/>
                  </a:lnTo>
                  <a:lnTo>
                    <a:pt x="837" y="448"/>
                  </a:lnTo>
                  <a:lnTo>
                    <a:pt x="845" y="451"/>
                  </a:lnTo>
                  <a:lnTo>
                    <a:pt x="853" y="453"/>
                  </a:lnTo>
                  <a:lnTo>
                    <a:pt x="853" y="453"/>
                  </a:lnTo>
                  <a:lnTo>
                    <a:pt x="853" y="453"/>
                  </a:lnTo>
                  <a:lnTo>
                    <a:pt x="853" y="453"/>
                  </a:lnTo>
                  <a:lnTo>
                    <a:pt x="853" y="453"/>
                  </a:lnTo>
                  <a:lnTo>
                    <a:pt x="835" y="441"/>
                  </a:lnTo>
                  <a:lnTo>
                    <a:pt x="818" y="431"/>
                  </a:lnTo>
                  <a:lnTo>
                    <a:pt x="802" y="421"/>
                  </a:lnTo>
                  <a:lnTo>
                    <a:pt x="787" y="411"/>
                  </a:lnTo>
                  <a:lnTo>
                    <a:pt x="774" y="401"/>
                  </a:lnTo>
                  <a:lnTo>
                    <a:pt x="762" y="389"/>
                  </a:lnTo>
                  <a:lnTo>
                    <a:pt x="752" y="378"/>
                  </a:lnTo>
                  <a:lnTo>
                    <a:pt x="744" y="365"/>
                  </a:lnTo>
                  <a:lnTo>
                    <a:pt x="736" y="350"/>
                  </a:lnTo>
                  <a:lnTo>
                    <a:pt x="729" y="337"/>
                  </a:lnTo>
                  <a:lnTo>
                    <a:pt x="724" y="324"/>
                  </a:lnTo>
                  <a:lnTo>
                    <a:pt x="718" y="313"/>
                  </a:lnTo>
                  <a:lnTo>
                    <a:pt x="713" y="304"/>
                  </a:lnTo>
                  <a:lnTo>
                    <a:pt x="710" y="295"/>
                  </a:lnTo>
                  <a:lnTo>
                    <a:pt x="709" y="291"/>
                  </a:lnTo>
                  <a:lnTo>
                    <a:pt x="708" y="290"/>
                  </a:lnTo>
                  <a:lnTo>
                    <a:pt x="710" y="292"/>
                  </a:lnTo>
                  <a:lnTo>
                    <a:pt x="718" y="303"/>
                  </a:lnTo>
                  <a:lnTo>
                    <a:pt x="728" y="317"/>
                  </a:lnTo>
                  <a:lnTo>
                    <a:pt x="743" y="331"/>
                  </a:lnTo>
                  <a:lnTo>
                    <a:pt x="759" y="349"/>
                  </a:lnTo>
                  <a:lnTo>
                    <a:pt x="778" y="363"/>
                  </a:lnTo>
                  <a:lnTo>
                    <a:pt x="798" y="373"/>
                  </a:lnTo>
                  <a:lnTo>
                    <a:pt x="817" y="379"/>
                  </a:lnTo>
                  <a:lnTo>
                    <a:pt x="821" y="380"/>
                  </a:lnTo>
                  <a:lnTo>
                    <a:pt x="826" y="380"/>
                  </a:lnTo>
                  <a:lnTo>
                    <a:pt x="829" y="382"/>
                  </a:lnTo>
                  <a:lnTo>
                    <a:pt x="834" y="382"/>
                  </a:lnTo>
                  <a:lnTo>
                    <a:pt x="821" y="344"/>
                  </a:lnTo>
                  <a:lnTo>
                    <a:pt x="807" y="308"/>
                  </a:lnTo>
                  <a:lnTo>
                    <a:pt x="792" y="272"/>
                  </a:lnTo>
                  <a:lnTo>
                    <a:pt x="775" y="239"/>
                  </a:lnTo>
                  <a:lnTo>
                    <a:pt x="757" y="207"/>
                  </a:lnTo>
                  <a:lnTo>
                    <a:pt x="737" y="177"/>
                  </a:lnTo>
                  <a:lnTo>
                    <a:pt x="717" y="150"/>
                  </a:lnTo>
                  <a:lnTo>
                    <a:pt x="695" y="122"/>
                  </a:lnTo>
                  <a:lnTo>
                    <a:pt x="672" y="99"/>
                  </a:lnTo>
                  <a:lnTo>
                    <a:pt x="649" y="78"/>
                  </a:lnTo>
                  <a:lnTo>
                    <a:pt x="623" y="59"/>
                  </a:lnTo>
                  <a:lnTo>
                    <a:pt x="598" y="42"/>
                  </a:lnTo>
                  <a:lnTo>
                    <a:pt x="572" y="27"/>
                  </a:lnTo>
                  <a:lnTo>
                    <a:pt x="546" y="16"/>
                  </a:lnTo>
                  <a:lnTo>
                    <a:pt x="519" y="8"/>
                  </a:lnTo>
                  <a:lnTo>
                    <a:pt x="490" y="3"/>
                  </a:lnTo>
                  <a:lnTo>
                    <a:pt x="446" y="0"/>
                  </a:lnTo>
                  <a:lnTo>
                    <a:pt x="402" y="4"/>
                  </a:lnTo>
                  <a:lnTo>
                    <a:pt x="360" y="14"/>
                  </a:lnTo>
                  <a:lnTo>
                    <a:pt x="317" y="31"/>
                  </a:lnTo>
                  <a:lnTo>
                    <a:pt x="278" y="53"/>
                  </a:lnTo>
                  <a:lnTo>
                    <a:pt x="239" y="80"/>
                  </a:lnTo>
                  <a:lnTo>
                    <a:pt x="203" y="114"/>
                  </a:lnTo>
                  <a:lnTo>
                    <a:pt x="168" y="151"/>
                  </a:lnTo>
                  <a:lnTo>
                    <a:pt x="137" y="193"/>
                  </a:lnTo>
                  <a:lnTo>
                    <a:pt x="107" y="239"/>
                  </a:lnTo>
                  <a:lnTo>
                    <a:pt x="81" y="290"/>
                  </a:lnTo>
                  <a:lnTo>
                    <a:pt x="58" y="344"/>
                  </a:lnTo>
                  <a:lnTo>
                    <a:pt x="39" y="401"/>
                  </a:lnTo>
                  <a:lnTo>
                    <a:pt x="23" y="461"/>
                  </a:lnTo>
                  <a:lnTo>
                    <a:pt x="11" y="525"/>
                  </a:lnTo>
                  <a:lnTo>
                    <a:pt x="4" y="590"/>
                  </a:lnTo>
                  <a:lnTo>
                    <a:pt x="0" y="660"/>
                  </a:lnTo>
                  <a:lnTo>
                    <a:pt x="2" y="731"/>
                  </a:lnTo>
                  <a:lnTo>
                    <a:pt x="9" y="799"/>
                  </a:lnTo>
                  <a:lnTo>
                    <a:pt x="21" y="865"/>
                  </a:lnTo>
                  <a:lnTo>
                    <a:pt x="38" y="930"/>
                  </a:lnTo>
                  <a:lnTo>
                    <a:pt x="59" y="991"/>
                  </a:lnTo>
                  <a:lnTo>
                    <a:pt x="84" y="1048"/>
                  </a:lnTo>
                  <a:lnTo>
                    <a:pt x="115" y="11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93" name="Freeform 109"/>
            <p:cNvSpPr>
              <a:spLocks/>
            </p:cNvSpPr>
            <p:nvPr/>
          </p:nvSpPr>
          <p:spPr bwMode="auto">
            <a:xfrm>
              <a:off x="-824" y="2374"/>
              <a:ext cx="199" cy="332"/>
            </a:xfrm>
            <a:custGeom>
              <a:avLst/>
              <a:gdLst/>
              <a:ahLst/>
              <a:cxnLst>
                <a:cxn ang="0">
                  <a:pos x="573" y="387"/>
                </a:cxn>
                <a:cxn ang="0">
                  <a:pos x="564" y="272"/>
                </a:cxn>
                <a:cxn ang="0">
                  <a:pos x="551" y="165"/>
                </a:cxn>
                <a:cxn ang="0">
                  <a:pos x="524" y="87"/>
                </a:cxn>
                <a:cxn ang="0">
                  <a:pos x="500" y="65"/>
                </a:cxn>
                <a:cxn ang="0">
                  <a:pos x="481" y="59"/>
                </a:cxn>
                <a:cxn ang="0">
                  <a:pos x="455" y="65"/>
                </a:cxn>
                <a:cxn ang="0">
                  <a:pos x="435" y="77"/>
                </a:cxn>
                <a:cxn ang="0">
                  <a:pos x="423" y="57"/>
                </a:cxn>
                <a:cxn ang="0">
                  <a:pos x="409" y="28"/>
                </a:cxn>
                <a:cxn ang="0">
                  <a:pos x="393" y="10"/>
                </a:cxn>
                <a:cxn ang="0">
                  <a:pos x="375" y="2"/>
                </a:cxn>
                <a:cxn ang="0">
                  <a:pos x="355" y="2"/>
                </a:cxn>
                <a:cxn ang="0">
                  <a:pos x="335" y="9"/>
                </a:cxn>
                <a:cxn ang="0">
                  <a:pos x="320" y="18"/>
                </a:cxn>
                <a:cxn ang="0">
                  <a:pos x="308" y="29"/>
                </a:cxn>
                <a:cxn ang="0">
                  <a:pos x="293" y="26"/>
                </a:cxn>
                <a:cxn ang="0">
                  <a:pos x="273" y="23"/>
                </a:cxn>
                <a:cxn ang="0">
                  <a:pos x="251" y="28"/>
                </a:cxn>
                <a:cxn ang="0">
                  <a:pos x="225" y="45"/>
                </a:cxn>
                <a:cxn ang="0">
                  <a:pos x="204" y="71"/>
                </a:cxn>
                <a:cxn ang="0">
                  <a:pos x="184" y="133"/>
                </a:cxn>
                <a:cxn ang="0">
                  <a:pos x="187" y="273"/>
                </a:cxn>
                <a:cxn ang="0">
                  <a:pos x="215" y="400"/>
                </a:cxn>
                <a:cxn ang="0">
                  <a:pos x="234" y="459"/>
                </a:cxn>
                <a:cxn ang="0">
                  <a:pos x="243" y="485"/>
                </a:cxn>
                <a:cxn ang="0">
                  <a:pos x="241" y="486"/>
                </a:cxn>
                <a:cxn ang="0">
                  <a:pos x="231" y="511"/>
                </a:cxn>
                <a:cxn ang="0">
                  <a:pos x="226" y="561"/>
                </a:cxn>
                <a:cxn ang="0">
                  <a:pos x="214" y="606"/>
                </a:cxn>
                <a:cxn ang="0">
                  <a:pos x="200" y="587"/>
                </a:cxn>
                <a:cxn ang="0">
                  <a:pos x="182" y="570"/>
                </a:cxn>
                <a:cxn ang="0">
                  <a:pos x="150" y="553"/>
                </a:cxn>
                <a:cxn ang="0">
                  <a:pos x="110" y="548"/>
                </a:cxn>
                <a:cxn ang="0">
                  <a:pos x="66" y="560"/>
                </a:cxn>
                <a:cxn ang="0">
                  <a:pos x="18" y="592"/>
                </a:cxn>
                <a:cxn ang="0">
                  <a:pos x="1" y="628"/>
                </a:cxn>
                <a:cxn ang="0">
                  <a:pos x="4" y="672"/>
                </a:cxn>
                <a:cxn ang="0">
                  <a:pos x="43" y="732"/>
                </a:cxn>
                <a:cxn ang="0">
                  <a:pos x="95" y="766"/>
                </a:cxn>
                <a:cxn ang="0">
                  <a:pos x="124" y="778"/>
                </a:cxn>
                <a:cxn ang="0">
                  <a:pos x="142" y="805"/>
                </a:cxn>
                <a:cxn ang="0">
                  <a:pos x="160" y="844"/>
                </a:cxn>
                <a:cxn ang="0">
                  <a:pos x="174" y="877"/>
                </a:cxn>
                <a:cxn ang="0">
                  <a:pos x="191" y="909"/>
                </a:cxn>
                <a:cxn ang="0">
                  <a:pos x="225" y="954"/>
                </a:cxn>
                <a:cxn ang="0">
                  <a:pos x="300" y="975"/>
                </a:cxn>
                <a:cxn ang="0">
                  <a:pos x="355" y="965"/>
                </a:cxn>
                <a:cxn ang="0">
                  <a:pos x="365" y="965"/>
                </a:cxn>
                <a:cxn ang="0">
                  <a:pos x="381" y="977"/>
                </a:cxn>
                <a:cxn ang="0">
                  <a:pos x="418" y="994"/>
                </a:cxn>
                <a:cxn ang="0">
                  <a:pos x="455" y="996"/>
                </a:cxn>
                <a:cxn ang="0">
                  <a:pos x="497" y="972"/>
                </a:cxn>
                <a:cxn ang="0">
                  <a:pos x="539" y="916"/>
                </a:cxn>
                <a:cxn ang="0">
                  <a:pos x="557" y="872"/>
                </a:cxn>
                <a:cxn ang="0">
                  <a:pos x="570" y="801"/>
                </a:cxn>
                <a:cxn ang="0">
                  <a:pos x="591" y="618"/>
                </a:cxn>
                <a:cxn ang="0">
                  <a:pos x="583" y="449"/>
                </a:cxn>
              </a:cxnLst>
              <a:rect l="0" t="0" r="r" b="b"/>
              <a:pathLst>
                <a:path w="595" h="997">
                  <a:moveTo>
                    <a:pt x="583" y="449"/>
                  </a:moveTo>
                  <a:lnTo>
                    <a:pt x="578" y="422"/>
                  </a:lnTo>
                  <a:lnTo>
                    <a:pt x="573" y="387"/>
                  </a:lnTo>
                  <a:lnTo>
                    <a:pt x="568" y="349"/>
                  </a:lnTo>
                  <a:lnTo>
                    <a:pt x="566" y="309"/>
                  </a:lnTo>
                  <a:lnTo>
                    <a:pt x="564" y="272"/>
                  </a:lnTo>
                  <a:lnTo>
                    <a:pt x="560" y="234"/>
                  </a:lnTo>
                  <a:lnTo>
                    <a:pt x="556" y="198"/>
                  </a:lnTo>
                  <a:lnTo>
                    <a:pt x="551" y="165"/>
                  </a:lnTo>
                  <a:lnTo>
                    <a:pt x="543" y="134"/>
                  </a:lnTo>
                  <a:lnTo>
                    <a:pt x="535" y="109"/>
                  </a:lnTo>
                  <a:lnTo>
                    <a:pt x="524" y="87"/>
                  </a:lnTo>
                  <a:lnTo>
                    <a:pt x="509" y="71"/>
                  </a:lnTo>
                  <a:lnTo>
                    <a:pt x="505" y="68"/>
                  </a:lnTo>
                  <a:lnTo>
                    <a:pt x="500" y="65"/>
                  </a:lnTo>
                  <a:lnTo>
                    <a:pt x="494" y="62"/>
                  </a:lnTo>
                  <a:lnTo>
                    <a:pt x="488" y="61"/>
                  </a:lnTo>
                  <a:lnTo>
                    <a:pt x="481" y="59"/>
                  </a:lnTo>
                  <a:lnTo>
                    <a:pt x="473" y="59"/>
                  </a:lnTo>
                  <a:lnTo>
                    <a:pt x="464" y="62"/>
                  </a:lnTo>
                  <a:lnTo>
                    <a:pt x="455" y="65"/>
                  </a:lnTo>
                  <a:lnTo>
                    <a:pt x="448" y="68"/>
                  </a:lnTo>
                  <a:lnTo>
                    <a:pt x="442" y="72"/>
                  </a:lnTo>
                  <a:lnTo>
                    <a:pt x="435" y="77"/>
                  </a:lnTo>
                  <a:lnTo>
                    <a:pt x="430" y="81"/>
                  </a:lnTo>
                  <a:lnTo>
                    <a:pt x="426" y="68"/>
                  </a:lnTo>
                  <a:lnTo>
                    <a:pt x="423" y="57"/>
                  </a:lnTo>
                  <a:lnTo>
                    <a:pt x="418" y="47"/>
                  </a:lnTo>
                  <a:lnTo>
                    <a:pt x="414" y="36"/>
                  </a:lnTo>
                  <a:lnTo>
                    <a:pt x="409" y="28"/>
                  </a:lnTo>
                  <a:lnTo>
                    <a:pt x="405" y="22"/>
                  </a:lnTo>
                  <a:lnTo>
                    <a:pt x="399" y="15"/>
                  </a:lnTo>
                  <a:lnTo>
                    <a:pt x="393" y="10"/>
                  </a:lnTo>
                  <a:lnTo>
                    <a:pt x="388" y="6"/>
                  </a:lnTo>
                  <a:lnTo>
                    <a:pt x="382" y="3"/>
                  </a:lnTo>
                  <a:lnTo>
                    <a:pt x="375" y="2"/>
                  </a:lnTo>
                  <a:lnTo>
                    <a:pt x="368" y="0"/>
                  </a:lnTo>
                  <a:lnTo>
                    <a:pt x="361" y="0"/>
                  </a:lnTo>
                  <a:lnTo>
                    <a:pt x="355" y="2"/>
                  </a:lnTo>
                  <a:lnTo>
                    <a:pt x="348" y="3"/>
                  </a:lnTo>
                  <a:lnTo>
                    <a:pt x="340" y="6"/>
                  </a:lnTo>
                  <a:lnTo>
                    <a:pt x="335" y="9"/>
                  </a:lnTo>
                  <a:lnTo>
                    <a:pt x="330" y="10"/>
                  </a:lnTo>
                  <a:lnTo>
                    <a:pt x="325" y="13"/>
                  </a:lnTo>
                  <a:lnTo>
                    <a:pt x="320" y="18"/>
                  </a:lnTo>
                  <a:lnTo>
                    <a:pt x="317" y="21"/>
                  </a:lnTo>
                  <a:lnTo>
                    <a:pt x="312" y="25"/>
                  </a:lnTo>
                  <a:lnTo>
                    <a:pt x="308" y="29"/>
                  </a:lnTo>
                  <a:lnTo>
                    <a:pt x="305" y="34"/>
                  </a:lnTo>
                  <a:lnTo>
                    <a:pt x="299" y="29"/>
                  </a:lnTo>
                  <a:lnTo>
                    <a:pt x="293" y="26"/>
                  </a:lnTo>
                  <a:lnTo>
                    <a:pt x="286" y="25"/>
                  </a:lnTo>
                  <a:lnTo>
                    <a:pt x="279" y="23"/>
                  </a:lnTo>
                  <a:lnTo>
                    <a:pt x="273" y="23"/>
                  </a:lnTo>
                  <a:lnTo>
                    <a:pt x="266" y="23"/>
                  </a:lnTo>
                  <a:lnTo>
                    <a:pt x="259" y="25"/>
                  </a:lnTo>
                  <a:lnTo>
                    <a:pt x="251" y="28"/>
                  </a:lnTo>
                  <a:lnTo>
                    <a:pt x="242" y="32"/>
                  </a:lnTo>
                  <a:lnTo>
                    <a:pt x="233" y="38"/>
                  </a:lnTo>
                  <a:lnTo>
                    <a:pt x="225" y="45"/>
                  </a:lnTo>
                  <a:lnTo>
                    <a:pt x="218" y="52"/>
                  </a:lnTo>
                  <a:lnTo>
                    <a:pt x="211" y="61"/>
                  </a:lnTo>
                  <a:lnTo>
                    <a:pt x="204" y="71"/>
                  </a:lnTo>
                  <a:lnTo>
                    <a:pt x="199" y="81"/>
                  </a:lnTo>
                  <a:lnTo>
                    <a:pt x="194" y="93"/>
                  </a:lnTo>
                  <a:lnTo>
                    <a:pt x="184" y="133"/>
                  </a:lnTo>
                  <a:lnTo>
                    <a:pt x="181" y="178"/>
                  </a:lnTo>
                  <a:lnTo>
                    <a:pt x="182" y="225"/>
                  </a:lnTo>
                  <a:lnTo>
                    <a:pt x="187" y="273"/>
                  </a:lnTo>
                  <a:lnTo>
                    <a:pt x="195" y="319"/>
                  </a:lnTo>
                  <a:lnTo>
                    <a:pt x="204" y="362"/>
                  </a:lnTo>
                  <a:lnTo>
                    <a:pt x="215" y="400"/>
                  </a:lnTo>
                  <a:lnTo>
                    <a:pt x="224" y="430"/>
                  </a:lnTo>
                  <a:lnTo>
                    <a:pt x="228" y="445"/>
                  </a:lnTo>
                  <a:lnTo>
                    <a:pt x="234" y="459"/>
                  </a:lnTo>
                  <a:lnTo>
                    <a:pt x="240" y="472"/>
                  </a:lnTo>
                  <a:lnTo>
                    <a:pt x="244" y="484"/>
                  </a:lnTo>
                  <a:lnTo>
                    <a:pt x="243" y="485"/>
                  </a:lnTo>
                  <a:lnTo>
                    <a:pt x="243" y="485"/>
                  </a:lnTo>
                  <a:lnTo>
                    <a:pt x="242" y="486"/>
                  </a:lnTo>
                  <a:lnTo>
                    <a:pt x="241" y="486"/>
                  </a:lnTo>
                  <a:lnTo>
                    <a:pt x="235" y="495"/>
                  </a:lnTo>
                  <a:lnTo>
                    <a:pt x="233" y="504"/>
                  </a:lnTo>
                  <a:lnTo>
                    <a:pt x="231" y="511"/>
                  </a:lnTo>
                  <a:lnTo>
                    <a:pt x="231" y="518"/>
                  </a:lnTo>
                  <a:lnTo>
                    <a:pt x="229" y="537"/>
                  </a:lnTo>
                  <a:lnTo>
                    <a:pt x="226" y="561"/>
                  </a:lnTo>
                  <a:lnTo>
                    <a:pt x="223" y="587"/>
                  </a:lnTo>
                  <a:lnTo>
                    <a:pt x="218" y="613"/>
                  </a:lnTo>
                  <a:lnTo>
                    <a:pt x="214" y="606"/>
                  </a:lnTo>
                  <a:lnTo>
                    <a:pt x="210" y="600"/>
                  </a:lnTo>
                  <a:lnTo>
                    <a:pt x="204" y="593"/>
                  </a:lnTo>
                  <a:lnTo>
                    <a:pt x="200" y="587"/>
                  </a:lnTo>
                  <a:lnTo>
                    <a:pt x="194" y="582"/>
                  </a:lnTo>
                  <a:lnTo>
                    <a:pt x="187" y="574"/>
                  </a:lnTo>
                  <a:lnTo>
                    <a:pt x="182" y="570"/>
                  </a:lnTo>
                  <a:lnTo>
                    <a:pt x="175" y="564"/>
                  </a:lnTo>
                  <a:lnTo>
                    <a:pt x="162" y="557"/>
                  </a:lnTo>
                  <a:lnTo>
                    <a:pt x="150" y="553"/>
                  </a:lnTo>
                  <a:lnTo>
                    <a:pt x="137" y="548"/>
                  </a:lnTo>
                  <a:lnTo>
                    <a:pt x="124" y="547"/>
                  </a:lnTo>
                  <a:lnTo>
                    <a:pt x="110" y="548"/>
                  </a:lnTo>
                  <a:lnTo>
                    <a:pt x="95" y="550"/>
                  </a:lnTo>
                  <a:lnTo>
                    <a:pt x="80" y="554"/>
                  </a:lnTo>
                  <a:lnTo>
                    <a:pt x="66" y="560"/>
                  </a:lnTo>
                  <a:lnTo>
                    <a:pt x="45" y="570"/>
                  </a:lnTo>
                  <a:lnTo>
                    <a:pt x="30" y="580"/>
                  </a:lnTo>
                  <a:lnTo>
                    <a:pt x="18" y="592"/>
                  </a:lnTo>
                  <a:lnTo>
                    <a:pt x="10" y="603"/>
                  </a:lnTo>
                  <a:lnTo>
                    <a:pt x="4" y="616"/>
                  </a:lnTo>
                  <a:lnTo>
                    <a:pt x="1" y="628"/>
                  </a:lnTo>
                  <a:lnTo>
                    <a:pt x="0" y="639"/>
                  </a:lnTo>
                  <a:lnTo>
                    <a:pt x="0" y="649"/>
                  </a:lnTo>
                  <a:lnTo>
                    <a:pt x="4" y="672"/>
                  </a:lnTo>
                  <a:lnTo>
                    <a:pt x="13" y="694"/>
                  </a:lnTo>
                  <a:lnTo>
                    <a:pt x="27" y="714"/>
                  </a:lnTo>
                  <a:lnTo>
                    <a:pt x="43" y="732"/>
                  </a:lnTo>
                  <a:lnTo>
                    <a:pt x="61" y="746"/>
                  </a:lnTo>
                  <a:lnTo>
                    <a:pt x="78" y="758"/>
                  </a:lnTo>
                  <a:lnTo>
                    <a:pt x="95" y="766"/>
                  </a:lnTo>
                  <a:lnTo>
                    <a:pt x="110" y="771"/>
                  </a:lnTo>
                  <a:lnTo>
                    <a:pt x="117" y="773"/>
                  </a:lnTo>
                  <a:lnTo>
                    <a:pt x="124" y="778"/>
                  </a:lnTo>
                  <a:lnTo>
                    <a:pt x="130" y="785"/>
                  </a:lnTo>
                  <a:lnTo>
                    <a:pt x="136" y="794"/>
                  </a:lnTo>
                  <a:lnTo>
                    <a:pt x="142" y="805"/>
                  </a:lnTo>
                  <a:lnTo>
                    <a:pt x="149" y="817"/>
                  </a:lnTo>
                  <a:lnTo>
                    <a:pt x="154" y="830"/>
                  </a:lnTo>
                  <a:lnTo>
                    <a:pt x="160" y="844"/>
                  </a:lnTo>
                  <a:lnTo>
                    <a:pt x="165" y="856"/>
                  </a:lnTo>
                  <a:lnTo>
                    <a:pt x="169" y="866"/>
                  </a:lnTo>
                  <a:lnTo>
                    <a:pt x="174" y="877"/>
                  </a:lnTo>
                  <a:lnTo>
                    <a:pt x="179" y="887"/>
                  </a:lnTo>
                  <a:lnTo>
                    <a:pt x="185" y="899"/>
                  </a:lnTo>
                  <a:lnTo>
                    <a:pt x="191" y="909"/>
                  </a:lnTo>
                  <a:lnTo>
                    <a:pt x="196" y="921"/>
                  </a:lnTo>
                  <a:lnTo>
                    <a:pt x="203" y="931"/>
                  </a:lnTo>
                  <a:lnTo>
                    <a:pt x="225" y="954"/>
                  </a:lnTo>
                  <a:lnTo>
                    <a:pt x="249" y="968"/>
                  </a:lnTo>
                  <a:lnTo>
                    <a:pt x="275" y="975"/>
                  </a:lnTo>
                  <a:lnTo>
                    <a:pt x="300" y="975"/>
                  </a:lnTo>
                  <a:lnTo>
                    <a:pt x="323" y="972"/>
                  </a:lnTo>
                  <a:lnTo>
                    <a:pt x="341" y="968"/>
                  </a:lnTo>
                  <a:lnTo>
                    <a:pt x="355" y="965"/>
                  </a:lnTo>
                  <a:lnTo>
                    <a:pt x="360" y="962"/>
                  </a:lnTo>
                  <a:lnTo>
                    <a:pt x="360" y="961"/>
                  </a:lnTo>
                  <a:lnTo>
                    <a:pt x="365" y="965"/>
                  </a:lnTo>
                  <a:lnTo>
                    <a:pt x="369" y="970"/>
                  </a:lnTo>
                  <a:lnTo>
                    <a:pt x="375" y="974"/>
                  </a:lnTo>
                  <a:lnTo>
                    <a:pt x="381" y="977"/>
                  </a:lnTo>
                  <a:lnTo>
                    <a:pt x="393" y="984"/>
                  </a:lnTo>
                  <a:lnTo>
                    <a:pt x="406" y="990"/>
                  </a:lnTo>
                  <a:lnTo>
                    <a:pt x="418" y="994"/>
                  </a:lnTo>
                  <a:lnTo>
                    <a:pt x="431" y="996"/>
                  </a:lnTo>
                  <a:lnTo>
                    <a:pt x="442" y="997"/>
                  </a:lnTo>
                  <a:lnTo>
                    <a:pt x="455" y="996"/>
                  </a:lnTo>
                  <a:lnTo>
                    <a:pt x="466" y="991"/>
                  </a:lnTo>
                  <a:lnTo>
                    <a:pt x="477" y="987"/>
                  </a:lnTo>
                  <a:lnTo>
                    <a:pt x="497" y="972"/>
                  </a:lnTo>
                  <a:lnTo>
                    <a:pt x="514" y="955"/>
                  </a:lnTo>
                  <a:lnTo>
                    <a:pt x="527" y="936"/>
                  </a:lnTo>
                  <a:lnTo>
                    <a:pt x="539" y="916"/>
                  </a:lnTo>
                  <a:lnTo>
                    <a:pt x="547" y="897"/>
                  </a:lnTo>
                  <a:lnTo>
                    <a:pt x="554" y="882"/>
                  </a:lnTo>
                  <a:lnTo>
                    <a:pt x="557" y="872"/>
                  </a:lnTo>
                  <a:lnTo>
                    <a:pt x="558" y="866"/>
                  </a:lnTo>
                  <a:lnTo>
                    <a:pt x="563" y="843"/>
                  </a:lnTo>
                  <a:lnTo>
                    <a:pt x="570" y="801"/>
                  </a:lnTo>
                  <a:lnTo>
                    <a:pt x="578" y="747"/>
                  </a:lnTo>
                  <a:lnTo>
                    <a:pt x="585" y="684"/>
                  </a:lnTo>
                  <a:lnTo>
                    <a:pt x="591" y="618"/>
                  </a:lnTo>
                  <a:lnTo>
                    <a:pt x="595" y="554"/>
                  </a:lnTo>
                  <a:lnTo>
                    <a:pt x="592" y="495"/>
                  </a:lnTo>
                  <a:lnTo>
                    <a:pt x="583" y="4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94" name="Freeform 110"/>
            <p:cNvSpPr>
              <a:spLocks/>
            </p:cNvSpPr>
            <p:nvPr/>
          </p:nvSpPr>
          <p:spPr bwMode="auto">
            <a:xfrm>
              <a:off x="-748" y="2405"/>
              <a:ext cx="36" cy="126"/>
            </a:xfrm>
            <a:custGeom>
              <a:avLst/>
              <a:gdLst/>
              <a:ahLst/>
              <a:cxnLst>
                <a:cxn ang="0">
                  <a:pos x="38" y="326"/>
                </a:cxn>
                <a:cxn ang="0">
                  <a:pos x="27" y="289"/>
                </a:cxn>
                <a:cxn ang="0">
                  <a:pos x="18" y="250"/>
                </a:cxn>
                <a:cxn ang="0">
                  <a:pos x="10" y="211"/>
                </a:cxn>
                <a:cxn ang="0">
                  <a:pos x="5" y="170"/>
                </a:cxn>
                <a:cxn ang="0">
                  <a:pos x="1" y="133"/>
                </a:cxn>
                <a:cxn ang="0">
                  <a:pos x="0" y="98"/>
                </a:cxn>
                <a:cxn ang="0">
                  <a:pos x="2" y="66"/>
                </a:cxn>
                <a:cxn ang="0">
                  <a:pos x="9" y="40"/>
                </a:cxn>
                <a:cxn ang="0">
                  <a:pos x="15" y="28"/>
                </a:cxn>
                <a:cxn ang="0">
                  <a:pos x="23" y="17"/>
                </a:cxn>
                <a:cxn ang="0">
                  <a:pos x="32" y="9"/>
                </a:cxn>
                <a:cxn ang="0">
                  <a:pos x="42" y="3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57" y="0"/>
                </a:cxn>
                <a:cxn ang="0">
                  <a:pos x="62" y="2"/>
                </a:cxn>
                <a:cxn ang="0">
                  <a:pos x="52" y="40"/>
                </a:cxn>
                <a:cxn ang="0">
                  <a:pos x="49" y="82"/>
                </a:cxn>
                <a:cxn ang="0">
                  <a:pos x="50" y="127"/>
                </a:cxn>
                <a:cxn ang="0">
                  <a:pos x="56" y="173"/>
                </a:cxn>
                <a:cxn ang="0">
                  <a:pos x="63" y="216"/>
                </a:cxn>
                <a:cxn ang="0">
                  <a:pos x="72" y="257"/>
                </a:cxn>
                <a:cxn ang="0">
                  <a:pos x="82" y="293"/>
                </a:cxn>
                <a:cxn ang="0">
                  <a:pos x="90" y="320"/>
                </a:cxn>
                <a:cxn ang="0">
                  <a:pos x="93" y="335"/>
                </a:cxn>
                <a:cxn ang="0">
                  <a:pos x="99" y="346"/>
                </a:cxn>
                <a:cxn ang="0">
                  <a:pos x="104" y="359"/>
                </a:cxn>
                <a:cxn ang="0">
                  <a:pos x="108" y="369"/>
                </a:cxn>
                <a:cxn ang="0">
                  <a:pos x="101" y="369"/>
                </a:cxn>
                <a:cxn ang="0">
                  <a:pos x="96" y="369"/>
                </a:cxn>
                <a:cxn ang="0">
                  <a:pos x="89" y="371"/>
                </a:cxn>
                <a:cxn ang="0">
                  <a:pos x="83" y="371"/>
                </a:cxn>
                <a:cxn ang="0">
                  <a:pos x="76" y="372"/>
                </a:cxn>
                <a:cxn ang="0">
                  <a:pos x="71" y="374"/>
                </a:cxn>
                <a:cxn ang="0">
                  <a:pos x="64" y="375"/>
                </a:cxn>
                <a:cxn ang="0">
                  <a:pos x="58" y="377"/>
                </a:cxn>
                <a:cxn ang="0">
                  <a:pos x="54" y="366"/>
                </a:cxn>
                <a:cxn ang="0">
                  <a:pos x="49" y="355"/>
                </a:cxn>
                <a:cxn ang="0">
                  <a:pos x="43" y="340"/>
                </a:cxn>
                <a:cxn ang="0">
                  <a:pos x="38" y="326"/>
                </a:cxn>
              </a:cxnLst>
              <a:rect l="0" t="0" r="r" b="b"/>
              <a:pathLst>
                <a:path w="108" h="377">
                  <a:moveTo>
                    <a:pt x="38" y="326"/>
                  </a:moveTo>
                  <a:lnTo>
                    <a:pt x="27" y="289"/>
                  </a:lnTo>
                  <a:lnTo>
                    <a:pt x="18" y="250"/>
                  </a:lnTo>
                  <a:lnTo>
                    <a:pt x="10" y="211"/>
                  </a:lnTo>
                  <a:lnTo>
                    <a:pt x="5" y="170"/>
                  </a:lnTo>
                  <a:lnTo>
                    <a:pt x="1" y="133"/>
                  </a:lnTo>
                  <a:lnTo>
                    <a:pt x="0" y="98"/>
                  </a:lnTo>
                  <a:lnTo>
                    <a:pt x="2" y="66"/>
                  </a:lnTo>
                  <a:lnTo>
                    <a:pt x="9" y="40"/>
                  </a:lnTo>
                  <a:lnTo>
                    <a:pt x="15" y="28"/>
                  </a:lnTo>
                  <a:lnTo>
                    <a:pt x="23" y="17"/>
                  </a:lnTo>
                  <a:lnTo>
                    <a:pt x="32" y="9"/>
                  </a:lnTo>
                  <a:lnTo>
                    <a:pt x="42" y="3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2" y="2"/>
                  </a:lnTo>
                  <a:lnTo>
                    <a:pt x="52" y="40"/>
                  </a:lnTo>
                  <a:lnTo>
                    <a:pt x="49" y="82"/>
                  </a:lnTo>
                  <a:lnTo>
                    <a:pt x="50" y="127"/>
                  </a:lnTo>
                  <a:lnTo>
                    <a:pt x="56" y="173"/>
                  </a:lnTo>
                  <a:lnTo>
                    <a:pt x="63" y="216"/>
                  </a:lnTo>
                  <a:lnTo>
                    <a:pt x="72" y="257"/>
                  </a:lnTo>
                  <a:lnTo>
                    <a:pt x="82" y="293"/>
                  </a:lnTo>
                  <a:lnTo>
                    <a:pt x="90" y="320"/>
                  </a:lnTo>
                  <a:lnTo>
                    <a:pt x="93" y="335"/>
                  </a:lnTo>
                  <a:lnTo>
                    <a:pt x="99" y="346"/>
                  </a:lnTo>
                  <a:lnTo>
                    <a:pt x="104" y="359"/>
                  </a:lnTo>
                  <a:lnTo>
                    <a:pt x="108" y="369"/>
                  </a:lnTo>
                  <a:lnTo>
                    <a:pt x="101" y="369"/>
                  </a:lnTo>
                  <a:lnTo>
                    <a:pt x="96" y="369"/>
                  </a:lnTo>
                  <a:lnTo>
                    <a:pt x="89" y="371"/>
                  </a:lnTo>
                  <a:lnTo>
                    <a:pt x="83" y="371"/>
                  </a:lnTo>
                  <a:lnTo>
                    <a:pt x="76" y="372"/>
                  </a:lnTo>
                  <a:lnTo>
                    <a:pt x="71" y="374"/>
                  </a:lnTo>
                  <a:lnTo>
                    <a:pt x="64" y="375"/>
                  </a:lnTo>
                  <a:lnTo>
                    <a:pt x="58" y="377"/>
                  </a:lnTo>
                  <a:lnTo>
                    <a:pt x="54" y="366"/>
                  </a:lnTo>
                  <a:lnTo>
                    <a:pt x="49" y="355"/>
                  </a:lnTo>
                  <a:lnTo>
                    <a:pt x="43" y="340"/>
                  </a:lnTo>
                  <a:lnTo>
                    <a:pt x="38" y="3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95" name="Freeform 111"/>
            <p:cNvSpPr>
              <a:spLocks/>
            </p:cNvSpPr>
            <p:nvPr/>
          </p:nvSpPr>
          <p:spPr bwMode="auto">
            <a:xfrm>
              <a:off x="-806" y="2398"/>
              <a:ext cx="165" cy="286"/>
            </a:xfrm>
            <a:custGeom>
              <a:avLst/>
              <a:gdLst/>
              <a:ahLst/>
              <a:cxnLst>
                <a:cxn ang="0">
                  <a:pos x="460" y="779"/>
                </a:cxn>
                <a:cxn ang="0">
                  <a:pos x="441" y="817"/>
                </a:cxn>
                <a:cxn ang="0">
                  <a:pos x="406" y="853"/>
                </a:cxn>
                <a:cxn ang="0">
                  <a:pos x="385" y="859"/>
                </a:cxn>
                <a:cxn ang="0">
                  <a:pos x="361" y="854"/>
                </a:cxn>
                <a:cxn ang="0">
                  <a:pos x="329" y="834"/>
                </a:cxn>
                <a:cxn ang="0">
                  <a:pos x="302" y="792"/>
                </a:cxn>
                <a:cxn ang="0">
                  <a:pos x="294" y="762"/>
                </a:cxn>
                <a:cxn ang="0">
                  <a:pos x="258" y="772"/>
                </a:cxn>
                <a:cxn ang="0">
                  <a:pos x="280" y="834"/>
                </a:cxn>
                <a:cxn ang="0">
                  <a:pos x="246" y="840"/>
                </a:cxn>
                <a:cxn ang="0">
                  <a:pos x="208" y="831"/>
                </a:cxn>
                <a:cxn ang="0">
                  <a:pos x="181" y="804"/>
                </a:cxn>
                <a:cxn ang="0">
                  <a:pos x="166" y="778"/>
                </a:cxn>
                <a:cxn ang="0">
                  <a:pos x="154" y="749"/>
                </a:cxn>
                <a:cxn ang="0">
                  <a:pos x="134" y="706"/>
                </a:cxn>
                <a:cxn ang="0">
                  <a:pos x="109" y="664"/>
                </a:cxn>
                <a:cxn ang="0">
                  <a:pos x="75" y="644"/>
                </a:cxn>
                <a:cxn ang="0">
                  <a:pos x="41" y="626"/>
                </a:cxn>
                <a:cxn ang="0">
                  <a:pos x="9" y="593"/>
                </a:cxn>
                <a:cxn ang="0">
                  <a:pos x="1" y="563"/>
                </a:cxn>
                <a:cxn ang="0">
                  <a:pos x="14" y="547"/>
                </a:cxn>
                <a:cxn ang="0">
                  <a:pos x="33" y="536"/>
                </a:cxn>
                <a:cxn ang="0">
                  <a:pos x="60" y="525"/>
                </a:cxn>
                <a:cxn ang="0">
                  <a:pos x="89" y="524"/>
                </a:cxn>
                <a:cxn ang="0">
                  <a:pos x="114" y="534"/>
                </a:cxn>
                <a:cxn ang="0">
                  <a:pos x="145" y="567"/>
                </a:cxn>
                <a:cxn ang="0">
                  <a:pos x="158" y="602"/>
                </a:cxn>
                <a:cxn ang="0">
                  <a:pos x="179" y="693"/>
                </a:cxn>
                <a:cxn ang="0">
                  <a:pos x="193" y="624"/>
                </a:cxn>
                <a:cxn ang="0">
                  <a:pos x="208" y="549"/>
                </a:cxn>
                <a:cxn ang="0">
                  <a:pos x="228" y="448"/>
                </a:cxn>
                <a:cxn ang="0">
                  <a:pos x="269" y="437"/>
                </a:cxn>
                <a:cxn ang="0">
                  <a:pos x="330" y="436"/>
                </a:cxn>
                <a:cxn ang="0">
                  <a:pos x="376" y="432"/>
                </a:cxn>
                <a:cxn ang="0">
                  <a:pos x="353" y="412"/>
                </a:cxn>
                <a:cxn ang="0">
                  <a:pos x="327" y="391"/>
                </a:cxn>
                <a:cxn ang="0">
                  <a:pos x="320" y="381"/>
                </a:cxn>
                <a:cxn ang="0">
                  <a:pos x="297" y="326"/>
                </a:cxn>
                <a:cxn ang="0">
                  <a:pos x="270" y="211"/>
                </a:cxn>
                <a:cxn ang="0">
                  <a:pos x="259" y="99"/>
                </a:cxn>
                <a:cxn ang="0">
                  <a:pos x="274" y="28"/>
                </a:cxn>
                <a:cxn ang="0">
                  <a:pos x="302" y="3"/>
                </a:cxn>
                <a:cxn ang="0">
                  <a:pos x="319" y="2"/>
                </a:cxn>
                <a:cxn ang="0">
                  <a:pos x="336" y="24"/>
                </a:cxn>
                <a:cxn ang="0">
                  <a:pos x="338" y="112"/>
                </a:cxn>
                <a:cxn ang="0">
                  <a:pos x="340" y="244"/>
                </a:cxn>
                <a:cxn ang="0">
                  <a:pos x="364" y="368"/>
                </a:cxn>
                <a:cxn ang="0">
                  <a:pos x="386" y="433"/>
                </a:cxn>
                <a:cxn ang="0">
                  <a:pos x="407" y="459"/>
                </a:cxn>
                <a:cxn ang="0">
                  <a:pos x="423" y="468"/>
                </a:cxn>
                <a:cxn ang="0">
                  <a:pos x="414" y="416"/>
                </a:cxn>
                <a:cxn ang="0">
                  <a:pos x="388" y="308"/>
                </a:cxn>
                <a:cxn ang="0">
                  <a:pos x="370" y="159"/>
                </a:cxn>
                <a:cxn ang="0">
                  <a:pos x="411" y="60"/>
                </a:cxn>
                <a:cxn ang="0">
                  <a:pos x="429" y="58"/>
                </a:cxn>
                <a:cxn ang="0">
                  <a:pos x="447" y="88"/>
                </a:cxn>
                <a:cxn ang="0">
                  <a:pos x="461" y="163"/>
                </a:cxn>
                <a:cxn ang="0">
                  <a:pos x="469" y="253"/>
                </a:cxn>
                <a:cxn ang="0">
                  <a:pos x="481" y="371"/>
                </a:cxn>
                <a:cxn ang="0">
                  <a:pos x="496" y="478"/>
                </a:cxn>
                <a:cxn ang="0">
                  <a:pos x="484" y="637"/>
                </a:cxn>
                <a:cxn ang="0">
                  <a:pos x="463" y="769"/>
                </a:cxn>
              </a:cxnLst>
              <a:rect l="0" t="0" r="r" b="b"/>
              <a:pathLst>
                <a:path w="496" h="859">
                  <a:moveTo>
                    <a:pt x="463" y="769"/>
                  </a:moveTo>
                  <a:lnTo>
                    <a:pt x="462" y="772"/>
                  </a:lnTo>
                  <a:lnTo>
                    <a:pt x="460" y="779"/>
                  </a:lnTo>
                  <a:lnTo>
                    <a:pt x="455" y="789"/>
                  </a:lnTo>
                  <a:lnTo>
                    <a:pt x="449" y="802"/>
                  </a:lnTo>
                  <a:lnTo>
                    <a:pt x="441" y="817"/>
                  </a:lnTo>
                  <a:lnTo>
                    <a:pt x="431" y="831"/>
                  </a:lnTo>
                  <a:lnTo>
                    <a:pt x="420" y="843"/>
                  </a:lnTo>
                  <a:lnTo>
                    <a:pt x="406" y="853"/>
                  </a:lnTo>
                  <a:lnTo>
                    <a:pt x="399" y="856"/>
                  </a:lnTo>
                  <a:lnTo>
                    <a:pt x="393" y="859"/>
                  </a:lnTo>
                  <a:lnTo>
                    <a:pt x="385" y="859"/>
                  </a:lnTo>
                  <a:lnTo>
                    <a:pt x="377" y="859"/>
                  </a:lnTo>
                  <a:lnTo>
                    <a:pt x="369" y="857"/>
                  </a:lnTo>
                  <a:lnTo>
                    <a:pt x="361" y="854"/>
                  </a:lnTo>
                  <a:lnTo>
                    <a:pt x="353" y="850"/>
                  </a:lnTo>
                  <a:lnTo>
                    <a:pt x="344" y="846"/>
                  </a:lnTo>
                  <a:lnTo>
                    <a:pt x="329" y="834"/>
                  </a:lnTo>
                  <a:lnTo>
                    <a:pt x="317" y="820"/>
                  </a:lnTo>
                  <a:lnTo>
                    <a:pt x="308" y="807"/>
                  </a:lnTo>
                  <a:lnTo>
                    <a:pt x="302" y="792"/>
                  </a:lnTo>
                  <a:lnTo>
                    <a:pt x="298" y="781"/>
                  </a:lnTo>
                  <a:lnTo>
                    <a:pt x="295" y="769"/>
                  </a:lnTo>
                  <a:lnTo>
                    <a:pt x="294" y="762"/>
                  </a:lnTo>
                  <a:lnTo>
                    <a:pt x="294" y="759"/>
                  </a:lnTo>
                  <a:lnTo>
                    <a:pt x="257" y="765"/>
                  </a:lnTo>
                  <a:lnTo>
                    <a:pt x="258" y="772"/>
                  </a:lnTo>
                  <a:lnTo>
                    <a:pt x="262" y="788"/>
                  </a:lnTo>
                  <a:lnTo>
                    <a:pt x="269" y="810"/>
                  </a:lnTo>
                  <a:lnTo>
                    <a:pt x="280" y="834"/>
                  </a:lnTo>
                  <a:lnTo>
                    <a:pt x="270" y="837"/>
                  </a:lnTo>
                  <a:lnTo>
                    <a:pt x="258" y="838"/>
                  </a:lnTo>
                  <a:lnTo>
                    <a:pt x="246" y="840"/>
                  </a:lnTo>
                  <a:lnTo>
                    <a:pt x="233" y="838"/>
                  </a:lnTo>
                  <a:lnTo>
                    <a:pt x="220" y="837"/>
                  </a:lnTo>
                  <a:lnTo>
                    <a:pt x="208" y="831"/>
                  </a:lnTo>
                  <a:lnTo>
                    <a:pt x="197" y="824"/>
                  </a:lnTo>
                  <a:lnTo>
                    <a:pt x="187" y="813"/>
                  </a:lnTo>
                  <a:lnTo>
                    <a:pt x="181" y="804"/>
                  </a:lnTo>
                  <a:lnTo>
                    <a:pt x="175" y="795"/>
                  </a:lnTo>
                  <a:lnTo>
                    <a:pt x="171" y="787"/>
                  </a:lnTo>
                  <a:lnTo>
                    <a:pt x="166" y="778"/>
                  </a:lnTo>
                  <a:lnTo>
                    <a:pt x="162" y="768"/>
                  </a:lnTo>
                  <a:lnTo>
                    <a:pt x="157" y="758"/>
                  </a:lnTo>
                  <a:lnTo>
                    <a:pt x="154" y="749"/>
                  </a:lnTo>
                  <a:lnTo>
                    <a:pt x="149" y="739"/>
                  </a:lnTo>
                  <a:lnTo>
                    <a:pt x="142" y="722"/>
                  </a:lnTo>
                  <a:lnTo>
                    <a:pt x="134" y="706"/>
                  </a:lnTo>
                  <a:lnTo>
                    <a:pt x="126" y="690"/>
                  </a:lnTo>
                  <a:lnTo>
                    <a:pt x="118" y="675"/>
                  </a:lnTo>
                  <a:lnTo>
                    <a:pt x="109" y="664"/>
                  </a:lnTo>
                  <a:lnTo>
                    <a:pt x="99" y="654"/>
                  </a:lnTo>
                  <a:lnTo>
                    <a:pt x="88" y="648"/>
                  </a:lnTo>
                  <a:lnTo>
                    <a:pt x="75" y="644"/>
                  </a:lnTo>
                  <a:lnTo>
                    <a:pt x="65" y="641"/>
                  </a:lnTo>
                  <a:lnTo>
                    <a:pt x="54" y="635"/>
                  </a:lnTo>
                  <a:lnTo>
                    <a:pt x="41" y="626"/>
                  </a:lnTo>
                  <a:lnTo>
                    <a:pt x="30" y="616"/>
                  </a:lnTo>
                  <a:lnTo>
                    <a:pt x="18" y="606"/>
                  </a:lnTo>
                  <a:lnTo>
                    <a:pt x="9" y="593"/>
                  </a:lnTo>
                  <a:lnTo>
                    <a:pt x="4" y="582"/>
                  </a:lnTo>
                  <a:lnTo>
                    <a:pt x="0" y="570"/>
                  </a:lnTo>
                  <a:lnTo>
                    <a:pt x="1" y="563"/>
                  </a:lnTo>
                  <a:lnTo>
                    <a:pt x="4" y="557"/>
                  </a:lnTo>
                  <a:lnTo>
                    <a:pt x="8" y="551"/>
                  </a:lnTo>
                  <a:lnTo>
                    <a:pt x="14" y="547"/>
                  </a:lnTo>
                  <a:lnTo>
                    <a:pt x="19" y="543"/>
                  </a:lnTo>
                  <a:lnTo>
                    <a:pt x="26" y="538"/>
                  </a:lnTo>
                  <a:lnTo>
                    <a:pt x="33" y="536"/>
                  </a:lnTo>
                  <a:lnTo>
                    <a:pt x="39" y="533"/>
                  </a:lnTo>
                  <a:lnTo>
                    <a:pt x="50" y="528"/>
                  </a:lnTo>
                  <a:lnTo>
                    <a:pt x="60" y="525"/>
                  </a:lnTo>
                  <a:lnTo>
                    <a:pt x="71" y="524"/>
                  </a:lnTo>
                  <a:lnTo>
                    <a:pt x="80" y="523"/>
                  </a:lnTo>
                  <a:lnTo>
                    <a:pt x="89" y="524"/>
                  </a:lnTo>
                  <a:lnTo>
                    <a:pt x="98" y="525"/>
                  </a:lnTo>
                  <a:lnTo>
                    <a:pt x="106" y="530"/>
                  </a:lnTo>
                  <a:lnTo>
                    <a:pt x="114" y="534"/>
                  </a:lnTo>
                  <a:lnTo>
                    <a:pt x="126" y="544"/>
                  </a:lnTo>
                  <a:lnTo>
                    <a:pt x="135" y="556"/>
                  </a:lnTo>
                  <a:lnTo>
                    <a:pt x="145" y="567"/>
                  </a:lnTo>
                  <a:lnTo>
                    <a:pt x="150" y="580"/>
                  </a:lnTo>
                  <a:lnTo>
                    <a:pt x="155" y="592"/>
                  </a:lnTo>
                  <a:lnTo>
                    <a:pt x="158" y="602"/>
                  </a:lnTo>
                  <a:lnTo>
                    <a:pt x="161" y="608"/>
                  </a:lnTo>
                  <a:lnTo>
                    <a:pt x="161" y="611"/>
                  </a:lnTo>
                  <a:lnTo>
                    <a:pt x="179" y="693"/>
                  </a:lnTo>
                  <a:lnTo>
                    <a:pt x="181" y="680"/>
                  </a:lnTo>
                  <a:lnTo>
                    <a:pt x="188" y="651"/>
                  </a:lnTo>
                  <a:lnTo>
                    <a:pt x="193" y="624"/>
                  </a:lnTo>
                  <a:lnTo>
                    <a:pt x="196" y="611"/>
                  </a:lnTo>
                  <a:lnTo>
                    <a:pt x="200" y="590"/>
                  </a:lnTo>
                  <a:lnTo>
                    <a:pt x="208" y="549"/>
                  </a:lnTo>
                  <a:lnTo>
                    <a:pt x="216" y="498"/>
                  </a:lnTo>
                  <a:lnTo>
                    <a:pt x="221" y="452"/>
                  </a:lnTo>
                  <a:lnTo>
                    <a:pt x="228" y="448"/>
                  </a:lnTo>
                  <a:lnTo>
                    <a:pt x="238" y="443"/>
                  </a:lnTo>
                  <a:lnTo>
                    <a:pt x="252" y="440"/>
                  </a:lnTo>
                  <a:lnTo>
                    <a:pt x="269" y="437"/>
                  </a:lnTo>
                  <a:lnTo>
                    <a:pt x="288" y="436"/>
                  </a:lnTo>
                  <a:lnTo>
                    <a:pt x="308" y="436"/>
                  </a:lnTo>
                  <a:lnTo>
                    <a:pt x="330" y="436"/>
                  </a:lnTo>
                  <a:lnTo>
                    <a:pt x="353" y="437"/>
                  </a:lnTo>
                  <a:lnTo>
                    <a:pt x="380" y="433"/>
                  </a:lnTo>
                  <a:lnTo>
                    <a:pt x="376" y="432"/>
                  </a:lnTo>
                  <a:lnTo>
                    <a:pt x="370" y="426"/>
                  </a:lnTo>
                  <a:lnTo>
                    <a:pt x="362" y="420"/>
                  </a:lnTo>
                  <a:lnTo>
                    <a:pt x="353" y="412"/>
                  </a:lnTo>
                  <a:lnTo>
                    <a:pt x="344" y="403"/>
                  </a:lnTo>
                  <a:lnTo>
                    <a:pt x="335" y="397"/>
                  </a:lnTo>
                  <a:lnTo>
                    <a:pt x="327" y="391"/>
                  </a:lnTo>
                  <a:lnTo>
                    <a:pt x="320" y="390"/>
                  </a:lnTo>
                  <a:lnTo>
                    <a:pt x="323" y="387"/>
                  </a:lnTo>
                  <a:lnTo>
                    <a:pt x="320" y="381"/>
                  </a:lnTo>
                  <a:lnTo>
                    <a:pt x="314" y="368"/>
                  </a:lnTo>
                  <a:lnTo>
                    <a:pt x="305" y="348"/>
                  </a:lnTo>
                  <a:lnTo>
                    <a:pt x="297" y="326"/>
                  </a:lnTo>
                  <a:lnTo>
                    <a:pt x="287" y="289"/>
                  </a:lnTo>
                  <a:lnTo>
                    <a:pt x="278" y="250"/>
                  </a:lnTo>
                  <a:lnTo>
                    <a:pt x="270" y="211"/>
                  </a:lnTo>
                  <a:lnTo>
                    <a:pt x="264" y="171"/>
                  </a:lnTo>
                  <a:lnTo>
                    <a:pt x="261" y="133"/>
                  </a:lnTo>
                  <a:lnTo>
                    <a:pt x="259" y="99"/>
                  </a:lnTo>
                  <a:lnTo>
                    <a:pt x="262" y="67"/>
                  </a:lnTo>
                  <a:lnTo>
                    <a:pt x="269" y="41"/>
                  </a:lnTo>
                  <a:lnTo>
                    <a:pt x="274" y="28"/>
                  </a:lnTo>
                  <a:lnTo>
                    <a:pt x="282" y="18"/>
                  </a:lnTo>
                  <a:lnTo>
                    <a:pt x="291" y="9"/>
                  </a:lnTo>
                  <a:lnTo>
                    <a:pt x="302" y="3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19" y="2"/>
                  </a:lnTo>
                  <a:lnTo>
                    <a:pt x="322" y="3"/>
                  </a:lnTo>
                  <a:lnTo>
                    <a:pt x="329" y="11"/>
                  </a:lnTo>
                  <a:lnTo>
                    <a:pt x="336" y="24"/>
                  </a:lnTo>
                  <a:lnTo>
                    <a:pt x="341" y="44"/>
                  </a:lnTo>
                  <a:lnTo>
                    <a:pt x="348" y="74"/>
                  </a:lnTo>
                  <a:lnTo>
                    <a:pt x="338" y="112"/>
                  </a:lnTo>
                  <a:lnTo>
                    <a:pt x="335" y="153"/>
                  </a:lnTo>
                  <a:lnTo>
                    <a:pt x="335" y="198"/>
                  </a:lnTo>
                  <a:lnTo>
                    <a:pt x="340" y="244"/>
                  </a:lnTo>
                  <a:lnTo>
                    <a:pt x="347" y="289"/>
                  </a:lnTo>
                  <a:lnTo>
                    <a:pt x="355" y="331"/>
                  </a:lnTo>
                  <a:lnTo>
                    <a:pt x="364" y="368"/>
                  </a:lnTo>
                  <a:lnTo>
                    <a:pt x="372" y="399"/>
                  </a:lnTo>
                  <a:lnTo>
                    <a:pt x="379" y="417"/>
                  </a:lnTo>
                  <a:lnTo>
                    <a:pt x="386" y="433"/>
                  </a:lnTo>
                  <a:lnTo>
                    <a:pt x="394" y="445"/>
                  </a:lnTo>
                  <a:lnTo>
                    <a:pt x="401" y="453"/>
                  </a:lnTo>
                  <a:lnTo>
                    <a:pt x="407" y="459"/>
                  </a:lnTo>
                  <a:lnTo>
                    <a:pt x="414" y="463"/>
                  </a:lnTo>
                  <a:lnTo>
                    <a:pt x="420" y="466"/>
                  </a:lnTo>
                  <a:lnTo>
                    <a:pt x="423" y="468"/>
                  </a:lnTo>
                  <a:lnTo>
                    <a:pt x="422" y="461"/>
                  </a:lnTo>
                  <a:lnTo>
                    <a:pt x="420" y="442"/>
                  </a:lnTo>
                  <a:lnTo>
                    <a:pt x="414" y="416"/>
                  </a:lnTo>
                  <a:lnTo>
                    <a:pt x="406" y="384"/>
                  </a:lnTo>
                  <a:lnTo>
                    <a:pt x="398" y="351"/>
                  </a:lnTo>
                  <a:lnTo>
                    <a:pt x="388" y="308"/>
                  </a:lnTo>
                  <a:lnTo>
                    <a:pt x="379" y="259"/>
                  </a:lnTo>
                  <a:lnTo>
                    <a:pt x="372" y="208"/>
                  </a:lnTo>
                  <a:lnTo>
                    <a:pt x="370" y="159"/>
                  </a:lnTo>
                  <a:lnTo>
                    <a:pt x="374" y="114"/>
                  </a:lnTo>
                  <a:lnTo>
                    <a:pt x="387" y="81"/>
                  </a:lnTo>
                  <a:lnTo>
                    <a:pt x="411" y="60"/>
                  </a:lnTo>
                  <a:lnTo>
                    <a:pt x="419" y="57"/>
                  </a:lnTo>
                  <a:lnTo>
                    <a:pt x="424" y="57"/>
                  </a:lnTo>
                  <a:lnTo>
                    <a:pt x="429" y="58"/>
                  </a:lnTo>
                  <a:lnTo>
                    <a:pt x="432" y="61"/>
                  </a:lnTo>
                  <a:lnTo>
                    <a:pt x="440" y="73"/>
                  </a:lnTo>
                  <a:lnTo>
                    <a:pt x="447" y="88"/>
                  </a:lnTo>
                  <a:lnTo>
                    <a:pt x="453" y="110"/>
                  </a:lnTo>
                  <a:lnTo>
                    <a:pt x="457" y="136"/>
                  </a:lnTo>
                  <a:lnTo>
                    <a:pt x="461" y="163"/>
                  </a:lnTo>
                  <a:lnTo>
                    <a:pt x="464" y="194"/>
                  </a:lnTo>
                  <a:lnTo>
                    <a:pt x="467" y="224"/>
                  </a:lnTo>
                  <a:lnTo>
                    <a:pt x="469" y="253"/>
                  </a:lnTo>
                  <a:lnTo>
                    <a:pt x="472" y="295"/>
                  </a:lnTo>
                  <a:lnTo>
                    <a:pt x="476" y="335"/>
                  </a:lnTo>
                  <a:lnTo>
                    <a:pt x="481" y="371"/>
                  </a:lnTo>
                  <a:lnTo>
                    <a:pt x="488" y="400"/>
                  </a:lnTo>
                  <a:lnTo>
                    <a:pt x="494" y="433"/>
                  </a:lnTo>
                  <a:lnTo>
                    <a:pt x="496" y="478"/>
                  </a:lnTo>
                  <a:lnTo>
                    <a:pt x="494" y="528"/>
                  </a:lnTo>
                  <a:lnTo>
                    <a:pt x="489" y="582"/>
                  </a:lnTo>
                  <a:lnTo>
                    <a:pt x="484" y="637"/>
                  </a:lnTo>
                  <a:lnTo>
                    <a:pt x="477" y="688"/>
                  </a:lnTo>
                  <a:lnTo>
                    <a:pt x="469" y="733"/>
                  </a:lnTo>
                  <a:lnTo>
                    <a:pt x="463" y="7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96" name="Freeform 112"/>
            <p:cNvSpPr>
              <a:spLocks/>
            </p:cNvSpPr>
            <p:nvPr/>
          </p:nvSpPr>
          <p:spPr bwMode="auto">
            <a:xfrm>
              <a:off x="-1036" y="2550"/>
              <a:ext cx="42" cy="64"/>
            </a:xfrm>
            <a:custGeom>
              <a:avLst/>
              <a:gdLst/>
              <a:ahLst/>
              <a:cxnLst>
                <a:cxn ang="0">
                  <a:pos x="125" y="153"/>
                </a:cxn>
                <a:cxn ang="0">
                  <a:pos x="125" y="152"/>
                </a:cxn>
                <a:cxn ang="0">
                  <a:pos x="124" y="147"/>
                </a:cxn>
                <a:cxn ang="0">
                  <a:pos x="124" y="142"/>
                </a:cxn>
                <a:cxn ang="0">
                  <a:pos x="122" y="133"/>
                </a:cxn>
                <a:cxn ang="0">
                  <a:pos x="122" y="133"/>
                </a:cxn>
                <a:cxn ang="0">
                  <a:pos x="122" y="133"/>
                </a:cxn>
                <a:cxn ang="0">
                  <a:pos x="122" y="133"/>
                </a:cxn>
                <a:cxn ang="0">
                  <a:pos x="122" y="133"/>
                </a:cxn>
                <a:cxn ang="0">
                  <a:pos x="121" y="121"/>
                </a:cxn>
                <a:cxn ang="0">
                  <a:pos x="120" y="111"/>
                </a:cxn>
                <a:cxn ang="0">
                  <a:pos x="118" y="103"/>
                </a:cxn>
                <a:cxn ang="0">
                  <a:pos x="116" y="94"/>
                </a:cxn>
                <a:cxn ang="0">
                  <a:pos x="112" y="80"/>
                </a:cxn>
                <a:cxn ang="0">
                  <a:pos x="108" y="64"/>
                </a:cxn>
                <a:cxn ang="0">
                  <a:pos x="103" y="49"/>
                </a:cxn>
                <a:cxn ang="0">
                  <a:pos x="96" y="36"/>
                </a:cxn>
                <a:cxn ang="0">
                  <a:pos x="89" y="25"/>
                </a:cxn>
                <a:cxn ang="0">
                  <a:pos x="83" y="13"/>
                </a:cxn>
                <a:cxn ang="0">
                  <a:pos x="74" y="6"/>
                </a:cxn>
                <a:cxn ang="0">
                  <a:pos x="63" y="0"/>
                </a:cxn>
                <a:cxn ang="0">
                  <a:pos x="46" y="0"/>
                </a:cxn>
                <a:cxn ang="0">
                  <a:pos x="31" y="9"/>
                </a:cxn>
                <a:cxn ang="0">
                  <a:pos x="21" y="26"/>
                </a:cxn>
                <a:cxn ang="0">
                  <a:pos x="12" y="45"/>
                </a:cxn>
                <a:cxn ang="0">
                  <a:pos x="6" y="67"/>
                </a:cxn>
                <a:cxn ang="0">
                  <a:pos x="2" y="84"/>
                </a:cxn>
                <a:cxn ang="0">
                  <a:pos x="1" y="97"/>
                </a:cxn>
                <a:cxn ang="0">
                  <a:pos x="0" y="103"/>
                </a:cxn>
                <a:cxn ang="0">
                  <a:pos x="1" y="100"/>
                </a:cxn>
                <a:cxn ang="0">
                  <a:pos x="4" y="93"/>
                </a:cxn>
                <a:cxn ang="0">
                  <a:pos x="10" y="84"/>
                </a:cxn>
                <a:cxn ang="0">
                  <a:pos x="17" y="72"/>
                </a:cxn>
                <a:cxn ang="0">
                  <a:pos x="25" y="62"/>
                </a:cxn>
                <a:cxn ang="0">
                  <a:pos x="34" y="54"/>
                </a:cxn>
                <a:cxn ang="0">
                  <a:pos x="43" y="48"/>
                </a:cxn>
                <a:cxn ang="0">
                  <a:pos x="51" y="46"/>
                </a:cxn>
                <a:cxn ang="0">
                  <a:pos x="58" y="48"/>
                </a:cxn>
                <a:cxn ang="0">
                  <a:pos x="63" y="51"/>
                </a:cxn>
                <a:cxn ang="0">
                  <a:pos x="70" y="54"/>
                </a:cxn>
                <a:cxn ang="0">
                  <a:pos x="76" y="57"/>
                </a:cxn>
                <a:cxn ang="0">
                  <a:pos x="80" y="61"/>
                </a:cxn>
                <a:cxn ang="0">
                  <a:pos x="86" y="65"/>
                </a:cxn>
                <a:cxn ang="0">
                  <a:pos x="89" y="69"/>
                </a:cxn>
                <a:cxn ang="0">
                  <a:pos x="94" y="75"/>
                </a:cxn>
                <a:cxn ang="0">
                  <a:pos x="85" y="81"/>
                </a:cxn>
                <a:cxn ang="0">
                  <a:pos x="77" y="93"/>
                </a:cxn>
                <a:cxn ang="0">
                  <a:pos x="72" y="111"/>
                </a:cxn>
                <a:cxn ang="0">
                  <a:pos x="70" y="133"/>
                </a:cxn>
                <a:cxn ang="0">
                  <a:pos x="72" y="156"/>
                </a:cxn>
                <a:cxn ang="0">
                  <a:pos x="78" y="173"/>
                </a:cxn>
                <a:cxn ang="0">
                  <a:pos x="86" y="186"/>
                </a:cxn>
                <a:cxn ang="0">
                  <a:pos x="96" y="191"/>
                </a:cxn>
                <a:cxn ang="0">
                  <a:pos x="105" y="186"/>
                </a:cxn>
                <a:cxn ang="0">
                  <a:pos x="113" y="176"/>
                </a:cxn>
                <a:cxn ang="0">
                  <a:pos x="119" y="160"/>
                </a:cxn>
                <a:cxn ang="0">
                  <a:pos x="121" y="140"/>
                </a:cxn>
                <a:cxn ang="0">
                  <a:pos x="122" y="146"/>
                </a:cxn>
                <a:cxn ang="0">
                  <a:pos x="124" y="149"/>
                </a:cxn>
                <a:cxn ang="0">
                  <a:pos x="125" y="152"/>
                </a:cxn>
                <a:cxn ang="0">
                  <a:pos x="125" y="153"/>
                </a:cxn>
              </a:cxnLst>
              <a:rect l="0" t="0" r="r" b="b"/>
              <a:pathLst>
                <a:path w="125" h="191">
                  <a:moveTo>
                    <a:pt x="125" y="153"/>
                  </a:moveTo>
                  <a:lnTo>
                    <a:pt x="125" y="152"/>
                  </a:lnTo>
                  <a:lnTo>
                    <a:pt x="124" y="147"/>
                  </a:lnTo>
                  <a:lnTo>
                    <a:pt x="124" y="142"/>
                  </a:lnTo>
                  <a:lnTo>
                    <a:pt x="122" y="133"/>
                  </a:lnTo>
                  <a:lnTo>
                    <a:pt x="122" y="133"/>
                  </a:lnTo>
                  <a:lnTo>
                    <a:pt x="122" y="133"/>
                  </a:lnTo>
                  <a:lnTo>
                    <a:pt x="122" y="133"/>
                  </a:lnTo>
                  <a:lnTo>
                    <a:pt x="122" y="133"/>
                  </a:lnTo>
                  <a:lnTo>
                    <a:pt x="121" y="121"/>
                  </a:lnTo>
                  <a:lnTo>
                    <a:pt x="120" y="111"/>
                  </a:lnTo>
                  <a:lnTo>
                    <a:pt x="118" y="103"/>
                  </a:lnTo>
                  <a:lnTo>
                    <a:pt x="116" y="94"/>
                  </a:lnTo>
                  <a:lnTo>
                    <a:pt x="112" y="80"/>
                  </a:lnTo>
                  <a:lnTo>
                    <a:pt x="108" y="64"/>
                  </a:lnTo>
                  <a:lnTo>
                    <a:pt x="103" y="49"/>
                  </a:lnTo>
                  <a:lnTo>
                    <a:pt x="96" y="36"/>
                  </a:lnTo>
                  <a:lnTo>
                    <a:pt x="89" y="25"/>
                  </a:lnTo>
                  <a:lnTo>
                    <a:pt x="83" y="13"/>
                  </a:lnTo>
                  <a:lnTo>
                    <a:pt x="74" y="6"/>
                  </a:lnTo>
                  <a:lnTo>
                    <a:pt x="63" y="0"/>
                  </a:lnTo>
                  <a:lnTo>
                    <a:pt x="46" y="0"/>
                  </a:lnTo>
                  <a:lnTo>
                    <a:pt x="31" y="9"/>
                  </a:lnTo>
                  <a:lnTo>
                    <a:pt x="21" y="26"/>
                  </a:lnTo>
                  <a:lnTo>
                    <a:pt x="12" y="45"/>
                  </a:lnTo>
                  <a:lnTo>
                    <a:pt x="6" y="67"/>
                  </a:lnTo>
                  <a:lnTo>
                    <a:pt x="2" y="84"/>
                  </a:lnTo>
                  <a:lnTo>
                    <a:pt x="1" y="97"/>
                  </a:lnTo>
                  <a:lnTo>
                    <a:pt x="0" y="103"/>
                  </a:lnTo>
                  <a:lnTo>
                    <a:pt x="1" y="100"/>
                  </a:lnTo>
                  <a:lnTo>
                    <a:pt x="4" y="93"/>
                  </a:lnTo>
                  <a:lnTo>
                    <a:pt x="10" y="84"/>
                  </a:lnTo>
                  <a:lnTo>
                    <a:pt x="17" y="72"/>
                  </a:lnTo>
                  <a:lnTo>
                    <a:pt x="25" y="62"/>
                  </a:lnTo>
                  <a:lnTo>
                    <a:pt x="34" y="54"/>
                  </a:lnTo>
                  <a:lnTo>
                    <a:pt x="43" y="48"/>
                  </a:lnTo>
                  <a:lnTo>
                    <a:pt x="51" y="46"/>
                  </a:lnTo>
                  <a:lnTo>
                    <a:pt x="58" y="48"/>
                  </a:lnTo>
                  <a:lnTo>
                    <a:pt x="63" y="51"/>
                  </a:lnTo>
                  <a:lnTo>
                    <a:pt x="70" y="54"/>
                  </a:lnTo>
                  <a:lnTo>
                    <a:pt x="76" y="57"/>
                  </a:lnTo>
                  <a:lnTo>
                    <a:pt x="80" y="61"/>
                  </a:lnTo>
                  <a:lnTo>
                    <a:pt x="86" y="65"/>
                  </a:lnTo>
                  <a:lnTo>
                    <a:pt x="89" y="69"/>
                  </a:lnTo>
                  <a:lnTo>
                    <a:pt x="94" y="75"/>
                  </a:lnTo>
                  <a:lnTo>
                    <a:pt x="85" y="81"/>
                  </a:lnTo>
                  <a:lnTo>
                    <a:pt x="77" y="93"/>
                  </a:lnTo>
                  <a:lnTo>
                    <a:pt x="72" y="111"/>
                  </a:lnTo>
                  <a:lnTo>
                    <a:pt x="70" y="133"/>
                  </a:lnTo>
                  <a:lnTo>
                    <a:pt x="72" y="156"/>
                  </a:lnTo>
                  <a:lnTo>
                    <a:pt x="78" y="173"/>
                  </a:lnTo>
                  <a:lnTo>
                    <a:pt x="86" y="186"/>
                  </a:lnTo>
                  <a:lnTo>
                    <a:pt x="96" y="191"/>
                  </a:lnTo>
                  <a:lnTo>
                    <a:pt x="105" y="186"/>
                  </a:lnTo>
                  <a:lnTo>
                    <a:pt x="113" y="176"/>
                  </a:lnTo>
                  <a:lnTo>
                    <a:pt x="119" y="160"/>
                  </a:lnTo>
                  <a:lnTo>
                    <a:pt x="121" y="140"/>
                  </a:lnTo>
                  <a:lnTo>
                    <a:pt x="122" y="146"/>
                  </a:lnTo>
                  <a:lnTo>
                    <a:pt x="124" y="149"/>
                  </a:lnTo>
                  <a:lnTo>
                    <a:pt x="125" y="152"/>
                  </a:lnTo>
                  <a:lnTo>
                    <a:pt x="125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97" name="Freeform 113"/>
            <p:cNvSpPr>
              <a:spLocks/>
            </p:cNvSpPr>
            <p:nvPr/>
          </p:nvSpPr>
          <p:spPr bwMode="auto">
            <a:xfrm>
              <a:off x="-939" y="2487"/>
              <a:ext cx="41" cy="64"/>
            </a:xfrm>
            <a:custGeom>
              <a:avLst/>
              <a:gdLst/>
              <a:ahLst/>
              <a:cxnLst>
                <a:cxn ang="0">
                  <a:pos x="125" y="153"/>
                </a:cxn>
                <a:cxn ang="0">
                  <a:pos x="125" y="151"/>
                </a:cxn>
                <a:cxn ang="0">
                  <a:pos x="124" y="147"/>
                </a:cxn>
                <a:cxn ang="0">
                  <a:pos x="124" y="141"/>
                </a:cxn>
                <a:cxn ang="0">
                  <a:pos x="123" y="133"/>
                </a:cxn>
                <a:cxn ang="0">
                  <a:pos x="123" y="133"/>
                </a:cxn>
                <a:cxn ang="0">
                  <a:pos x="123" y="133"/>
                </a:cxn>
                <a:cxn ang="0">
                  <a:pos x="123" y="133"/>
                </a:cxn>
                <a:cxn ang="0">
                  <a:pos x="123" y="133"/>
                </a:cxn>
                <a:cxn ang="0">
                  <a:pos x="123" y="121"/>
                </a:cxn>
                <a:cxn ang="0">
                  <a:pos x="121" y="111"/>
                </a:cxn>
                <a:cxn ang="0">
                  <a:pos x="119" y="102"/>
                </a:cxn>
                <a:cxn ang="0">
                  <a:pos x="116" y="94"/>
                </a:cxn>
                <a:cxn ang="0">
                  <a:pos x="112" y="79"/>
                </a:cxn>
                <a:cxn ang="0">
                  <a:pos x="108" y="63"/>
                </a:cxn>
                <a:cxn ang="0">
                  <a:pos x="103" y="49"/>
                </a:cxn>
                <a:cxn ang="0">
                  <a:pos x="98" y="36"/>
                </a:cxn>
                <a:cxn ang="0">
                  <a:pos x="91" y="23"/>
                </a:cxn>
                <a:cxn ang="0">
                  <a:pos x="83" y="13"/>
                </a:cxn>
                <a:cxn ang="0">
                  <a:pos x="74" y="4"/>
                </a:cxn>
                <a:cxn ang="0">
                  <a:pos x="63" y="0"/>
                </a:cxn>
                <a:cxn ang="0">
                  <a:pos x="46" y="0"/>
                </a:cxn>
                <a:cxn ang="0">
                  <a:pos x="32" y="9"/>
                </a:cxn>
                <a:cxn ang="0">
                  <a:pos x="21" y="26"/>
                </a:cxn>
                <a:cxn ang="0">
                  <a:pos x="12" y="45"/>
                </a:cxn>
                <a:cxn ang="0">
                  <a:pos x="7" y="66"/>
                </a:cxn>
                <a:cxn ang="0">
                  <a:pos x="2" y="85"/>
                </a:cxn>
                <a:cxn ang="0">
                  <a:pos x="1" y="98"/>
                </a:cxn>
                <a:cxn ang="0">
                  <a:pos x="0" y="104"/>
                </a:cxn>
                <a:cxn ang="0">
                  <a:pos x="1" y="101"/>
                </a:cxn>
                <a:cxn ang="0">
                  <a:pos x="4" y="94"/>
                </a:cxn>
                <a:cxn ang="0">
                  <a:pos x="10" y="84"/>
                </a:cxn>
                <a:cxn ang="0">
                  <a:pos x="17" y="72"/>
                </a:cxn>
                <a:cxn ang="0">
                  <a:pos x="25" y="62"/>
                </a:cxn>
                <a:cxn ang="0">
                  <a:pos x="34" y="52"/>
                </a:cxn>
                <a:cxn ang="0">
                  <a:pos x="43" y="46"/>
                </a:cxn>
                <a:cxn ang="0">
                  <a:pos x="51" y="45"/>
                </a:cxn>
                <a:cxn ang="0">
                  <a:pos x="58" y="46"/>
                </a:cxn>
                <a:cxn ang="0">
                  <a:pos x="65" y="49"/>
                </a:cxn>
                <a:cxn ang="0">
                  <a:pos x="70" y="52"/>
                </a:cxn>
                <a:cxn ang="0">
                  <a:pos x="76" y="56"/>
                </a:cxn>
                <a:cxn ang="0">
                  <a:pos x="82" y="60"/>
                </a:cxn>
                <a:cxn ang="0">
                  <a:pos x="86" y="63"/>
                </a:cxn>
                <a:cxn ang="0">
                  <a:pos x="90" y="69"/>
                </a:cxn>
                <a:cxn ang="0">
                  <a:pos x="94" y="73"/>
                </a:cxn>
                <a:cxn ang="0">
                  <a:pos x="85" y="79"/>
                </a:cxn>
                <a:cxn ang="0">
                  <a:pos x="77" y="92"/>
                </a:cxn>
                <a:cxn ang="0">
                  <a:pos x="72" y="111"/>
                </a:cxn>
                <a:cxn ang="0">
                  <a:pos x="70" y="133"/>
                </a:cxn>
                <a:cxn ang="0">
                  <a:pos x="72" y="156"/>
                </a:cxn>
                <a:cxn ang="0">
                  <a:pos x="78" y="174"/>
                </a:cxn>
                <a:cxn ang="0">
                  <a:pos x="86" y="187"/>
                </a:cxn>
                <a:cxn ang="0">
                  <a:pos x="96" y="192"/>
                </a:cxn>
                <a:cxn ang="0">
                  <a:pos x="105" y="187"/>
                </a:cxn>
                <a:cxn ang="0">
                  <a:pos x="113" y="176"/>
                </a:cxn>
                <a:cxn ang="0">
                  <a:pos x="119" y="160"/>
                </a:cxn>
                <a:cxn ang="0">
                  <a:pos x="123" y="140"/>
                </a:cxn>
                <a:cxn ang="0">
                  <a:pos x="124" y="146"/>
                </a:cxn>
                <a:cxn ang="0">
                  <a:pos x="124" y="150"/>
                </a:cxn>
                <a:cxn ang="0">
                  <a:pos x="125" y="151"/>
                </a:cxn>
                <a:cxn ang="0">
                  <a:pos x="125" y="153"/>
                </a:cxn>
              </a:cxnLst>
              <a:rect l="0" t="0" r="r" b="b"/>
              <a:pathLst>
                <a:path w="125" h="192">
                  <a:moveTo>
                    <a:pt x="125" y="153"/>
                  </a:moveTo>
                  <a:lnTo>
                    <a:pt x="125" y="151"/>
                  </a:lnTo>
                  <a:lnTo>
                    <a:pt x="124" y="147"/>
                  </a:lnTo>
                  <a:lnTo>
                    <a:pt x="124" y="141"/>
                  </a:lnTo>
                  <a:lnTo>
                    <a:pt x="123" y="133"/>
                  </a:lnTo>
                  <a:lnTo>
                    <a:pt x="123" y="133"/>
                  </a:lnTo>
                  <a:lnTo>
                    <a:pt x="123" y="133"/>
                  </a:lnTo>
                  <a:lnTo>
                    <a:pt x="123" y="133"/>
                  </a:lnTo>
                  <a:lnTo>
                    <a:pt x="123" y="133"/>
                  </a:lnTo>
                  <a:lnTo>
                    <a:pt x="123" y="121"/>
                  </a:lnTo>
                  <a:lnTo>
                    <a:pt x="121" y="111"/>
                  </a:lnTo>
                  <a:lnTo>
                    <a:pt x="119" y="102"/>
                  </a:lnTo>
                  <a:lnTo>
                    <a:pt x="116" y="94"/>
                  </a:lnTo>
                  <a:lnTo>
                    <a:pt x="112" y="79"/>
                  </a:lnTo>
                  <a:lnTo>
                    <a:pt x="108" y="63"/>
                  </a:lnTo>
                  <a:lnTo>
                    <a:pt x="103" y="49"/>
                  </a:lnTo>
                  <a:lnTo>
                    <a:pt x="98" y="36"/>
                  </a:lnTo>
                  <a:lnTo>
                    <a:pt x="91" y="23"/>
                  </a:lnTo>
                  <a:lnTo>
                    <a:pt x="83" y="13"/>
                  </a:lnTo>
                  <a:lnTo>
                    <a:pt x="74" y="4"/>
                  </a:lnTo>
                  <a:lnTo>
                    <a:pt x="63" y="0"/>
                  </a:lnTo>
                  <a:lnTo>
                    <a:pt x="46" y="0"/>
                  </a:lnTo>
                  <a:lnTo>
                    <a:pt x="32" y="9"/>
                  </a:lnTo>
                  <a:lnTo>
                    <a:pt x="21" y="26"/>
                  </a:lnTo>
                  <a:lnTo>
                    <a:pt x="12" y="45"/>
                  </a:lnTo>
                  <a:lnTo>
                    <a:pt x="7" y="66"/>
                  </a:lnTo>
                  <a:lnTo>
                    <a:pt x="2" y="85"/>
                  </a:lnTo>
                  <a:lnTo>
                    <a:pt x="1" y="9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4" y="94"/>
                  </a:lnTo>
                  <a:lnTo>
                    <a:pt x="10" y="84"/>
                  </a:lnTo>
                  <a:lnTo>
                    <a:pt x="17" y="72"/>
                  </a:lnTo>
                  <a:lnTo>
                    <a:pt x="25" y="62"/>
                  </a:lnTo>
                  <a:lnTo>
                    <a:pt x="34" y="52"/>
                  </a:lnTo>
                  <a:lnTo>
                    <a:pt x="43" y="46"/>
                  </a:lnTo>
                  <a:lnTo>
                    <a:pt x="51" y="45"/>
                  </a:lnTo>
                  <a:lnTo>
                    <a:pt x="58" y="46"/>
                  </a:lnTo>
                  <a:lnTo>
                    <a:pt x="65" y="49"/>
                  </a:lnTo>
                  <a:lnTo>
                    <a:pt x="70" y="52"/>
                  </a:lnTo>
                  <a:lnTo>
                    <a:pt x="76" y="56"/>
                  </a:lnTo>
                  <a:lnTo>
                    <a:pt x="82" y="60"/>
                  </a:lnTo>
                  <a:lnTo>
                    <a:pt x="86" y="63"/>
                  </a:lnTo>
                  <a:lnTo>
                    <a:pt x="90" y="69"/>
                  </a:lnTo>
                  <a:lnTo>
                    <a:pt x="94" y="73"/>
                  </a:lnTo>
                  <a:lnTo>
                    <a:pt x="85" y="79"/>
                  </a:lnTo>
                  <a:lnTo>
                    <a:pt x="77" y="92"/>
                  </a:lnTo>
                  <a:lnTo>
                    <a:pt x="72" y="111"/>
                  </a:lnTo>
                  <a:lnTo>
                    <a:pt x="70" y="133"/>
                  </a:lnTo>
                  <a:lnTo>
                    <a:pt x="72" y="156"/>
                  </a:lnTo>
                  <a:lnTo>
                    <a:pt x="78" y="174"/>
                  </a:lnTo>
                  <a:lnTo>
                    <a:pt x="86" y="187"/>
                  </a:lnTo>
                  <a:lnTo>
                    <a:pt x="96" y="192"/>
                  </a:lnTo>
                  <a:lnTo>
                    <a:pt x="105" y="187"/>
                  </a:lnTo>
                  <a:lnTo>
                    <a:pt x="113" y="176"/>
                  </a:lnTo>
                  <a:lnTo>
                    <a:pt x="119" y="160"/>
                  </a:lnTo>
                  <a:lnTo>
                    <a:pt x="123" y="140"/>
                  </a:lnTo>
                  <a:lnTo>
                    <a:pt x="124" y="146"/>
                  </a:lnTo>
                  <a:lnTo>
                    <a:pt x="124" y="150"/>
                  </a:lnTo>
                  <a:lnTo>
                    <a:pt x="125" y="151"/>
                  </a:lnTo>
                  <a:lnTo>
                    <a:pt x="125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98" name="Freeform 114"/>
            <p:cNvSpPr>
              <a:spLocks/>
            </p:cNvSpPr>
            <p:nvPr/>
          </p:nvSpPr>
          <p:spPr bwMode="auto">
            <a:xfrm>
              <a:off x="-960" y="2402"/>
              <a:ext cx="59" cy="50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6" y="25"/>
                </a:cxn>
                <a:cxn ang="0">
                  <a:pos x="19" y="19"/>
                </a:cxn>
                <a:cxn ang="0">
                  <a:pos x="39" y="12"/>
                </a:cxn>
                <a:cxn ang="0">
                  <a:pos x="63" y="4"/>
                </a:cxn>
                <a:cxn ang="0">
                  <a:pos x="87" y="0"/>
                </a:cxn>
                <a:cxn ang="0">
                  <a:pos x="110" y="0"/>
                </a:cxn>
                <a:cxn ang="0">
                  <a:pos x="130" y="6"/>
                </a:cxn>
                <a:cxn ang="0">
                  <a:pos x="142" y="20"/>
                </a:cxn>
                <a:cxn ang="0">
                  <a:pos x="150" y="40"/>
                </a:cxn>
                <a:cxn ang="0">
                  <a:pos x="158" y="63"/>
                </a:cxn>
                <a:cxn ang="0">
                  <a:pos x="164" y="84"/>
                </a:cxn>
                <a:cxn ang="0">
                  <a:pos x="168" y="104"/>
                </a:cxn>
                <a:cxn ang="0">
                  <a:pos x="173" y="123"/>
                </a:cxn>
                <a:cxn ang="0">
                  <a:pos x="175" y="136"/>
                </a:cxn>
                <a:cxn ang="0">
                  <a:pos x="178" y="146"/>
                </a:cxn>
                <a:cxn ang="0">
                  <a:pos x="178" y="149"/>
                </a:cxn>
                <a:cxn ang="0">
                  <a:pos x="159" y="149"/>
                </a:cxn>
                <a:cxn ang="0">
                  <a:pos x="158" y="144"/>
                </a:cxn>
                <a:cxn ang="0">
                  <a:pos x="157" y="134"/>
                </a:cxn>
                <a:cxn ang="0">
                  <a:pos x="154" y="120"/>
                </a:cxn>
                <a:cxn ang="0">
                  <a:pos x="148" y="102"/>
                </a:cxn>
                <a:cxn ang="0">
                  <a:pos x="141" y="87"/>
                </a:cxn>
                <a:cxn ang="0">
                  <a:pos x="132" y="72"/>
                </a:cxn>
                <a:cxn ang="0">
                  <a:pos x="121" y="62"/>
                </a:cxn>
                <a:cxn ang="0">
                  <a:pos x="106" y="58"/>
                </a:cxn>
                <a:cxn ang="0">
                  <a:pos x="91" y="59"/>
                </a:cxn>
                <a:cxn ang="0">
                  <a:pos x="77" y="61"/>
                </a:cxn>
                <a:cxn ang="0">
                  <a:pos x="66" y="65"/>
                </a:cxn>
                <a:cxn ang="0">
                  <a:pos x="56" y="69"/>
                </a:cxn>
                <a:cxn ang="0">
                  <a:pos x="47" y="74"/>
                </a:cxn>
                <a:cxn ang="0">
                  <a:pos x="41" y="76"/>
                </a:cxn>
                <a:cxn ang="0">
                  <a:pos x="37" y="79"/>
                </a:cxn>
                <a:cxn ang="0">
                  <a:pos x="35" y="81"/>
                </a:cxn>
                <a:cxn ang="0">
                  <a:pos x="0" y="27"/>
                </a:cxn>
              </a:cxnLst>
              <a:rect l="0" t="0" r="r" b="b"/>
              <a:pathLst>
                <a:path w="178" h="149">
                  <a:moveTo>
                    <a:pt x="0" y="27"/>
                  </a:moveTo>
                  <a:lnTo>
                    <a:pt x="6" y="25"/>
                  </a:lnTo>
                  <a:lnTo>
                    <a:pt x="19" y="19"/>
                  </a:lnTo>
                  <a:lnTo>
                    <a:pt x="39" y="12"/>
                  </a:lnTo>
                  <a:lnTo>
                    <a:pt x="63" y="4"/>
                  </a:lnTo>
                  <a:lnTo>
                    <a:pt x="87" y="0"/>
                  </a:lnTo>
                  <a:lnTo>
                    <a:pt x="110" y="0"/>
                  </a:lnTo>
                  <a:lnTo>
                    <a:pt x="130" y="6"/>
                  </a:lnTo>
                  <a:lnTo>
                    <a:pt x="142" y="20"/>
                  </a:lnTo>
                  <a:lnTo>
                    <a:pt x="150" y="40"/>
                  </a:lnTo>
                  <a:lnTo>
                    <a:pt x="158" y="63"/>
                  </a:lnTo>
                  <a:lnTo>
                    <a:pt x="164" y="84"/>
                  </a:lnTo>
                  <a:lnTo>
                    <a:pt x="168" y="104"/>
                  </a:lnTo>
                  <a:lnTo>
                    <a:pt x="173" y="123"/>
                  </a:lnTo>
                  <a:lnTo>
                    <a:pt x="175" y="136"/>
                  </a:lnTo>
                  <a:lnTo>
                    <a:pt x="178" y="146"/>
                  </a:lnTo>
                  <a:lnTo>
                    <a:pt x="178" y="149"/>
                  </a:lnTo>
                  <a:lnTo>
                    <a:pt x="159" y="149"/>
                  </a:lnTo>
                  <a:lnTo>
                    <a:pt x="158" y="144"/>
                  </a:lnTo>
                  <a:lnTo>
                    <a:pt x="157" y="134"/>
                  </a:lnTo>
                  <a:lnTo>
                    <a:pt x="154" y="120"/>
                  </a:lnTo>
                  <a:lnTo>
                    <a:pt x="148" y="102"/>
                  </a:lnTo>
                  <a:lnTo>
                    <a:pt x="141" y="87"/>
                  </a:lnTo>
                  <a:lnTo>
                    <a:pt x="132" y="72"/>
                  </a:lnTo>
                  <a:lnTo>
                    <a:pt x="121" y="62"/>
                  </a:lnTo>
                  <a:lnTo>
                    <a:pt x="106" y="58"/>
                  </a:lnTo>
                  <a:lnTo>
                    <a:pt x="91" y="59"/>
                  </a:lnTo>
                  <a:lnTo>
                    <a:pt x="77" y="61"/>
                  </a:lnTo>
                  <a:lnTo>
                    <a:pt x="66" y="65"/>
                  </a:lnTo>
                  <a:lnTo>
                    <a:pt x="56" y="69"/>
                  </a:lnTo>
                  <a:lnTo>
                    <a:pt x="47" y="74"/>
                  </a:lnTo>
                  <a:lnTo>
                    <a:pt x="41" y="76"/>
                  </a:lnTo>
                  <a:lnTo>
                    <a:pt x="37" y="79"/>
                  </a:lnTo>
                  <a:lnTo>
                    <a:pt x="35" y="8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99" name="Freeform 115"/>
            <p:cNvSpPr>
              <a:spLocks/>
            </p:cNvSpPr>
            <p:nvPr/>
          </p:nvSpPr>
          <p:spPr bwMode="auto">
            <a:xfrm>
              <a:off x="-1055" y="2507"/>
              <a:ext cx="57" cy="52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113"/>
                </a:cxn>
                <a:cxn ang="0">
                  <a:pos x="0" y="158"/>
                </a:cxn>
                <a:cxn ang="0">
                  <a:pos x="173" y="52"/>
                </a:cxn>
                <a:cxn ang="0">
                  <a:pos x="160" y="0"/>
                </a:cxn>
              </a:cxnLst>
              <a:rect l="0" t="0" r="r" b="b"/>
              <a:pathLst>
                <a:path w="173" h="158">
                  <a:moveTo>
                    <a:pt x="160" y="0"/>
                  </a:moveTo>
                  <a:lnTo>
                    <a:pt x="0" y="113"/>
                  </a:lnTo>
                  <a:lnTo>
                    <a:pt x="0" y="158"/>
                  </a:lnTo>
                  <a:lnTo>
                    <a:pt x="173" y="5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00" name="Freeform 116"/>
            <p:cNvSpPr>
              <a:spLocks/>
            </p:cNvSpPr>
            <p:nvPr/>
          </p:nvSpPr>
          <p:spPr bwMode="auto">
            <a:xfrm>
              <a:off x="-959" y="2727"/>
              <a:ext cx="21" cy="45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4" y="11"/>
                </a:cxn>
                <a:cxn ang="0">
                  <a:pos x="0" y="30"/>
                </a:cxn>
                <a:cxn ang="0">
                  <a:pos x="0" y="53"/>
                </a:cxn>
                <a:cxn ang="0">
                  <a:pos x="4" y="80"/>
                </a:cxn>
                <a:cxn ang="0">
                  <a:pos x="9" y="93"/>
                </a:cxn>
                <a:cxn ang="0">
                  <a:pos x="13" y="105"/>
                </a:cxn>
                <a:cxn ang="0">
                  <a:pos x="19" y="115"/>
                </a:cxn>
                <a:cxn ang="0">
                  <a:pos x="26" y="124"/>
                </a:cxn>
                <a:cxn ang="0">
                  <a:pos x="31" y="129"/>
                </a:cxn>
                <a:cxn ang="0">
                  <a:pos x="38" y="134"/>
                </a:cxn>
                <a:cxn ang="0">
                  <a:pos x="44" y="135"/>
                </a:cxn>
                <a:cxn ang="0">
                  <a:pos x="50" y="134"/>
                </a:cxn>
                <a:cxn ang="0">
                  <a:pos x="60" y="124"/>
                </a:cxn>
                <a:cxn ang="0">
                  <a:pos x="64" y="106"/>
                </a:cxn>
                <a:cxn ang="0">
                  <a:pos x="64" y="82"/>
                </a:cxn>
                <a:cxn ang="0">
                  <a:pos x="60" y="56"/>
                </a:cxn>
                <a:cxn ang="0">
                  <a:pos x="55" y="43"/>
                </a:cxn>
                <a:cxn ang="0">
                  <a:pos x="51" y="31"/>
                </a:cxn>
                <a:cxn ang="0">
                  <a:pos x="45" y="21"/>
                </a:cxn>
                <a:cxn ang="0">
                  <a:pos x="39" y="13"/>
                </a:cxn>
                <a:cxn ang="0">
                  <a:pos x="33" y="7"/>
                </a:cxn>
                <a:cxn ang="0">
                  <a:pos x="26" y="2"/>
                </a:cxn>
                <a:cxn ang="0">
                  <a:pos x="20" y="0"/>
                </a:cxn>
                <a:cxn ang="0">
                  <a:pos x="14" y="1"/>
                </a:cxn>
              </a:cxnLst>
              <a:rect l="0" t="0" r="r" b="b"/>
              <a:pathLst>
                <a:path w="64" h="135">
                  <a:moveTo>
                    <a:pt x="14" y="1"/>
                  </a:moveTo>
                  <a:lnTo>
                    <a:pt x="4" y="11"/>
                  </a:lnTo>
                  <a:lnTo>
                    <a:pt x="0" y="30"/>
                  </a:lnTo>
                  <a:lnTo>
                    <a:pt x="0" y="53"/>
                  </a:lnTo>
                  <a:lnTo>
                    <a:pt x="4" y="80"/>
                  </a:lnTo>
                  <a:lnTo>
                    <a:pt x="9" y="93"/>
                  </a:lnTo>
                  <a:lnTo>
                    <a:pt x="13" y="105"/>
                  </a:lnTo>
                  <a:lnTo>
                    <a:pt x="19" y="115"/>
                  </a:lnTo>
                  <a:lnTo>
                    <a:pt x="26" y="124"/>
                  </a:lnTo>
                  <a:lnTo>
                    <a:pt x="31" y="129"/>
                  </a:lnTo>
                  <a:lnTo>
                    <a:pt x="38" y="134"/>
                  </a:lnTo>
                  <a:lnTo>
                    <a:pt x="44" y="135"/>
                  </a:lnTo>
                  <a:lnTo>
                    <a:pt x="50" y="134"/>
                  </a:lnTo>
                  <a:lnTo>
                    <a:pt x="60" y="124"/>
                  </a:lnTo>
                  <a:lnTo>
                    <a:pt x="64" y="106"/>
                  </a:lnTo>
                  <a:lnTo>
                    <a:pt x="64" y="82"/>
                  </a:lnTo>
                  <a:lnTo>
                    <a:pt x="60" y="56"/>
                  </a:lnTo>
                  <a:lnTo>
                    <a:pt x="55" y="43"/>
                  </a:lnTo>
                  <a:lnTo>
                    <a:pt x="51" y="31"/>
                  </a:lnTo>
                  <a:lnTo>
                    <a:pt x="45" y="21"/>
                  </a:lnTo>
                  <a:lnTo>
                    <a:pt x="39" y="13"/>
                  </a:lnTo>
                  <a:lnTo>
                    <a:pt x="33" y="7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01" name="Freeform 117"/>
            <p:cNvSpPr>
              <a:spLocks/>
            </p:cNvSpPr>
            <p:nvPr/>
          </p:nvSpPr>
          <p:spPr bwMode="auto">
            <a:xfrm>
              <a:off x="-1008" y="2643"/>
              <a:ext cx="54" cy="31"/>
            </a:xfrm>
            <a:custGeom>
              <a:avLst/>
              <a:gdLst/>
              <a:ahLst/>
              <a:cxnLst>
                <a:cxn ang="0">
                  <a:pos x="161" y="13"/>
                </a:cxn>
                <a:cxn ang="0">
                  <a:pos x="157" y="12"/>
                </a:cxn>
                <a:cxn ang="0">
                  <a:pos x="147" y="9"/>
                </a:cxn>
                <a:cxn ang="0">
                  <a:pos x="130" y="6"/>
                </a:cxn>
                <a:cxn ang="0">
                  <a:pos x="110" y="2"/>
                </a:cxn>
                <a:cxn ang="0">
                  <a:pos x="89" y="0"/>
                </a:cxn>
                <a:cxn ang="0">
                  <a:pos x="68" y="2"/>
                </a:cxn>
                <a:cxn ang="0">
                  <a:pos x="50" y="4"/>
                </a:cxn>
                <a:cxn ang="0">
                  <a:pos x="35" y="13"/>
                </a:cxn>
                <a:cxn ang="0">
                  <a:pos x="24" y="26"/>
                </a:cxn>
                <a:cxn ang="0">
                  <a:pos x="15" y="40"/>
                </a:cxn>
                <a:cxn ang="0">
                  <a:pos x="7" y="55"/>
                </a:cxn>
                <a:cxn ang="0">
                  <a:pos x="2" y="68"/>
                </a:cxn>
                <a:cxn ang="0">
                  <a:pos x="0" y="79"/>
                </a:cxn>
                <a:cxn ang="0">
                  <a:pos x="1" y="87"/>
                </a:cxn>
                <a:cxn ang="0">
                  <a:pos x="7" y="91"/>
                </a:cxn>
                <a:cxn ang="0">
                  <a:pos x="16" y="88"/>
                </a:cxn>
                <a:cxn ang="0">
                  <a:pos x="26" y="81"/>
                </a:cxn>
                <a:cxn ang="0">
                  <a:pos x="33" y="74"/>
                </a:cxn>
                <a:cxn ang="0">
                  <a:pos x="39" y="64"/>
                </a:cxn>
                <a:cxn ang="0">
                  <a:pos x="43" y="55"/>
                </a:cxn>
                <a:cxn ang="0">
                  <a:pos x="48" y="46"/>
                </a:cxn>
                <a:cxn ang="0">
                  <a:pos x="52" y="38"/>
                </a:cxn>
                <a:cxn ang="0">
                  <a:pos x="60" y="32"/>
                </a:cxn>
                <a:cxn ang="0">
                  <a:pos x="70" y="29"/>
                </a:cxn>
                <a:cxn ang="0">
                  <a:pos x="83" y="26"/>
                </a:cxn>
                <a:cxn ang="0">
                  <a:pos x="98" y="25"/>
                </a:cxn>
                <a:cxn ang="0">
                  <a:pos x="114" y="22"/>
                </a:cxn>
                <a:cxn ang="0">
                  <a:pos x="128" y="19"/>
                </a:cxn>
                <a:cxn ang="0">
                  <a:pos x="141" y="16"/>
                </a:cxn>
                <a:cxn ang="0">
                  <a:pos x="151" y="14"/>
                </a:cxn>
                <a:cxn ang="0">
                  <a:pos x="159" y="13"/>
                </a:cxn>
                <a:cxn ang="0">
                  <a:pos x="161" y="13"/>
                </a:cxn>
              </a:cxnLst>
              <a:rect l="0" t="0" r="r" b="b"/>
              <a:pathLst>
                <a:path w="161" h="91">
                  <a:moveTo>
                    <a:pt x="161" y="13"/>
                  </a:moveTo>
                  <a:lnTo>
                    <a:pt x="157" y="12"/>
                  </a:lnTo>
                  <a:lnTo>
                    <a:pt x="147" y="9"/>
                  </a:lnTo>
                  <a:lnTo>
                    <a:pt x="130" y="6"/>
                  </a:lnTo>
                  <a:lnTo>
                    <a:pt x="110" y="2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4"/>
                  </a:lnTo>
                  <a:lnTo>
                    <a:pt x="35" y="13"/>
                  </a:lnTo>
                  <a:lnTo>
                    <a:pt x="24" y="26"/>
                  </a:lnTo>
                  <a:lnTo>
                    <a:pt x="15" y="40"/>
                  </a:lnTo>
                  <a:lnTo>
                    <a:pt x="7" y="55"/>
                  </a:lnTo>
                  <a:lnTo>
                    <a:pt x="2" y="68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7" y="91"/>
                  </a:lnTo>
                  <a:lnTo>
                    <a:pt x="16" y="88"/>
                  </a:lnTo>
                  <a:lnTo>
                    <a:pt x="26" y="81"/>
                  </a:lnTo>
                  <a:lnTo>
                    <a:pt x="33" y="74"/>
                  </a:lnTo>
                  <a:lnTo>
                    <a:pt x="39" y="64"/>
                  </a:lnTo>
                  <a:lnTo>
                    <a:pt x="43" y="55"/>
                  </a:lnTo>
                  <a:lnTo>
                    <a:pt x="48" y="46"/>
                  </a:lnTo>
                  <a:lnTo>
                    <a:pt x="52" y="38"/>
                  </a:lnTo>
                  <a:lnTo>
                    <a:pt x="60" y="32"/>
                  </a:lnTo>
                  <a:lnTo>
                    <a:pt x="70" y="29"/>
                  </a:lnTo>
                  <a:lnTo>
                    <a:pt x="83" y="26"/>
                  </a:lnTo>
                  <a:lnTo>
                    <a:pt x="98" y="25"/>
                  </a:lnTo>
                  <a:lnTo>
                    <a:pt x="114" y="22"/>
                  </a:lnTo>
                  <a:lnTo>
                    <a:pt x="128" y="19"/>
                  </a:lnTo>
                  <a:lnTo>
                    <a:pt x="141" y="16"/>
                  </a:lnTo>
                  <a:lnTo>
                    <a:pt x="151" y="14"/>
                  </a:lnTo>
                  <a:lnTo>
                    <a:pt x="159" y="13"/>
                  </a:lnTo>
                  <a:lnTo>
                    <a:pt x="16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7702" name="Picture 1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357563"/>
            <a:ext cx="9906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7703" name="Group 119"/>
          <p:cNvGrpSpPr>
            <a:grpSpLocks/>
          </p:cNvGrpSpPr>
          <p:nvPr/>
        </p:nvGrpSpPr>
        <p:grpSpPr bwMode="auto">
          <a:xfrm flipH="1">
            <a:off x="395288" y="5445125"/>
            <a:ext cx="1041400" cy="1230313"/>
            <a:chOff x="4994" y="629"/>
            <a:chExt cx="606" cy="626"/>
          </a:xfrm>
        </p:grpSpPr>
        <p:sp>
          <p:nvSpPr>
            <p:cNvPr id="67704" name="Freeform 120"/>
            <p:cNvSpPr>
              <a:spLocks/>
            </p:cNvSpPr>
            <p:nvPr/>
          </p:nvSpPr>
          <p:spPr bwMode="auto">
            <a:xfrm>
              <a:off x="5494" y="858"/>
              <a:ext cx="64" cy="2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26" y="112"/>
                </a:cxn>
                <a:cxn ang="0">
                  <a:pos x="192" y="48"/>
                </a:cxn>
                <a:cxn ang="0">
                  <a:pos x="146" y="0"/>
                </a:cxn>
                <a:cxn ang="0">
                  <a:pos x="0" y="52"/>
                </a:cxn>
              </a:cxnLst>
              <a:rect l="0" t="0" r="r" b="b"/>
              <a:pathLst>
                <a:path w="192" h="112">
                  <a:moveTo>
                    <a:pt x="0" y="52"/>
                  </a:moveTo>
                  <a:lnTo>
                    <a:pt x="26" y="112"/>
                  </a:lnTo>
                  <a:lnTo>
                    <a:pt x="192" y="48"/>
                  </a:lnTo>
                  <a:lnTo>
                    <a:pt x="146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05" name="Freeform 121"/>
            <p:cNvSpPr>
              <a:spLocks/>
            </p:cNvSpPr>
            <p:nvPr/>
          </p:nvSpPr>
          <p:spPr bwMode="auto">
            <a:xfrm>
              <a:off x="5047" y="854"/>
              <a:ext cx="35" cy="48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9" y="156"/>
                </a:cxn>
                <a:cxn ang="0">
                  <a:pos x="17" y="160"/>
                </a:cxn>
                <a:cxn ang="0">
                  <a:pos x="26" y="166"/>
                </a:cxn>
                <a:cxn ang="0">
                  <a:pos x="33" y="173"/>
                </a:cxn>
                <a:cxn ang="0">
                  <a:pos x="39" y="181"/>
                </a:cxn>
                <a:cxn ang="0">
                  <a:pos x="44" y="188"/>
                </a:cxn>
                <a:cxn ang="0">
                  <a:pos x="48" y="193"/>
                </a:cxn>
                <a:cxn ang="0">
                  <a:pos x="49" y="194"/>
                </a:cxn>
                <a:cxn ang="0">
                  <a:pos x="105" y="188"/>
                </a:cxn>
                <a:cxn ang="0">
                  <a:pos x="94" y="23"/>
                </a:cxn>
                <a:cxn ang="0">
                  <a:pos x="64" y="0"/>
                </a:cxn>
                <a:cxn ang="0">
                  <a:pos x="58" y="8"/>
                </a:cxn>
                <a:cxn ang="0">
                  <a:pos x="49" y="17"/>
                </a:cxn>
                <a:cxn ang="0">
                  <a:pos x="41" y="28"/>
                </a:cxn>
                <a:cxn ang="0">
                  <a:pos x="31" y="39"/>
                </a:cxn>
                <a:cxn ang="0">
                  <a:pos x="22" y="49"/>
                </a:cxn>
                <a:cxn ang="0">
                  <a:pos x="15" y="60"/>
                </a:cxn>
                <a:cxn ang="0">
                  <a:pos x="10" y="71"/>
                </a:cxn>
                <a:cxn ang="0">
                  <a:pos x="8" y="80"/>
                </a:cxn>
                <a:cxn ang="0">
                  <a:pos x="9" y="100"/>
                </a:cxn>
                <a:cxn ang="0">
                  <a:pos x="10" y="121"/>
                </a:cxn>
                <a:cxn ang="0">
                  <a:pos x="8" y="141"/>
                </a:cxn>
                <a:cxn ang="0">
                  <a:pos x="0" y="156"/>
                </a:cxn>
              </a:cxnLst>
              <a:rect l="0" t="0" r="r" b="b"/>
              <a:pathLst>
                <a:path w="105" h="194">
                  <a:moveTo>
                    <a:pt x="0" y="156"/>
                  </a:moveTo>
                  <a:lnTo>
                    <a:pt x="9" y="156"/>
                  </a:lnTo>
                  <a:lnTo>
                    <a:pt x="17" y="160"/>
                  </a:lnTo>
                  <a:lnTo>
                    <a:pt x="26" y="166"/>
                  </a:lnTo>
                  <a:lnTo>
                    <a:pt x="33" y="173"/>
                  </a:lnTo>
                  <a:lnTo>
                    <a:pt x="39" y="181"/>
                  </a:lnTo>
                  <a:lnTo>
                    <a:pt x="44" y="188"/>
                  </a:lnTo>
                  <a:lnTo>
                    <a:pt x="48" y="193"/>
                  </a:lnTo>
                  <a:lnTo>
                    <a:pt x="49" y="194"/>
                  </a:lnTo>
                  <a:lnTo>
                    <a:pt x="105" y="188"/>
                  </a:lnTo>
                  <a:lnTo>
                    <a:pt x="94" y="23"/>
                  </a:lnTo>
                  <a:lnTo>
                    <a:pt x="64" y="0"/>
                  </a:lnTo>
                  <a:lnTo>
                    <a:pt x="58" y="8"/>
                  </a:lnTo>
                  <a:lnTo>
                    <a:pt x="49" y="17"/>
                  </a:lnTo>
                  <a:lnTo>
                    <a:pt x="41" y="28"/>
                  </a:lnTo>
                  <a:lnTo>
                    <a:pt x="31" y="39"/>
                  </a:lnTo>
                  <a:lnTo>
                    <a:pt x="22" y="49"/>
                  </a:lnTo>
                  <a:lnTo>
                    <a:pt x="15" y="60"/>
                  </a:lnTo>
                  <a:lnTo>
                    <a:pt x="10" y="71"/>
                  </a:lnTo>
                  <a:lnTo>
                    <a:pt x="8" y="80"/>
                  </a:lnTo>
                  <a:lnTo>
                    <a:pt x="9" y="100"/>
                  </a:lnTo>
                  <a:lnTo>
                    <a:pt x="10" y="121"/>
                  </a:lnTo>
                  <a:lnTo>
                    <a:pt x="8" y="141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06" name="Freeform 122"/>
            <p:cNvSpPr>
              <a:spLocks/>
            </p:cNvSpPr>
            <p:nvPr/>
          </p:nvSpPr>
          <p:spPr bwMode="auto">
            <a:xfrm>
              <a:off x="5000" y="629"/>
              <a:ext cx="600" cy="626"/>
            </a:xfrm>
            <a:custGeom>
              <a:avLst/>
              <a:gdLst/>
              <a:ahLst/>
              <a:cxnLst>
                <a:cxn ang="0">
                  <a:pos x="1430" y="695"/>
                </a:cxn>
                <a:cxn ang="0">
                  <a:pos x="1396" y="730"/>
                </a:cxn>
                <a:cxn ang="0">
                  <a:pos x="1287" y="274"/>
                </a:cxn>
                <a:cxn ang="0">
                  <a:pos x="1233" y="60"/>
                </a:cxn>
                <a:cxn ang="0">
                  <a:pos x="1086" y="39"/>
                </a:cxn>
                <a:cxn ang="0">
                  <a:pos x="963" y="1"/>
                </a:cxn>
                <a:cxn ang="0">
                  <a:pos x="816" y="93"/>
                </a:cxn>
                <a:cxn ang="0">
                  <a:pos x="710" y="210"/>
                </a:cxn>
                <a:cxn ang="0">
                  <a:pos x="626" y="388"/>
                </a:cxn>
                <a:cxn ang="0">
                  <a:pos x="705" y="541"/>
                </a:cxn>
                <a:cxn ang="0">
                  <a:pos x="636" y="583"/>
                </a:cxn>
                <a:cxn ang="0">
                  <a:pos x="669" y="753"/>
                </a:cxn>
                <a:cxn ang="0">
                  <a:pos x="760" y="792"/>
                </a:cxn>
                <a:cxn ang="0">
                  <a:pos x="844" y="938"/>
                </a:cxn>
                <a:cxn ang="0">
                  <a:pos x="755" y="919"/>
                </a:cxn>
                <a:cxn ang="0">
                  <a:pos x="628" y="878"/>
                </a:cxn>
                <a:cxn ang="0">
                  <a:pos x="502" y="886"/>
                </a:cxn>
                <a:cxn ang="0">
                  <a:pos x="344" y="899"/>
                </a:cxn>
                <a:cxn ang="0">
                  <a:pos x="217" y="942"/>
                </a:cxn>
                <a:cxn ang="0">
                  <a:pos x="225" y="1055"/>
                </a:cxn>
                <a:cxn ang="0">
                  <a:pos x="395" y="1115"/>
                </a:cxn>
                <a:cxn ang="0">
                  <a:pos x="613" y="1086"/>
                </a:cxn>
                <a:cxn ang="0">
                  <a:pos x="655" y="1181"/>
                </a:cxn>
                <a:cxn ang="0">
                  <a:pos x="509" y="1397"/>
                </a:cxn>
                <a:cxn ang="0">
                  <a:pos x="351" y="1579"/>
                </a:cxn>
                <a:cxn ang="0">
                  <a:pos x="152" y="1916"/>
                </a:cxn>
                <a:cxn ang="0">
                  <a:pos x="43" y="2178"/>
                </a:cxn>
                <a:cxn ang="0">
                  <a:pos x="36" y="2296"/>
                </a:cxn>
                <a:cxn ang="0">
                  <a:pos x="121" y="2235"/>
                </a:cxn>
                <a:cxn ang="0">
                  <a:pos x="356" y="2090"/>
                </a:cxn>
                <a:cxn ang="0">
                  <a:pos x="650" y="1928"/>
                </a:cxn>
                <a:cxn ang="0">
                  <a:pos x="876" y="2174"/>
                </a:cxn>
                <a:cxn ang="0">
                  <a:pos x="1131" y="2407"/>
                </a:cxn>
                <a:cxn ang="0">
                  <a:pos x="1221" y="2485"/>
                </a:cxn>
                <a:cxn ang="0">
                  <a:pos x="1244" y="2435"/>
                </a:cxn>
                <a:cxn ang="0">
                  <a:pos x="1330" y="2495"/>
                </a:cxn>
                <a:cxn ang="0">
                  <a:pos x="1392" y="2412"/>
                </a:cxn>
                <a:cxn ang="0">
                  <a:pos x="1298" y="2310"/>
                </a:cxn>
                <a:cxn ang="0">
                  <a:pos x="1194" y="1929"/>
                </a:cxn>
                <a:cxn ang="0">
                  <a:pos x="1120" y="1722"/>
                </a:cxn>
                <a:cxn ang="0">
                  <a:pos x="1112" y="1513"/>
                </a:cxn>
                <a:cxn ang="0">
                  <a:pos x="1278" y="1365"/>
                </a:cxn>
                <a:cxn ang="0">
                  <a:pos x="1423" y="1264"/>
                </a:cxn>
                <a:cxn ang="0">
                  <a:pos x="1553" y="1324"/>
                </a:cxn>
                <a:cxn ang="0">
                  <a:pos x="1703" y="1334"/>
                </a:cxn>
                <a:cxn ang="0">
                  <a:pos x="1787" y="1132"/>
                </a:cxn>
                <a:cxn ang="0">
                  <a:pos x="1652" y="969"/>
                </a:cxn>
                <a:cxn ang="0">
                  <a:pos x="1512" y="1036"/>
                </a:cxn>
                <a:cxn ang="0">
                  <a:pos x="1276" y="994"/>
                </a:cxn>
                <a:cxn ang="0">
                  <a:pos x="1375" y="842"/>
                </a:cxn>
                <a:cxn ang="0">
                  <a:pos x="1429" y="927"/>
                </a:cxn>
                <a:cxn ang="0">
                  <a:pos x="1555" y="974"/>
                </a:cxn>
                <a:cxn ang="0">
                  <a:pos x="1633" y="903"/>
                </a:cxn>
                <a:cxn ang="0">
                  <a:pos x="1615" y="691"/>
                </a:cxn>
                <a:cxn ang="0">
                  <a:pos x="1555" y="568"/>
                </a:cxn>
                <a:cxn ang="0">
                  <a:pos x="1498" y="520"/>
                </a:cxn>
                <a:cxn ang="0">
                  <a:pos x="1412" y="507"/>
                </a:cxn>
              </a:cxnLst>
              <a:rect l="0" t="0" r="r" b="b"/>
              <a:pathLst>
                <a:path w="1802" h="2503">
                  <a:moveTo>
                    <a:pt x="1368" y="559"/>
                  </a:moveTo>
                  <a:lnTo>
                    <a:pt x="1377" y="572"/>
                  </a:lnTo>
                  <a:lnTo>
                    <a:pt x="1388" y="587"/>
                  </a:lnTo>
                  <a:lnTo>
                    <a:pt x="1398" y="604"/>
                  </a:lnTo>
                  <a:lnTo>
                    <a:pt x="1408" y="620"/>
                  </a:lnTo>
                  <a:lnTo>
                    <a:pt x="1415" y="639"/>
                  </a:lnTo>
                  <a:lnTo>
                    <a:pt x="1423" y="657"/>
                  </a:lnTo>
                  <a:lnTo>
                    <a:pt x="1427" y="676"/>
                  </a:lnTo>
                  <a:lnTo>
                    <a:pt x="1430" y="695"/>
                  </a:lnTo>
                  <a:lnTo>
                    <a:pt x="1429" y="695"/>
                  </a:lnTo>
                  <a:lnTo>
                    <a:pt x="1432" y="737"/>
                  </a:lnTo>
                  <a:lnTo>
                    <a:pt x="1427" y="740"/>
                  </a:lnTo>
                  <a:lnTo>
                    <a:pt x="1421" y="741"/>
                  </a:lnTo>
                  <a:lnTo>
                    <a:pt x="1415" y="741"/>
                  </a:lnTo>
                  <a:lnTo>
                    <a:pt x="1409" y="740"/>
                  </a:lnTo>
                  <a:lnTo>
                    <a:pt x="1404" y="737"/>
                  </a:lnTo>
                  <a:lnTo>
                    <a:pt x="1399" y="734"/>
                  </a:lnTo>
                  <a:lnTo>
                    <a:pt x="1396" y="730"/>
                  </a:lnTo>
                  <a:lnTo>
                    <a:pt x="1393" y="726"/>
                  </a:lnTo>
                  <a:lnTo>
                    <a:pt x="1368" y="559"/>
                  </a:lnTo>
                  <a:lnTo>
                    <a:pt x="1364" y="539"/>
                  </a:lnTo>
                  <a:lnTo>
                    <a:pt x="1353" y="494"/>
                  </a:lnTo>
                  <a:lnTo>
                    <a:pt x="1339" y="450"/>
                  </a:lnTo>
                  <a:lnTo>
                    <a:pt x="1326" y="404"/>
                  </a:lnTo>
                  <a:lnTo>
                    <a:pt x="1311" y="361"/>
                  </a:lnTo>
                  <a:lnTo>
                    <a:pt x="1299" y="318"/>
                  </a:lnTo>
                  <a:lnTo>
                    <a:pt x="1287" y="274"/>
                  </a:lnTo>
                  <a:lnTo>
                    <a:pt x="1277" y="230"/>
                  </a:lnTo>
                  <a:lnTo>
                    <a:pt x="1270" y="186"/>
                  </a:lnTo>
                  <a:lnTo>
                    <a:pt x="1279" y="168"/>
                  </a:lnTo>
                  <a:lnTo>
                    <a:pt x="1282" y="149"/>
                  </a:lnTo>
                  <a:lnTo>
                    <a:pt x="1277" y="132"/>
                  </a:lnTo>
                  <a:lnTo>
                    <a:pt x="1268" y="113"/>
                  </a:lnTo>
                  <a:lnTo>
                    <a:pt x="1256" y="94"/>
                  </a:lnTo>
                  <a:lnTo>
                    <a:pt x="1244" y="77"/>
                  </a:lnTo>
                  <a:lnTo>
                    <a:pt x="1233" y="60"/>
                  </a:lnTo>
                  <a:lnTo>
                    <a:pt x="1224" y="43"/>
                  </a:lnTo>
                  <a:lnTo>
                    <a:pt x="1209" y="36"/>
                  </a:lnTo>
                  <a:lnTo>
                    <a:pt x="1193" y="32"/>
                  </a:lnTo>
                  <a:lnTo>
                    <a:pt x="1175" y="31"/>
                  </a:lnTo>
                  <a:lnTo>
                    <a:pt x="1160" y="29"/>
                  </a:lnTo>
                  <a:lnTo>
                    <a:pt x="1141" y="31"/>
                  </a:lnTo>
                  <a:lnTo>
                    <a:pt x="1124" y="32"/>
                  </a:lnTo>
                  <a:lnTo>
                    <a:pt x="1106" y="36"/>
                  </a:lnTo>
                  <a:lnTo>
                    <a:pt x="1086" y="39"/>
                  </a:lnTo>
                  <a:lnTo>
                    <a:pt x="1075" y="28"/>
                  </a:lnTo>
                  <a:lnTo>
                    <a:pt x="1063" y="20"/>
                  </a:lnTo>
                  <a:lnTo>
                    <a:pt x="1050" y="13"/>
                  </a:lnTo>
                  <a:lnTo>
                    <a:pt x="1036" y="8"/>
                  </a:lnTo>
                  <a:lnTo>
                    <a:pt x="1021" y="4"/>
                  </a:lnTo>
                  <a:lnTo>
                    <a:pt x="1007" y="1"/>
                  </a:lnTo>
                  <a:lnTo>
                    <a:pt x="992" y="0"/>
                  </a:lnTo>
                  <a:lnTo>
                    <a:pt x="977" y="0"/>
                  </a:lnTo>
                  <a:lnTo>
                    <a:pt x="963" y="1"/>
                  </a:lnTo>
                  <a:lnTo>
                    <a:pt x="947" y="4"/>
                  </a:lnTo>
                  <a:lnTo>
                    <a:pt x="932" y="8"/>
                  </a:lnTo>
                  <a:lnTo>
                    <a:pt x="919" y="12"/>
                  </a:lnTo>
                  <a:lnTo>
                    <a:pt x="904" y="19"/>
                  </a:lnTo>
                  <a:lnTo>
                    <a:pt x="892" y="25"/>
                  </a:lnTo>
                  <a:lnTo>
                    <a:pt x="878" y="33"/>
                  </a:lnTo>
                  <a:lnTo>
                    <a:pt x="867" y="43"/>
                  </a:lnTo>
                  <a:lnTo>
                    <a:pt x="836" y="93"/>
                  </a:lnTo>
                  <a:lnTo>
                    <a:pt x="816" y="93"/>
                  </a:lnTo>
                  <a:lnTo>
                    <a:pt x="798" y="96"/>
                  </a:lnTo>
                  <a:lnTo>
                    <a:pt x="779" y="100"/>
                  </a:lnTo>
                  <a:lnTo>
                    <a:pt x="763" y="108"/>
                  </a:lnTo>
                  <a:lnTo>
                    <a:pt x="747" y="117"/>
                  </a:lnTo>
                  <a:lnTo>
                    <a:pt x="734" y="129"/>
                  </a:lnTo>
                  <a:lnTo>
                    <a:pt x="722" y="144"/>
                  </a:lnTo>
                  <a:lnTo>
                    <a:pt x="711" y="162"/>
                  </a:lnTo>
                  <a:lnTo>
                    <a:pt x="714" y="190"/>
                  </a:lnTo>
                  <a:lnTo>
                    <a:pt x="710" y="210"/>
                  </a:lnTo>
                  <a:lnTo>
                    <a:pt x="697" y="226"/>
                  </a:lnTo>
                  <a:lnTo>
                    <a:pt x="681" y="239"/>
                  </a:lnTo>
                  <a:lnTo>
                    <a:pt x="663" y="251"/>
                  </a:lnTo>
                  <a:lnTo>
                    <a:pt x="647" y="266"/>
                  </a:lnTo>
                  <a:lnTo>
                    <a:pt x="635" y="283"/>
                  </a:lnTo>
                  <a:lnTo>
                    <a:pt x="629" y="307"/>
                  </a:lnTo>
                  <a:lnTo>
                    <a:pt x="625" y="338"/>
                  </a:lnTo>
                  <a:lnTo>
                    <a:pt x="623" y="365"/>
                  </a:lnTo>
                  <a:lnTo>
                    <a:pt x="626" y="388"/>
                  </a:lnTo>
                  <a:lnTo>
                    <a:pt x="642" y="414"/>
                  </a:lnTo>
                  <a:lnTo>
                    <a:pt x="650" y="432"/>
                  </a:lnTo>
                  <a:lnTo>
                    <a:pt x="656" y="450"/>
                  </a:lnTo>
                  <a:lnTo>
                    <a:pt x="663" y="467"/>
                  </a:lnTo>
                  <a:lnTo>
                    <a:pt x="670" y="482"/>
                  </a:lnTo>
                  <a:lnTo>
                    <a:pt x="678" y="498"/>
                  </a:lnTo>
                  <a:lnTo>
                    <a:pt x="686" y="512"/>
                  </a:lnTo>
                  <a:lnTo>
                    <a:pt x="695" y="527"/>
                  </a:lnTo>
                  <a:lnTo>
                    <a:pt x="705" y="541"/>
                  </a:lnTo>
                  <a:lnTo>
                    <a:pt x="707" y="549"/>
                  </a:lnTo>
                  <a:lnTo>
                    <a:pt x="706" y="557"/>
                  </a:lnTo>
                  <a:lnTo>
                    <a:pt x="702" y="561"/>
                  </a:lnTo>
                  <a:lnTo>
                    <a:pt x="694" y="561"/>
                  </a:lnTo>
                  <a:lnTo>
                    <a:pt x="679" y="560"/>
                  </a:lnTo>
                  <a:lnTo>
                    <a:pt x="667" y="561"/>
                  </a:lnTo>
                  <a:lnTo>
                    <a:pt x="656" y="567"/>
                  </a:lnTo>
                  <a:lnTo>
                    <a:pt x="646" y="573"/>
                  </a:lnTo>
                  <a:lnTo>
                    <a:pt x="636" y="583"/>
                  </a:lnTo>
                  <a:lnTo>
                    <a:pt x="629" y="595"/>
                  </a:lnTo>
                  <a:lnTo>
                    <a:pt x="621" y="605"/>
                  </a:lnTo>
                  <a:lnTo>
                    <a:pt x="615" y="617"/>
                  </a:lnTo>
                  <a:lnTo>
                    <a:pt x="610" y="648"/>
                  </a:lnTo>
                  <a:lnTo>
                    <a:pt x="614" y="675"/>
                  </a:lnTo>
                  <a:lnTo>
                    <a:pt x="621" y="698"/>
                  </a:lnTo>
                  <a:lnTo>
                    <a:pt x="635" y="718"/>
                  </a:lnTo>
                  <a:lnTo>
                    <a:pt x="651" y="737"/>
                  </a:lnTo>
                  <a:lnTo>
                    <a:pt x="669" y="753"/>
                  </a:lnTo>
                  <a:lnTo>
                    <a:pt x="688" y="769"/>
                  </a:lnTo>
                  <a:lnTo>
                    <a:pt x="706" y="784"/>
                  </a:lnTo>
                  <a:lnTo>
                    <a:pt x="714" y="786"/>
                  </a:lnTo>
                  <a:lnTo>
                    <a:pt x="723" y="786"/>
                  </a:lnTo>
                  <a:lnTo>
                    <a:pt x="730" y="786"/>
                  </a:lnTo>
                  <a:lnTo>
                    <a:pt x="738" y="785"/>
                  </a:lnTo>
                  <a:lnTo>
                    <a:pt x="745" y="786"/>
                  </a:lnTo>
                  <a:lnTo>
                    <a:pt x="752" y="788"/>
                  </a:lnTo>
                  <a:lnTo>
                    <a:pt x="760" y="792"/>
                  </a:lnTo>
                  <a:lnTo>
                    <a:pt x="767" y="800"/>
                  </a:lnTo>
                  <a:lnTo>
                    <a:pt x="774" y="817"/>
                  </a:lnTo>
                  <a:lnTo>
                    <a:pt x="783" y="834"/>
                  </a:lnTo>
                  <a:lnTo>
                    <a:pt x="793" y="852"/>
                  </a:lnTo>
                  <a:lnTo>
                    <a:pt x="802" y="869"/>
                  </a:lnTo>
                  <a:lnTo>
                    <a:pt x="812" y="886"/>
                  </a:lnTo>
                  <a:lnTo>
                    <a:pt x="822" y="902"/>
                  </a:lnTo>
                  <a:lnTo>
                    <a:pt x="833" y="921"/>
                  </a:lnTo>
                  <a:lnTo>
                    <a:pt x="844" y="938"/>
                  </a:lnTo>
                  <a:lnTo>
                    <a:pt x="834" y="942"/>
                  </a:lnTo>
                  <a:lnTo>
                    <a:pt x="826" y="943"/>
                  </a:lnTo>
                  <a:lnTo>
                    <a:pt x="817" y="943"/>
                  </a:lnTo>
                  <a:lnTo>
                    <a:pt x="809" y="941"/>
                  </a:lnTo>
                  <a:lnTo>
                    <a:pt x="800" y="937"/>
                  </a:lnTo>
                  <a:lnTo>
                    <a:pt x="790" y="933"/>
                  </a:lnTo>
                  <a:lnTo>
                    <a:pt x="780" y="929"/>
                  </a:lnTo>
                  <a:lnTo>
                    <a:pt x="768" y="925"/>
                  </a:lnTo>
                  <a:lnTo>
                    <a:pt x="755" y="919"/>
                  </a:lnTo>
                  <a:lnTo>
                    <a:pt x="741" y="911"/>
                  </a:lnTo>
                  <a:lnTo>
                    <a:pt x="729" y="902"/>
                  </a:lnTo>
                  <a:lnTo>
                    <a:pt x="716" y="890"/>
                  </a:lnTo>
                  <a:lnTo>
                    <a:pt x="703" y="881"/>
                  </a:lnTo>
                  <a:lnTo>
                    <a:pt x="690" y="871"/>
                  </a:lnTo>
                  <a:lnTo>
                    <a:pt x="675" y="866"/>
                  </a:lnTo>
                  <a:lnTo>
                    <a:pt x="659" y="865"/>
                  </a:lnTo>
                  <a:lnTo>
                    <a:pt x="644" y="870"/>
                  </a:lnTo>
                  <a:lnTo>
                    <a:pt x="628" y="878"/>
                  </a:lnTo>
                  <a:lnTo>
                    <a:pt x="610" y="887"/>
                  </a:lnTo>
                  <a:lnTo>
                    <a:pt x="595" y="897"/>
                  </a:lnTo>
                  <a:lnTo>
                    <a:pt x="579" y="903"/>
                  </a:lnTo>
                  <a:lnTo>
                    <a:pt x="564" y="906"/>
                  </a:lnTo>
                  <a:lnTo>
                    <a:pt x="549" y="902"/>
                  </a:lnTo>
                  <a:lnTo>
                    <a:pt x="536" y="891"/>
                  </a:lnTo>
                  <a:lnTo>
                    <a:pt x="524" y="885"/>
                  </a:lnTo>
                  <a:lnTo>
                    <a:pt x="511" y="883"/>
                  </a:lnTo>
                  <a:lnTo>
                    <a:pt x="502" y="886"/>
                  </a:lnTo>
                  <a:lnTo>
                    <a:pt x="491" y="893"/>
                  </a:lnTo>
                  <a:lnTo>
                    <a:pt x="481" y="899"/>
                  </a:lnTo>
                  <a:lnTo>
                    <a:pt x="471" y="907"/>
                  </a:lnTo>
                  <a:lnTo>
                    <a:pt x="460" y="914"/>
                  </a:lnTo>
                  <a:lnTo>
                    <a:pt x="449" y="918"/>
                  </a:lnTo>
                  <a:lnTo>
                    <a:pt x="394" y="885"/>
                  </a:lnTo>
                  <a:lnTo>
                    <a:pt x="378" y="890"/>
                  </a:lnTo>
                  <a:lnTo>
                    <a:pt x="362" y="895"/>
                  </a:lnTo>
                  <a:lnTo>
                    <a:pt x="344" y="899"/>
                  </a:lnTo>
                  <a:lnTo>
                    <a:pt x="327" y="902"/>
                  </a:lnTo>
                  <a:lnTo>
                    <a:pt x="308" y="905"/>
                  </a:lnTo>
                  <a:lnTo>
                    <a:pt x="290" y="907"/>
                  </a:lnTo>
                  <a:lnTo>
                    <a:pt x="272" y="910"/>
                  </a:lnTo>
                  <a:lnTo>
                    <a:pt x="253" y="913"/>
                  </a:lnTo>
                  <a:lnTo>
                    <a:pt x="239" y="914"/>
                  </a:lnTo>
                  <a:lnTo>
                    <a:pt x="228" y="921"/>
                  </a:lnTo>
                  <a:lnTo>
                    <a:pt x="220" y="930"/>
                  </a:lnTo>
                  <a:lnTo>
                    <a:pt x="217" y="942"/>
                  </a:lnTo>
                  <a:lnTo>
                    <a:pt x="213" y="955"/>
                  </a:lnTo>
                  <a:lnTo>
                    <a:pt x="211" y="969"/>
                  </a:lnTo>
                  <a:lnTo>
                    <a:pt x="208" y="981"/>
                  </a:lnTo>
                  <a:lnTo>
                    <a:pt x="204" y="993"/>
                  </a:lnTo>
                  <a:lnTo>
                    <a:pt x="208" y="1003"/>
                  </a:lnTo>
                  <a:lnTo>
                    <a:pt x="212" y="1016"/>
                  </a:lnTo>
                  <a:lnTo>
                    <a:pt x="217" y="1028"/>
                  </a:lnTo>
                  <a:lnTo>
                    <a:pt x="220" y="1042"/>
                  </a:lnTo>
                  <a:lnTo>
                    <a:pt x="225" y="1055"/>
                  </a:lnTo>
                  <a:lnTo>
                    <a:pt x="231" y="1067"/>
                  </a:lnTo>
                  <a:lnTo>
                    <a:pt x="240" y="1078"/>
                  </a:lnTo>
                  <a:lnTo>
                    <a:pt x="248" y="1086"/>
                  </a:lnTo>
                  <a:lnTo>
                    <a:pt x="272" y="1095"/>
                  </a:lnTo>
                  <a:lnTo>
                    <a:pt x="296" y="1103"/>
                  </a:lnTo>
                  <a:lnTo>
                    <a:pt x="321" y="1108"/>
                  </a:lnTo>
                  <a:lnTo>
                    <a:pt x="345" y="1112"/>
                  </a:lnTo>
                  <a:lnTo>
                    <a:pt x="371" y="1115"/>
                  </a:lnTo>
                  <a:lnTo>
                    <a:pt x="395" y="1115"/>
                  </a:lnTo>
                  <a:lnTo>
                    <a:pt x="420" y="1115"/>
                  </a:lnTo>
                  <a:lnTo>
                    <a:pt x="445" y="1114"/>
                  </a:lnTo>
                  <a:lnTo>
                    <a:pt x="470" y="1111"/>
                  </a:lnTo>
                  <a:lnTo>
                    <a:pt x="494" y="1107"/>
                  </a:lnTo>
                  <a:lnTo>
                    <a:pt x="519" y="1103"/>
                  </a:lnTo>
                  <a:lnTo>
                    <a:pt x="543" y="1099"/>
                  </a:lnTo>
                  <a:lnTo>
                    <a:pt x="566" y="1095"/>
                  </a:lnTo>
                  <a:lnTo>
                    <a:pt x="590" y="1090"/>
                  </a:lnTo>
                  <a:lnTo>
                    <a:pt x="613" y="1086"/>
                  </a:lnTo>
                  <a:lnTo>
                    <a:pt x="635" y="1082"/>
                  </a:lnTo>
                  <a:lnTo>
                    <a:pt x="650" y="1087"/>
                  </a:lnTo>
                  <a:lnTo>
                    <a:pt x="657" y="1096"/>
                  </a:lnTo>
                  <a:lnTo>
                    <a:pt x="661" y="1110"/>
                  </a:lnTo>
                  <a:lnTo>
                    <a:pt x="661" y="1124"/>
                  </a:lnTo>
                  <a:lnTo>
                    <a:pt x="658" y="1140"/>
                  </a:lnTo>
                  <a:lnTo>
                    <a:pt x="656" y="1156"/>
                  </a:lnTo>
                  <a:lnTo>
                    <a:pt x="655" y="1170"/>
                  </a:lnTo>
                  <a:lnTo>
                    <a:pt x="655" y="1181"/>
                  </a:lnTo>
                  <a:lnTo>
                    <a:pt x="647" y="1215"/>
                  </a:lnTo>
                  <a:lnTo>
                    <a:pt x="636" y="1244"/>
                  </a:lnTo>
                  <a:lnTo>
                    <a:pt x="624" y="1271"/>
                  </a:lnTo>
                  <a:lnTo>
                    <a:pt x="608" y="1295"/>
                  </a:lnTo>
                  <a:lnTo>
                    <a:pt x="591" y="1317"/>
                  </a:lnTo>
                  <a:lnTo>
                    <a:pt x="571" y="1338"/>
                  </a:lnTo>
                  <a:lnTo>
                    <a:pt x="551" y="1358"/>
                  </a:lnTo>
                  <a:lnTo>
                    <a:pt x="530" y="1377"/>
                  </a:lnTo>
                  <a:lnTo>
                    <a:pt x="509" y="1397"/>
                  </a:lnTo>
                  <a:lnTo>
                    <a:pt x="487" y="1416"/>
                  </a:lnTo>
                  <a:lnTo>
                    <a:pt x="465" y="1434"/>
                  </a:lnTo>
                  <a:lnTo>
                    <a:pt x="445" y="1454"/>
                  </a:lnTo>
                  <a:lnTo>
                    <a:pt x="426" y="1477"/>
                  </a:lnTo>
                  <a:lnTo>
                    <a:pt x="407" y="1499"/>
                  </a:lnTo>
                  <a:lnTo>
                    <a:pt x="392" y="1525"/>
                  </a:lnTo>
                  <a:lnTo>
                    <a:pt x="377" y="1553"/>
                  </a:lnTo>
                  <a:lnTo>
                    <a:pt x="366" y="1563"/>
                  </a:lnTo>
                  <a:lnTo>
                    <a:pt x="351" y="1579"/>
                  </a:lnTo>
                  <a:lnTo>
                    <a:pt x="334" y="1603"/>
                  </a:lnTo>
                  <a:lnTo>
                    <a:pt x="315" y="1631"/>
                  </a:lnTo>
                  <a:lnTo>
                    <a:pt x="294" y="1664"/>
                  </a:lnTo>
                  <a:lnTo>
                    <a:pt x="271" y="1702"/>
                  </a:lnTo>
                  <a:lnTo>
                    <a:pt x="247" y="1742"/>
                  </a:lnTo>
                  <a:lnTo>
                    <a:pt x="223" y="1784"/>
                  </a:lnTo>
                  <a:lnTo>
                    <a:pt x="198" y="1828"/>
                  </a:lnTo>
                  <a:lnTo>
                    <a:pt x="175" y="1872"/>
                  </a:lnTo>
                  <a:lnTo>
                    <a:pt x="152" y="1916"/>
                  </a:lnTo>
                  <a:lnTo>
                    <a:pt x="130" y="1959"/>
                  </a:lnTo>
                  <a:lnTo>
                    <a:pt x="110" y="2000"/>
                  </a:lnTo>
                  <a:lnTo>
                    <a:pt x="93" y="2038"/>
                  </a:lnTo>
                  <a:lnTo>
                    <a:pt x="79" y="2074"/>
                  </a:lnTo>
                  <a:lnTo>
                    <a:pt x="66" y="2105"/>
                  </a:lnTo>
                  <a:lnTo>
                    <a:pt x="69" y="2129"/>
                  </a:lnTo>
                  <a:lnTo>
                    <a:pt x="65" y="2147"/>
                  </a:lnTo>
                  <a:lnTo>
                    <a:pt x="55" y="2163"/>
                  </a:lnTo>
                  <a:lnTo>
                    <a:pt x="43" y="2178"/>
                  </a:lnTo>
                  <a:lnTo>
                    <a:pt x="31" y="2191"/>
                  </a:lnTo>
                  <a:lnTo>
                    <a:pt x="19" y="2205"/>
                  </a:lnTo>
                  <a:lnTo>
                    <a:pt x="9" y="2221"/>
                  </a:lnTo>
                  <a:lnTo>
                    <a:pt x="4" y="2239"/>
                  </a:lnTo>
                  <a:lnTo>
                    <a:pt x="0" y="2267"/>
                  </a:lnTo>
                  <a:lnTo>
                    <a:pt x="4" y="2285"/>
                  </a:lnTo>
                  <a:lnTo>
                    <a:pt x="11" y="2294"/>
                  </a:lnTo>
                  <a:lnTo>
                    <a:pt x="22" y="2298"/>
                  </a:lnTo>
                  <a:lnTo>
                    <a:pt x="36" y="2296"/>
                  </a:lnTo>
                  <a:lnTo>
                    <a:pt x="48" y="2291"/>
                  </a:lnTo>
                  <a:lnTo>
                    <a:pt x="59" y="2286"/>
                  </a:lnTo>
                  <a:lnTo>
                    <a:pt x="66" y="2282"/>
                  </a:lnTo>
                  <a:lnTo>
                    <a:pt x="77" y="2277"/>
                  </a:lnTo>
                  <a:lnTo>
                    <a:pt x="88" y="2271"/>
                  </a:lnTo>
                  <a:lnTo>
                    <a:pt x="99" y="2265"/>
                  </a:lnTo>
                  <a:lnTo>
                    <a:pt x="108" y="2255"/>
                  </a:lnTo>
                  <a:lnTo>
                    <a:pt x="115" y="2246"/>
                  </a:lnTo>
                  <a:lnTo>
                    <a:pt x="121" y="2235"/>
                  </a:lnTo>
                  <a:lnTo>
                    <a:pt x="126" y="2223"/>
                  </a:lnTo>
                  <a:lnTo>
                    <a:pt x="127" y="2210"/>
                  </a:lnTo>
                  <a:lnTo>
                    <a:pt x="160" y="2194"/>
                  </a:lnTo>
                  <a:lnTo>
                    <a:pt x="193" y="2178"/>
                  </a:lnTo>
                  <a:lnTo>
                    <a:pt x="226" y="2162"/>
                  </a:lnTo>
                  <a:lnTo>
                    <a:pt x="258" y="2145"/>
                  </a:lnTo>
                  <a:lnTo>
                    <a:pt x="291" y="2126"/>
                  </a:lnTo>
                  <a:lnTo>
                    <a:pt x="323" y="2109"/>
                  </a:lnTo>
                  <a:lnTo>
                    <a:pt x="356" y="2090"/>
                  </a:lnTo>
                  <a:lnTo>
                    <a:pt x="388" y="2072"/>
                  </a:lnTo>
                  <a:lnTo>
                    <a:pt x="421" y="2053"/>
                  </a:lnTo>
                  <a:lnTo>
                    <a:pt x="453" y="2034"/>
                  </a:lnTo>
                  <a:lnTo>
                    <a:pt x="485" y="2016"/>
                  </a:lnTo>
                  <a:lnTo>
                    <a:pt x="518" y="1997"/>
                  </a:lnTo>
                  <a:lnTo>
                    <a:pt x="551" y="1980"/>
                  </a:lnTo>
                  <a:lnTo>
                    <a:pt x="584" y="1961"/>
                  </a:lnTo>
                  <a:lnTo>
                    <a:pt x="617" y="1944"/>
                  </a:lnTo>
                  <a:lnTo>
                    <a:pt x="650" y="1928"/>
                  </a:lnTo>
                  <a:lnTo>
                    <a:pt x="679" y="1941"/>
                  </a:lnTo>
                  <a:lnTo>
                    <a:pt x="703" y="1972"/>
                  </a:lnTo>
                  <a:lnTo>
                    <a:pt x="728" y="2001"/>
                  </a:lnTo>
                  <a:lnTo>
                    <a:pt x="752" y="2032"/>
                  </a:lnTo>
                  <a:lnTo>
                    <a:pt x="777" y="2060"/>
                  </a:lnTo>
                  <a:lnTo>
                    <a:pt x="801" y="2089"/>
                  </a:lnTo>
                  <a:lnTo>
                    <a:pt x="827" y="2117"/>
                  </a:lnTo>
                  <a:lnTo>
                    <a:pt x="851" y="2146"/>
                  </a:lnTo>
                  <a:lnTo>
                    <a:pt x="876" y="2174"/>
                  </a:lnTo>
                  <a:lnTo>
                    <a:pt x="900" y="2202"/>
                  </a:lnTo>
                  <a:lnTo>
                    <a:pt x="924" y="2231"/>
                  </a:lnTo>
                  <a:lnTo>
                    <a:pt x="948" y="2261"/>
                  </a:lnTo>
                  <a:lnTo>
                    <a:pt x="971" y="2290"/>
                  </a:lnTo>
                  <a:lnTo>
                    <a:pt x="994" y="2319"/>
                  </a:lnTo>
                  <a:lnTo>
                    <a:pt x="1018" y="2350"/>
                  </a:lnTo>
                  <a:lnTo>
                    <a:pt x="1041" y="2382"/>
                  </a:lnTo>
                  <a:lnTo>
                    <a:pt x="1063" y="2414"/>
                  </a:lnTo>
                  <a:lnTo>
                    <a:pt x="1131" y="2407"/>
                  </a:lnTo>
                  <a:lnTo>
                    <a:pt x="1146" y="2419"/>
                  </a:lnTo>
                  <a:lnTo>
                    <a:pt x="1155" y="2435"/>
                  </a:lnTo>
                  <a:lnTo>
                    <a:pt x="1161" y="2452"/>
                  </a:lnTo>
                  <a:lnTo>
                    <a:pt x="1166" y="2471"/>
                  </a:lnTo>
                  <a:lnTo>
                    <a:pt x="1172" y="2487"/>
                  </a:lnTo>
                  <a:lnTo>
                    <a:pt x="1180" y="2499"/>
                  </a:lnTo>
                  <a:lnTo>
                    <a:pt x="1195" y="2503"/>
                  </a:lnTo>
                  <a:lnTo>
                    <a:pt x="1217" y="2499"/>
                  </a:lnTo>
                  <a:lnTo>
                    <a:pt x="1221" y="2485"/>
                  </a:lnTo>
                  <a:lnTo>
                    <a:pt x="1217" y="2475"/>
                  </a:lnTo>
                  <a:lnTo>
                    <a:pt x="1211" y="2463"/>
                  </a:lnTo>
                  <a:lnTo>
                    <a:pt x="1207" y="2449"/>
                  </a:lnTo>
                  <a:lnTo>
                    <a:pt x="1212" y="2440"/>
                  </a:lnTo>
                  <a:lnTo>
                    <a:pt x="1218" y="2434"/>
                  </a:lnTo>
                  <a:lnTo>
                    <a:pt x="1224" y="2431"/>
                  </a:lnTo>
                  <a:lnTo>
                    <a:pt x="1232" y="2431"/>
                  </a:lnTo>
                  <a:lnTo>
                    <a:pt x="1238" y="2432"/>
                  </a:lnTo>
                  <a:lnTo>
                    <a:pt x="1244" y="2435"/>
                  </a:lnTo>
                  <a:lnTo>
                    <a:pt x="1249" y="2439"/>
                  </a:lnTo>
                  <a:lnTo>
                    <a:pt x="1254" y="2443"/>
                  </a:lnTo>
                  <a:lnTo>
                    <a:pt x="1257" y="2447"/>
                  </a:lnTo>
                  <a:lnTo>
                    <a:pt x="1262" y="2452"/>
                  </a:lnTo>
                  <a:lnTo>
                    <a:pt x="1266" y="2457"/>
                  </a:lnTo>
                  <a:lnTo>
                    <a:pt x="1270" y="2463"/>
                  </a:lnTo>
                  <a:lnTo>
                    <a:pt x="1288" y="2479"/>
                  </a:lnTo>
                  <a:lnTo>
                    <a:pt x="1309" y="2488"/>
                  </a:lnTo>
                  <a:lnTo>
                    <a:pt x="1330" y="2495"/>
                  </a:lnTo>
                  <a:lnTo>
                    <a:pt x="1352" y="2497"/>
                  </a:lnTo>
                  <a:lnTo>
                    <a:pt x="1375" y="2497"/>
                  </a:lnTo>
                  <a:lnTo>
                    <a:pt x="1397" y="2496"/>
                  </a:lnTo>
                  <a:lnTo>
                    <a:pt x="1420" y="2493"/>
                  </a:lnTo>
                  <a:lnTo>
                    <a:pt x="1441" y="2492"/>
                  </a:lnTo>
                  <a:lnTo>
                    <a:pt x="1441" y="2459"/>
                  </a:lnTo>
                  <a:lnTo>
                    <a:pt x="1432" y="2436"/>
                  </a:lnTo>
                  <a:lnTo>
                    <a:pt x="1414" y="2422"/>
                  </a:lnTo>
                  <a:lnTo>
                    <a:pt x="1392" y="2412"/>
                  </a:lnTo>
                  <a:lnTo>
                    <a:pt x="1366" y="2407"/>
                  </a:lnTo>
                  <a:lnTo>
                    <a:pt x="1339" y="2402"/>
                  </a:lnTo>
                  <a:lnTo>
                    <a:pt x="1314" y="2396"/>
                  </a:lnTo>
                  <a:lnTo>
                    <a:pt x="1293" y="2386"/>
                  </a:lnTo>
                  <a:lnTo>
                    <a:pt x="1297" y="2379"/>
                  </a:lnTo>
                  <a:lnTo>
                    <a:pt x="1305" y="2374"/>
                  </a:lnTo>
                  <a:lnTo>
                    <a:pt x="1311" y="2370"/>
                  </a:lnTo>
                  <a:lnTo>
                    <a:pt x="1311" y="2362"/>
                  </a:lnTo>
                  <a:lnTo>
                    <a:pt x="1298" y="2310"/>
                  </a:lnTo>
                  <a:lnTo>
                    <a:pt x="1284" y="2258"/>
                  </a:lnTo>
                  <a:lnTo>
                    <a:pt x="1270" y="2206"/>
                  </a:lnTo>
                  <a:lnTo>
                    <a:pt x="1256" y="2154"/>
                  </a:lnTo>
                  <a:lnTo>
                    <a:pt x="1242" y="2104"/>
                  </a:lnTo>
                  <a:lnTo>
                    <a:pt x="1227" y="2052"/>
                  </a:lnTo>
                  <a:lnTo>
                    <a:pt x="1213" y="2000"/>
                  </a:lnTo>
                  <a:lnTo>
                    <a:pt x="1200" y="1947"/>
                  </a:lnTo>
                  <a:lnTo>
                    <a:pt x="1202" y="1947"/>
                  </a:lnTo>
                  <a:lnTo>
                    <a:pt x="1194" y="1929"/>
                  </a:lnTo>
                  <a:lnTo>
                    <a:pt x="1187" y="1909"/>
                  </a:lnTo>
                  <a:lnTo>
                    <a:pt x="1179" y="1889"/>
                  </a:lnTo>
                  <a:lnTo>
                    <a:pt x="1172" y="1868"/>
                  </a:lnTo>
                  <a:lnTo>
                    <a:pt x="1164" y="1847"/>
                  </a:lnTo>
                  <a:lnTo>
                    <a:pt x="1157" y="1825"/>
                  </a:lnTo>
                  <a:lnTo>
                    <a:pt x="1149" y="1804"/>
                  </a:lnTo>
                  <a:lnTo>
                    <a:pt x="1140" y="1784"/>
                  </a:lnTo>
                  <a:lnTo>
                    <a:pt x="1131" y="1752"/>
                  </a:lnTo>
                  <a:lnTo>
                    <a:pt x="1120" y="1722"/>
                  </a:lnTo>
                  <a:lnTo>
                    <a:pt x="1108" y="1690"/>
                  </a:lnTo>
                  <a:lnTo>
                    <a:pt x="1095" y="1656"/>
                  </a:lnTo>
                  <a:lnTo>
                    <a:pt x="1084" y="1626"/>
                  </a:lnTo>
                  <a:lnTo>
                    <a:pt x="1075" y="1594"/>
                  </a:lnTo>
                  <a:lnTo>
                    <a:pt x="1070" y="1563"/>
                  </a:lnTo>
                  <a:lnTo>
                    <a:pt x="1072" y="1534"/>
                  </a:lnTo>
                  <a:lnTo>
                    <a:pt x="1084" y="1529"/>
                  </a:lnTo>
                  <a:lnTo>
                    <a:pt x="1097" y="1521"/>
                  </a:lnTo>
                  <a:lnTo>
                    <a:pt x="1112" y="1513"/>
                  </a:lnTo>
                  <a:lnTo>
                    <a:pt x="1128" y="1502"/>
                  </a:lnTo>
                  <a:lnTo>
                    <a:pt x="1145" y="1491"/>
                  </a:lnTo>
                  <a:lnTo>
                    <a:pt x="1163" y="1478"/>
                  </a:lnTo>
                  <a:lnTo>
                    <a:pt x="1182" y="1464"/>
                  </a:lnTo>
                  <a:lnTo>
                    <a:pt x="1201" y="1448"/>
                  </a:lnTo>
                  <a:lnTo>
                    <a:pt x="1220" y="1429"/>
                  </a:lnTo>
                  <a:lnTo>
                    <a:pt x="1239" y="1410"/>
                  </a:lnTo>
                  <a:lnTo>
                    <a:pt x="1259" y="1389"/>
                  </a:lnTo>
                  <a:lnTo>
                    <a:pt x="1278" y="1365"/>
                  </a:lnTo>
                  <a:lnTo>
                    <a:pt x="1297" y="1340"/>
                  </a:lnTo>
                  <a:lnTo>
                    <a:pt x="1315" y="1313"/>
                  </a:lnTo>
                  <a:lnTo>
                    <a:pt x="1332" y="1284"/>
                  </a:lnTo>
                  <a:lnTo>
                    <a:pt x="1348" y="1252"/>
                  </a:lnTo>
                  <a:lnTo>
                    <a:pt x="1361" y="1241"/>
                  </a:lnTo>
                  <a:lnTo>
                    <a:pt x="1376" y="1240"/>
                  </a:lnTo>
                  <a:lnTo>
                    <a:pt x="1392" y="1244"/>
                  </a:lnTo>
                  <a:lnTo>
                    <a:pt x="1407" y="1253"/>
                  </a:lnTo>
                  <a:lnTo>
                    <a:pt x="1423" y="1264"/>
                  </a:lnTo>
                  <a:lnTo>
                    <a:pt x="1437" y="1275"/>
                  </a:lnTo>
                  <a:lnTo>
                    <a:pt x="1451" y="1283"/>
                  </a:lnTo>
                  <a:lnTo>
                    <a:pt x="1464" y="1285"/>
                  </a:lnTo>
                  <a:lnTo>
                    <a:pt x="1478" y="1293"/>
                  </a:lnTo>
                  <a:lnTo>
                    <a:pt x="1491" y="1301"/>
                  </a:lnTo>
                  <a:lnTo>
                    <a:pt x="1506" y="1308"/>
                  </a:lnTo>
                  <a:lnTo>
                    <a:pt x="1522" y="1313"/>
                  </a:lnTo>
                  <a:lnTo>
                    <a:pt x="1537" y="1320"/>
                  </a:lnTo>
                  <a:lnTo>
                    <a:pt x="1553" y="1324"/>
                  </a:lnTo>
                  <a:lnTo>
                    <a:pt x="1571" y="1328"/>
                  </a:lnTo>
                  <a:lnTo>
                    <a:pt x="1586" y="1332"/>
                  </a:lnTo>
                  <a:lnTo>
                    <a:pt x="1604" y="1334"/>
                  </a:lnTo>
                  <a:lnTo>
                    <a:pt x="1621" y="1336"/>
                  </a:lnTo>
                  <a:lnTo>
                    <a:pt x="1638" y="1337"/>
                  </a:lnTo>
                  <a:lnTo>
                    <a:pt x="1655" y="1337"/>
                  </a:lnTo>
                  <a:lnTo>
                    <a:pt x="1671" y="1337"/>
                  </a:lnTo>
                  <a:lnTo>
                    <a:pt x="1687" y="1336"/>
                  </a:lnTo>
                  <a:lnTo>
                    <a:pt x="1703" y="1334"/>
                  </a:lnTo>
                  <a:lnTo>
                    <a:pt x="1718" y="1332"/>
                  </a:lnTo>
                  <a:lnTo>
                    <a:pt x="1737" y="1324"/>
                  </a:lnTo>
                  <a:lnTo>
                    <a:pt x="1754" y="1311"/>
                  </a:lnTo>
                  <a:lnTo>
                    <a:pt x="1771" y="1289"/>
                  </a:lnTo>
                  <a:lnTo>
                    <a:pt x="1786" y="1264"/>
                  </a:lnTo>
                  <a:lnTo>
                    <a:pt x="1797" y="1235"/>
                  </a:lnTo>
                  <a:lnTo>
                    <a:pt x="1802" y="1203"/>
                  </a:lnTo>
                  <a:lnTo>
                    <a:pt x="1798" y="1168"/>
                  </a:lnTo>
                  <a:lnTo>
                    <a:pt x="1787" y="1132"/>
                  </a:lnTo>
                  <a:lnTo>
                    <a:pt x="1781" y="1103"/>
                  </a:lnTo>
                  <a:lnTo>
                    <a:pt x="1770" y="1079"/>
                  </a:lnTo>
                  <a:lnTo>
                    <a:pt x="1755" y="1058"/>
                  </a:lnTo>
                  <a:lnTo>
                    <a:pt x="1739" y="1039"/>
                  </a:lnTo>
                  <a:lnTo>
                    <a:pt x="1722" y="1020"/>
                  </a:lnTo>
                  <a:lnTo>
                    <a:pt x="1705" y="1003"/>
                  </a:lnTo>
                  <a:lnTo>
                    <a:pt x="1688" y="983"/>
                  </a:lnTo>
                  <a:lnTo>
                    <a:pt x="1674" y="962"/>
                  </a:lnTo>
                  <a:lnTo>
                    <a:pt x="1652" y="969"/>
                  </a:lnTo>
                  <a:lnTo>
                    <a:pt x="1630" y="978"/>
                  </a:lnTo>
                  <a:lnTo>
                    <a:pt x="1608" y="986"/>
                  </a:lnTo>
                  <a:lnTo>
                    <a:pt x="1586" y="995"/>
                  </a:lnTo>
                  <a:lnTo>
                    <a:pt x="1564" y="1002"/>
                  </a:lnTo>
                  <a:lnTo>
                    <a:pt x="1542" y="1009"/>
                  </a:lnTo>
                  <a:lnTo>
                    <a:pt x="1520" y="1011"/>
                  </a:lnTo>
                  <a:lnTo>
                    <a:pt x="1498" y="1011"/>
                  </a:lnTo>
                  <a:lnTo>
                    <a:pt x="1504" y="1023"/>
                  </a:lnTo>
                  <a:lnTo>
                    <a:pt x="1512" y="1036"/>
                  </a:lnTo>
                  <a:lnTo>
                    <a:pt x="1519" y="1050"/>
                  </a:lnTo>
                  <a:lnTo>
                    <a:pt x="1525" y="1063"/>
                  </a:lnTo>
                  <a:lnTo>
                    <a:pt x="1531" y="1076"/>
                  </a:lnTo>
                  <a:lnTo>
                    <a:pt x="1535" y="1090"/>
                  </a:lnTo>
                  <a:lnTo>
                    <a:pt x="1536" y="1102"/>
                  </a:lnTo>
                  <a:lnTo>
                    <a:pt x="1534" y="1114"/>
                  </a:lnTo>
                  <a:lnTo>
                    <a:pt x="1286" y="1016"/>
                  </a:lnTo>
                  <a:lnTo>
                    <a:pt x="1273" y="994"/>
                  </a:lnTo>
                  <a:lnTo>
                    <a:pt x="1276" y="994"/>
                  </a:lnTo>
                  <a:lnTo>
                    <a:pt x="1290" y="977"/>
                  </a:lnTo>
                  <a:lnTo>
                    <a:pt x="1303" y="957"/>
                  </a:lnTo>
                  <a:lnTo>
                    <a:pt x="1314" y="937"/>
                  </a:lnTo>
                  <a:lnTo>
                    <a:pt x="1325" y="915"/>
                  </a:lnTo>
                  <a:lnTo>
                    <a:pt x="1334" y="894"/>
                  </a:lnTo>
                  <a:lnTo>
                    <a:pt x="1345" y="873"/>
                  </a:lnTo>
                  <a:lnTo>
                    <a:pt x="1356" y="853"/>
                  </a:lnTo>
                  <a:lnTo>
                    <a:pt x="1369" y="834"/>
                  </a:lnTo>
                  <a:lnTo>
                    <a:pt x="1375" y="842"/>
                  </a:lnTo>
                  <a:lnTo>
                    <a:pt x="1381" y="853"/>
                  </a:lnTo>
                  <a:lnTo>
                    <a:pt x="1385" y="862"/>
                  </a:lnTo>
                  <a:lnTo>
                    <a:pt x="1390" y="873"/>
                  </a:lnTo>
                  <a:lnTo>
                    <a:pt x="1393" y="885"/>
                  </a:lnTo>
                  <a:lnTo>
                    <a:pt x="1397" y="895"/>
                  </a:lnTo>
                  <a:lnTo>
                    <a:pt x="1402" y="906"/>
                  </a:lnTo>
                  <a:lnTo>
                    <a:pt x="1408" y="915"/>
                  </a:lnTo>
                  <a:lnTo>
                    <a:pt x="1419" y="922"/>
                  </a:lnTo>
                  <a:lnTo>
                    <a:pt x="1429" y="927"/>
                  </a:lnTo>
                  <a:lnTo>
                    <a:pt x="1440" y="933"/>
                  </a:lnTo>
                  <a:lnTo>
                    <a:pt x="1451" y="937"/>
                  </a:lnTo>
                  <a:lnTo>
                    <a:pt x="1460" y="942"/>
                  </a:lnTo>
                  <a:lnTo>
                    <a:pt x="1469" y="949"/>
                  </a:lnTo>
                  <a:lnTo>
                    <a:pt x="1476" y="957"/>
                  </a:lnTo>
                  <a:lnTo>
                    <a:pt x="1482" y="966"/>
                  </a:lnTo>
                  <a:lnTo>
                    <a:pt x="1509" y="975"/>
                  </a:lnTo>
                  <a:lnTo>
                    <a:pt x="1534" y="977"/>
                  </a:lnTo>
                  <a:lnTo>
                    <a:pt x="1555" y="974"/>
                  </a:lnTo>
                  <a:lnTo>
                    <a:pt x="1574" y="966"/>
                  </a:lnTo>
                  <a:lnTo>
                    <a:pt x="1593" y="957"/>
                  </a:lnTo>
                  <a:lnTo>
                    <a:pt x="1610" y="946"/>
                  </a:lnTo>
                  <a:lnTo>
                    <a:pt x="1626" y="937"/>
                  </a:lnTo>
                  <a:lnTo>
                    <a:pt x="1644" y="929"/>
                  </a:lnTo>
                  <a:lnTo>
                    <a:pt x="1646" y="919"/>
                  </a:lnTo>
                  <a:lnTo>
                    <a:pt x="1645" y="913"/>
                  </a:lnTo>
                  <a:lnTo>
                    <a:pt x="1640" y="909"/>
                  </a:lnTo>
                  <a:lnTo>
                    <a:pt x="1633" y="903"/>
                  </a:lnTo>
                  <a:lnTo>
                    <a:pt x="1626" y="901"/>
                  </a:lnTo>
                  <a:lnTo>
                    <a:pt x="1618" y="897"/>
                  </a:lnTo>
                  <a:lnTo>
                    <a:pt x="1611" y="893"/>
                  </a:lnTo>
                  <a:lnTo>
                    <a:pt x="1606" y="887"/>
                  </a:lnTo>
                  <a:lnTo>
                    <a:pt x="1624" y="849"/>
                  </a:lnTo>
                  <a:lnTo>
                    <a:pt x="1632" y="808"/>
                  </a:lnTo>
                  <a:lnTo>
                    <a:pt x="1630" y="766"/>
                  </a:lnTo>
                  <a:lnTo>
                    <a:pt x="1624" y="726"/>
                  </a:lnTo>
                  <a:lnTo>
                    <a:pt x="1615" y="691"/>
                  </a:lnTo>
                  <a:lnTo>
                    <a:pt x="1605" y="663"/>
                  </a:lnTo>
                  <a:lnTo>
                    <a:pt x="1597" y="644"/>
                  </a:lnTo>
                  <a:lnTo>
                    <a:pt x="1594" y="637"/>
                  </a:lnTo>
                  <a:lnTo>
                    <a:pt x="1586" y="616"/>
                  </a:lnTo>
                  <a:lnTo>
                    <a:pt x="1580" y="600"/>
                  </a:lnTo>
                  <a:lnTo>
                    <a:pt x="1574" y="588"/>
                  </a:lnTo>
                  <a:lnTo>
                    <a:pt x="1568" y="579"/>
                  </a:lnTo>
                  <a:lnTo>
                    <a:pt x="1562" y="572"/>
                  </a:lnTo>
                  <a:lnTo>
                    <a:pt x="1555" y="568"/>
                  </a:lnTo>
                  <a:lnTo>
                    <a:pt x="1546" y="564"/>
                  </a:lnTo>
                  <a:lnTo>
                    <a:pt x="1536" y="560"/>
                  </a:lnTo>
                  <a:lnTo>
                    <a:pt x="1533" y="548"/>
                  </a:lnTo>
                  <a:lnTo>
                    <a:pt x="1529" y="537"/>
                  </a:lnTo>
                  <a:lnTo>
                    <a:pt x="1524" y="531"/>
                  </a:lnTo>
                  <a:lnTo>
                    <a:pt x="1519" y="524"/>
                  </a:lnTo>
                  <a:lnTo>
                    <a:pt x="1513" y="522"/>
                  </a:lnTo>
                  <a:lnTo>
                    <a:pt x="1506" y="520"/>
                  </a:lnTo>
                  <a:lnTo>
                    <a:pt x="1498" y="520"/>
                  </a:lnTo>
                  <a:lnTo>
                    <a:pt x="1491" y="522"/>
                  </a:lnTo>
                  <a:lnTo>
                    <a:pt x="1484" y="516"/>
                  </a:lnTo>
                  <a:lnTo>
                    <a:pt x="1478" y="511"/>
                  </a:lnTo>
                  <a:lnTo>
                    <a:pt x="1470" y="506"/>
                  </a:lnTo>
                  <a:lnTo>
                    <a:pt x="1463" y="500"/>
                  </a:lnTo>
                  <a:lnTo>
                    <a:pt x="1452" y="499"/>
                  </a:lnTo>
                  <a:lnTo>
                    <a:pt x="1440" y="499"/>
                  </a:lnTo>
                  <a:lnTo>
                    <a:pt x="1425" y="503"/>
                  </a:lnTo>
                  <a:lnTo>
                    <a:pt x="1412" y="507"/>
                  </a:lnTo>
                  <a:lnTo>
                    <a:pt x="1398" y="514"/>
                  </a:lnTo>
                  <a:lnTo>
                    <a:pt x="1385" y="522"/>
                  </a:lnTo>
                  <a:lnTo>
                    <a:pt x="1374" y="530"/>
                  </a:lnTo>
                  <a:lnTo>
                    <a:pt x="1364" y="539"/>
                  </a:lnTo>
                  <a:lnTo>
                    <a:pt x="1368" y="5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07" name="Freeform 123"/>
            <p:cNvSpPr>
              <a:spLocks/>
            </p:cNvSpPr>
            <p:nvPr/>
          </p:nvSpPr>
          <p:spPr bwMode="auto">
            <a:xfrm>
              <a:off x="5214" y="642"/>
              <a:ext cx="235" cy="245"/>
            </a:xfrm>
            <a:custGeom>
              <a:avLst/>
              <a:gdLst/>
              <a:ahLst/>
              <a:cxnLst>
                <a:cxn ang="0">
                  <a:pos x="464" y="60"/>
                </a:cxn>
                <a:cxn ang="0">
                  <a:pos x="494" y="53"/>
                </a:cxn>
                <a:cxn ang="0">
                  <a:pos x="493" y="8"/>
                </a:cxn>
                <a:cxn ang="0">
                  <a:pos x="522" y="12"/>
                </a:cxn>
                <a:cxn ang="0">
                  <a:pos x="515" y="56"/>
                </a:cxn>
                <a:cxn ang="0">
                  <a:pos x="615" y="205"/>
                </a:cxn>
                <a:cxn ang="0">
                  <a:pos x="625" y="298"/>
                </a:cxn>
                <a:cxn ang="0">
                  <a:pos x="554" y="278"/>
                </a:cxn>
                <a:cxn ang="0">
                  <a:pos x="496" y="339"/>
                </a:cxn>
                <a:cxn ang="0">
                  <a:pos x="489" y="430"/>
                </a:cxn>
                <a:cxn ang="0">
                  <a:pos x="519" y="512"/>
                </a:cxn>
                <a:cxn ang="0">
                  <a:pos x="553" y="559"/>
                </a:cxn>
                <a:cxn ang="0">
                  <a:pos x="545" y="611"/>
                </a:cxn>
                <a:cxn ang="0">
                  <a:pos x="491" y="615"/>
                </a:cxn>
                <a:cxn ang="0">
                  <a:pos x="488" y="591"/>
                </a:cxn>
                <a:cxn ang="0">
                  <a:pos x="521" y="594"/>
                </a:cxn>
                <a:cxn ang="0">
                  <a:pos x="521" y="572"/>
                </a:cxn>
                <a:cxn ang="0">
                  <a:pos x="476" y="568"/>
                </a:cxn>
                <a:cxn ang="0">
                  <a:pos x="467" y="620"/>
                </a:cxn>
                <a:cxn ang="0">
                  <a:pos x="518" y="639"/>
                </a:cxn>
                <a:cxn ang="0">
                  <a:pos x="568" y="626"/>
                </a:cxn>
                <a:cxn ang="0">
                  <a:pos x="603" y="603"/>
                </a:cxn>
                <a:cxn ang="0">
                  <a:pos x="573" y="527"/>
                </a:cxn>
                <a:cxn ang="0">
                  <a:pos x="515" y="430"/>
                </a:cxn>
                <a:cxn ang="0">
                  <a:pos x="514" y="343"/>
                </a:cxn>
                <a:cxn ang="0">
                  <a:pos x="551" y="321"/>
                </a:cxn>
                <a:cxn ang="0">
                  <a:pos x="603" y="342"/>
                </a:cxn>
                <a:cxn ang="0">
                  <a:pos x="663" y="375"/>
                </a:cxn>
                <a:cxn ang="0">
                  <a:pos x="703" y="576"/>
                </a:cxn>
                <a:cxn ang="0">
                  <a:pos x="685" y="768"/>
                </a:cxn>
                <a:cxn ang="0">
                  <a:pos x="573" y="950"/>
                </a:cxn>
                <a:cxn ang="0">
                  <a:pos x="449" y="979"/>
                </a:cxn>
                <a:cxn ang="0">
                  <a:pos x="335" y="949"/>
                </a:cxn>
                <a:cxn ang="0">
                  <a:pos x="236" y="881"/>
                </a:cxn>
                <a:cxn ang="0">
                  <a:pos x="170" y="792"/>
                </a:cxn>
                <a:cxn ang="0">
                  <a:pos x="127" y="704"/>
                </a:cxn>
                <a:cxn ang="0">
                  <a:pos x="87" y="708"/>
                </a:cxn>
                <a:cxn ang="0">
                  <a:pos x="30" y="665"/>
                </a:cxn>
                <a:cxn ang="0">
                  <a:pos x="2" y="570"/>
                </a:cxn>
                <a:cxn ang="0">
                  <a:pos x="53" y="540"/>
                </a:cxn>
                <a:cxn ang="0">
                  <a:pos x="134" y="563"/>
                </a:cxn>
                <a:cxn ang="0">
                  <a:pos x="140" y="522"/>
                </a:cxn>
                <a:cxn ang="0">
                  <a:pos x="147" y="418"/>
                </a:cxn>
                <a:cxn ang="0">
                  <a:pos x="118" y="314"/>
                </a:cxn>
                <a:cxn ang="0">
                  <a:pos x="115" y="276"/>
                </a:cxn>
                <a:cxn ang="0">
                  <a:pos x="76" y="318"/>
                </a:cxn>
                <a:cxn ang="0">
                  <a:pos x="36" y="324"/>
                </a:cxn>
                <a:cxn ang="0">
                  <a:pos x="79" y="245"/>
                </a:cxn>
                <a:cxn ang="0">
                  <a:pos x="178" y="189"/>
                </a:cxn>
                <a:cxn ang="0">
                  <a:pos x="113" y="182"/>
                </a:cxn>
                <a:cxn ang="0">
                  <a:pos x="54" y="214"/>
                </a:cxn>
                <a:cxn ang="0">
                  <a:pos x="123" y="104"/>
                </a:cxn>
                <a:cxn ang="0">
                  <a:pos x="229" y="75"/>
                </a:cxn>
                <a:cxn ang="0">
                  <a:pos x="318" y="3"/>
                </a:cxn>
                <a:cxn ang="0">
                  <a:pos x="441" y="24"/>
                </a:cxn>
              </a:cxnLst>
              <a:rect l="0" t="0" r="r" b="b"/>
              <a:pathLst>
                <a:path w="706" h="979">
                  <a:moveTo>
                    <a:pt x="441" y="24"/>
                  </a:moveTo>
                  <a:lnTo>
                    <a:pt x="447" y="32"/>
                  </a:lnTo>
                  <a:lnTo>
                    <a:pt x="452" y="41"/>
                  </a:lnTo>
                  <a:lnTo>
                    <a:pt x="458" y="51"/>
                  </a:lnTo>
                  <a:lnTo>
                    <a:pt x="464" y="60"/>
                  </a:lnTo>
                  <a:lnTo>
                    <a:pt x="470" y="68"/>
                  </a:lnTo>
                  <a:lnTo>
                    <a:pt x="477" y="73"/>
                  </a:lnTo>
                  <a:lnTo>
                    <a:pt x="485" y="76"/>
                  </a:lnTo>
                  <a:lnTo>
                    <a:pt x="494" y="75"/>
                  </a:lnTo>
                  <a:lnTo>
                    <a:pt x="494" y="53"/>
                  </a:lnTo>
                  <a:lnTo>
                    <a:pt x="487" y="37"/>
                  </a:lnTo>
                  <a:lnTo>
                    <a:pt x="478" y="23"/>
                  </a:lnTo>
                  <a:lnTo>
                    <a:pt x="480" y="7"/>
                  </a:lnTo>
                  <a:lnTo>
                    <a:pt x="486" y="8"/>
                  </a:lnTo>
                  <a:lnTo>
                    <a:pt x="493" y="8"/>
                  </a:lnTo>
                  <a:lnTo>
                    <a:pt x="500" y="7"/>
                  </a:lnTo>
                  <a:lnTo>
                    <a:pt x="508" y="6"/>
                  </a:lnTo>
                  <a:lnTo>
                    <a:pt x="514" y="7"/>
                  </a:lnTo>
                  <a:lnTo>
                    <a:pt x="519" y="8"/>
                  </a:lnTo>
                  <a:lnTo>
                    <a:pt x="522" y="12"/>
                  </a:lnTo>
                  <a:lnTo>
                    <a:pt x="524" y="20"/>
                  </a:lnTo>
                  <a:lnTo>
                    <a:pt x="519" y="28"/>
                  </a:lnTo>
                  <a:lnTo>
                    <a:pt x="515" y="36"/>
                  </a:lnTo>
                  <a:lnTo>
                    <a:pt x="514" y="45"/>
                  </a:lnTo>
                  <a:lnTo>
                    <a:pt x="515" y="56"/>
                  </a:lnTo>
                  <a:lnTo>
                    <a:pt x="589" y="105"/>
                  </a:lnTo>
                  <a:lnTo>
                    <a:pt x="595" y="129"/>
                  </a:lnTo>
                  <a:lnTo>
                    <a:pt x="602" y="153"/>
                  </a:lnTo>
                  <a:lnTo>
                    <a:pt x="608" y="178"/>
                  </a:lnTo>
                  <a:lnTo>
                    <a:pt x="615" y="205"/>
                  </a:lnTo>
                  <a:lnTo>
                    <a:pt x="622" y="230"/>
                  </a:lnTo>
                  <a:lnTo>
                    <a:pt x="628" y="256"/>
                  </a:lnTo>
                  <a:lnTo>
                    <a:pt x="634" y="278"/>
                  </a:lnTo>
                  <a:lnTo>
                    <a:pt x="637" y="301"/>
                  </a:lnTo>
                  <a:lnTo>
                    <a:pt x="625" y="298"/>
                  </a:lnTo>
                  <a:lnTo>
                    <a:pt x="612" y="294"/>
                  </a:lnTo>
                  <a:lnTo>
                    <a:pt x="597" y="288"/>
                  </a:lnTo>
                  <a:lnTo>
                    <a:pt x="584" y="281"/>
                  </a:lnTo>
                  <a:lnTo>
                    <a:pt x="569" y="278"/>
                  </a:lnTo>
                  <a:lnTo>
                    <a:pt x="554" y="278"/>
                  </a:lnTo>
                  <a:lnTo>
                    <a:pt x="541" y="284"/>
                  </a:lnTo>
                  <a:lnTo>
                    <a:pt x="529" y="297"/>
                  </a:lnTo>
                  <a:lnTo>
                    <a:pt x="514" y="309"/>
                  </a:lnTo>
                  <a:lnTo>
                    <a:pt x="503" y="322"/>
                  </a:lnTo>
                  <a:lnTo>
                    <a:pt x="496" y="339"/>
                  </a:lnTo>
                  <a:lnTo>
                    <a:pt x="491" y="358"/>
                  </a:lnTo>
                  <a:lnTo>
                    <a:pt x="488" y="377"/>
                  </a:lnTo>
                  <a:lnTo>
                    <a:pt x="488" y="395"/>
                  </a:lnTo>
                  <a:lnTo>
                    <a:pt x="488" y="414"/>
                  </a:lnTo>
                  <a:lnTo>
                    <a:pt x="489" y="430"/>
                  </a:lnTo>
                  <a:lnTo>
                    <a:pt x="492" y="449"/>
                  </a:lnTo>
                  <a:lnTo>
                    <a:pt x="497" y="466"/>
                  </a:lnTo>
                  <a:lnTo>
                    <a:pt x="503" y="482"/>
                  </a:lnTo>
                  <a:lnTo>
                    <a:pt x="510" y="498"/>
                  </a:lnTo>
                  <a:lnTo>
                    <a:pt x="519" y="512"/>
                  </a:lnTo>
                  <a:lnTo>
                    <a:pt x="530" y="526"/>
                  </a:lnTo>
                  <a:lnTo>
                    <a:pt x="541" y="538"/>
                  </a:lnTo>
                  <a:lnTo>
                    <a:pt x="553" y="550"/>
                  </a:lnTo>
                  <a:lnTo>
                    <a:pt x="553" y="555"/>
                  </a:lnTo>
                  <a:lnTo>
                    <a:pt x="553" y="559"/>
                  </a:lnTo>
                  <a:lnTo>
                    <a:pt x="556" y="563"/>
                  </a:lnTo>
                  <a:lnTo>
                    <a:pt x="559" y="564"/>
                  </a:lnTo>
                  <a:lnTo>
                    <a:pt x="565" y="603"/>
                  </a:lnTo>
                  <a:lnTo>
                    <a:pt x="556" y="607"/>
                  </a:lnTo>
                  <a:lnTo>
                    <a:pt x="545" y="611"/>
                  </a:lnTo>
                  <a:lnTo>
                    <a:pt x="533" y="614"/>
                  </a:lnTo>
                  <a:lnTo>
                    <a:pt x="522" y="616"/>
                  </a:lnTo>
                  <a:lnTo>
                    <a:pt x="511" y="618"/>
                  </a:lnTo>
                  <a:lnTo>
                    <a:pt x="500" y="618"/>
                  </a:lnTo>
                  <a:lnTo>
                    <a:pt x="491" y="615"/>
                  </a:lnTo>
                  <a:lnTo>
                    <a:pt x="482" y="610"/>
                  </a:lnTo>
                  <a:lnTo>
                    <a:pt x="481" y="603"/>
                  </a:lnTo>
                  <a:lnTo>
                    <a:pt x="482" y="599"/>
                  </a:lnTo>
                  <a:lnTo>
                    <a:pt x="486" y="595"/>
                  </a:lnTo>
                  <a:lnTo>
                    <a:pt x="488" y="591"/>
                  </a:lnTo>
                  <a:lnTo>
                    <a:pt x="496" y="590"/>
                  </a:lnTo>
                  <a:lnTo>
                    <a:pt x="502" y="590"/>
                  </a:lnTo>
                  <a:lnTo>
                    <a:pt x="509" y="591"/>
                  </a:lnTo>
                  <a:lnTo>
                    <a:pt x="515" y="592"/>
                  </a:lnTo>
                  <a:lnTo>
                    <a:pt x="521" y="594"/>
                  </a:lnTo>
                  <a:lnTo>
                    <a:pt x="526" y="594"/>
                  </a:lnTo>
                  <a:lnTo>
                    <a:pt x="531" y="591"/>
                  </a:lnTo>
                  <a:lnTo>
                    <a:pt x="535" y="586"/>
                  </a:lnTo>
                  <a:lnTo>
                    <a:pt x="529" y="578"/>
                  </a:lnTo>
                  <a:lnTo>
                    <a:pt x="521" y="572"/>
                  </a:lnTo>
                  <a:lnTo>
                    <a:pt x="513" y="568"/>
                  </a:lnTo>
                  <a:lnTo>
                    <a:pt x="504" y="566"/>
                  </a:lnTo>
                  <a:lnTo>
                    <a:pt x="494" y="566"/>
                  </a:lnTo>
                  <a:lnTo>
                    <a:pt x="486" y="566"/>
                  </a:lnTo>
                  <a:lnTo>
                    <a:pt x="476" y="568"/>
                  </a:lnTo>
                  <a:lnTo>
                    <a:pt x="467" y="572"/>
                  </a:lnTo>
                  <a:lnTo>
                    <a:pt x="459" y="583"/>
                  </a:lnTo>
                  <a:lnTo>
                    <a:pt x="458" y="596"/>
                  </a:lnTo>
                  <a:lnTo>
                    <a:pt x="463" y="610"/>
                  </a:lnTo>
                  <a:lnTo>
                    <a:pt x="467" y="620"/>
                  </a:lnTo>
                  <a:lnTo>
                    <a:pt x="474" y="630"/>
                  </a:lnTo>
                  <a:lnTo>
                    <a:pt x="482" y="636"/>
                  </a:lnTo>
                  <a:lnTo>
                    <a:pt x="493" y="639"/>
                  </a:lnTo>
                  <a:lnTo>
                    <a:pt x="505" y="640"/>
                  </a:lnTo>
                  <a:lnTo>
                    <a:pt x="518" y="639"/>
                  </a:lnTo>
                  <a:lnTo>
                    <a:pt x="530" y="638"/>
                  </a:lnTo>
                  <a:lnTo>
                    <a:pt x="542" y="635"/>
                  </a:lnTo>
                  <a:lnTo>
                    <a:pt x="553" y="634"/>
                  </a:lnTo>
                  <a:lnTo>
                    <a:pt x="560" y="630"/>
                  </a:lnTo>
                  <a:lnTo>
                    <a:pt x="568" y="626"/>
                  </a:lnTo>
                  <a:lnTo>
                    <a:pt x="576" y="623"/>
                  </a:lnTo>
                  <a:lnTo>
                    <a:pt x="586" y="620"/>
                  </a:lnTo>
                  <a:lnTo>
                    <a:pt x="593" y="616"/>
                  </a:lnTo>
                  <a:lnTo>
                    <a:pt x="600" y="611"/>
                  </a:lnTo>
                  <a:lnTo>
                    <a:pt x="603" y="603"/>
                  </a:lnTo>
                  <a:lnTo>
                    <a:pt x="603" y="592"/>
                  </a:lnTo>
                  <a:lnTo>
                    <a:pt x="601" y="575"/>
                  </a:lnTo>
                  <a:lnTo>
                    <a:pt x="595" y="558"/>
                  </a:lnTo>
                  <a:lnTo>
                    <a:pt x="585" y="542"/>
                  </a:lnTo>
                  <a:lnTo>
                    <a:pt x="573" y="527"/>
                  </a:lnTo>
                  <a:lnTo>
                    <a:pt x="557" y="508"/>
                  </a:lnTo>
                  <a:lnTo>
                    <a:pt x="542" y="490"/>
                  </a:lnTo>
                  <a:lnTo>
                    <a:pt x="531" y="470"/>
                  </a:lnTo>
                  <a:lnTo>
                    <a:pt x="521" y="450"/>
                  </a:lnTo>
                  <a:lnTo>
                    <a:pt x="515" y="430"/>
                  </a:lnTo>
                  <a:lnTo>
                    <a:pt x="510" y="409"/>
                  </a:lnTo>
                  <a:lnTo>
                    <a:pt x="507" y="385"/>
                  </a:lnTo>
                  <a:lnTo>
                    <a:pt x="507" y="361"/>
                  </a:lnTo>
                  <a:lnTo>
                    <a:pt x="509" y="353"/>
                  </a:lnTo>
                  <a:lnTo>
                    <a:pt x="514" y="343"/>
                  </a:lnTo>
                  <a:lnTo>
                    <a:pt x="519" y="335"/>
                  </a:lnTo>
                  <a:lnTo>
                    <a:pt x="525" y="327"/>
                  </a:lnTo>
                  <a:lnTo>
                    <a:pt x="532" y="322"/>
                  </a:lnTo>
                  <a:lnTo>
                    <a:pt x="541" y="320"/>
                  </a:lnTo>
                  <a:lnTo>
                    <a:pt x="551" y="321"/>
                  </a:lnTo>
                  <a:lnTo>
                    <a:pt x="560" y="326"/>
                  </a:lnTo>
                  <a:lnTo>
                    <a:pt x="571" y="329"/>
                  </a:lnTo>
                  <a:lnTo>
                    <a:pt x="581" y="333"/>
                  </a:lnTo>
                  <a:lnTo>
                    <a:pt x="592" y="338"/>
                  </a:lnTo>
                  <a:lnTo>
                    <a:pt x="603" y="342"/>
                  </a:lnTo>
                  <a:lnTo>
                    <a:pt x="613" y="346"/>
                  </a:lnTo>
                  <a:lnTo>
                    <a:pt x="625" y="347"/>
                  </a:lnTo>
                  <a:lnTo>
                    <a:pt x="636" y="345"/>
                  </a:lnTo>
                  <a:lnTo>
                    <a:pt x="648" y="339"/>
                  </a:lnTo>
                  <a:lnTo>
                    <a:pt x="663" y="375"/>
                  </a:lnTo>
                  <a:lnTo>
                    <a:pt x="675" y="414"/>
                  </a:lnTo>
                  <a:lnTo>
                    <a:pt x="685" y="454"/>
                  </a:lnTo>
                  <a:lnTo>
                    <a:pt x="694" y="495"/>
                  </a:lnTo>
                  <a:lnTo>
                    <a:pt x="699" y="536"/>
                  </a:lnTo>
                  <a:lnTo>
                    <a:pt x="703" y="576"/>
                  </a:lnTo>
                  <a:lnTo>
                    <a:pt x="705" y="615"/>
                  </a:lnTo>
                  <a:lnTo>
                    <a:pt x="706" y="651"/>
                  </a:lnTo>
                  <a:lnTo>
                    <a:pt x="703" y="687"/>
                  </a:lnTo>
                  <a:lnTo>
                    <a:pt x="697" y="727"/>
                  </a:lnTo>
                  <a:lnTo>
                    <a:pt x="685" y="768"/>
                  </a:lnTo>
                  <a:lnTo>
                    <a:pt x="670" y="809"/>
                  </a:lnTo>
                  <a:lnTo>
                    <a:pt x="651" y="850"/>
                  </a:lnTo>
                  <a:lnTo>
                    <a:pt x="628" y="888"/>
                  </a:lnTo>
                  <a:lnTo>
                    <a:pt x="602" y="922"/>
                  </a:lnTo>
                  <a:lnTo>
                    <a:pt x="573" y="950"/>
                  </a:lnTo>
                  <a:lnTo>
                    <a:pt x="547" y="962"/>
                  </a:lnTo>
                  <a:lnTo>
                    <a:pt x="522" y="970"/>
                  </a:lnTo>
                  <a:lnTo>
                    <a:pt x="498" y="977"/>
                  </a:lnTo>
                  <a:lnTo>
                    <a:pt x="474" y="979"/>
                  </a:lnTo>
                  <a:lnTo>
                    <a:pt x="449" y="979"/>
                  </a:lnTo>
                  <a:lnTo>
                    <a:pt x="426" y="978"/>
                  </a:lnTo>
                  <a:lnTo>
                    <a:pt x="403" y="974"/>
                  </a:lnTo>
                  <a:lnTo>
                    <a:pt x="379" y="967"/>
                  </a:lnTo>
                  <a:lnTo>
                    <a:pt x="357" y="960"/>
                  </a:lnTo>
                  <a:lnTo>
                    <a:pt x="335" y="949"/>
                  </a:lnTo>
                  <a:lnTo>
                    <a:pt x="315" y="938"/>
                  </a:lnTo>
                  <a:lnTo>
                    <a:pt x="294" y="925"/>
                  </a:lnTo>
                  <a:lnTo>
                    <a:pt x="274" y="912"/>
                  </a:lnTo>
                  <a:lnTo>
                    <a:pt x="255" y="896"/>
                  </a:lnTo>
                  <a:lnTo>
                    <a:pt x="236" y="881"/>
                  </a:lnTo>
                  <a:lnTo>
                    <a:pt x="218" y="864"/>
                  </a:lnTo>
                  <a:lnTo>
                    <a:pt x="206" y="846"/>
                  </a:lnTo>
                  <a:lnTo>
                    <a:pt x="194" y="829"/>
                  </a:lnTo>
                  <a:lnTo>
                    <a:pt x="181" y="810"/>
                  </a:lnTo>
                  <a:lnTo>
                    <a:pt x="170" y="792"/>
                  </a:lnTo>
                  <a:lnTo>
                    <a:pt x="159" y="773"/>
                  </a:lnTo>
                  <a:lnTo>
                    <a:pt x="149" y="752"/>
                  </a:lnTo>
                  <a:lnTo>
                    <a:pt x="141" y="731"/>
                  </a:lnTo>
                  <a:lnTo>
                    <a:pt x="135" y="707"/>
                  </a:lnTo>
                  <a:lnTo>
                    <a:pt x="127" y="704"/>
                  </a:lnTo>
                  <a:lnTo>
                    <a:pt x="120" y="704"/>
                  </a:lnTo>
                  <a:lnTo>
                    <a:pt x="113" y="705"/>
                  </a:lnTo>
                  <a:lnTo>
                    <a:pt x="104" y="707"/>
                  </a:lnTo>
                  <a:lnTo>
                    <a:pt x="96" y="708"/>
                  </a:lnTo>
                  <a:lnTo>
                    <a:pt x="87" y="708"/>
                  </a:lnTo>
                  <a:lnTo>
                    <a:pt x="80" y="707"/>
                  </a:lnTo>
                  <a:lnTo>
                    <a:pt x="72" y="701"/>
                  </a:lnTo>
                  <a:lnTo>
                    <a:pt x="58" y="692"/>
                  </a:lnTo>
                  <a:lnTo>
                    <a:pt x="43" y="679"/>
                  </a:lnTo>
                  <a:lnTo>
                    <a:pt x="30" y="665"/>
                  </a:lnTo>
                  <a:lnTo>
                    <a:pt x="19" y="648"/>
                  </a:lnTo>
                  <a:lnTo>
                    <a:pt x="10" y="631"/>
                  </a:lnTo>
                  <a:lnTo>
                    <a:pt x="4" y="611"/>
                  </a:lnTo>
                  <a:lnTo>
                    <a:pt x="0" y="591"/>
                  </a:lnTo>
                  <a:lnTo>
                    <a:pt x="2" y="570"/>
                  </a:lnTo>
                  <a:lnTo>
                    <a:pt x="6" y="556"/>
                  </a:lnTo>
                  <a:lnTo>
                    <a:pt x="15" y="548"/>
                  </a:lnTo>
                  <a:lnTo>
                    <a:pt x="26" y="543"/>
                  </a:lnTo>
                  <a:lnTo>
                    <a:pt x="39" y="542"/>
                  </a:lnTo>
                  <a:lnTo>
                    <a:pt x="53" y="540"/>
                  </a:lnTo>
                  <a:lnTo>
                    <a:pt x="66" y="542"/>
                  </a:lnTo>
                  <a:lnTo>
                    <a:pt x="80" y="542"/>
                  </a:lnTo>
                  <a:lnTo>
                    <a:pt x="91" y="542"/>
                  </a:lnTo>
                  <a:lnTo>
                    <a:pt x="125" y="570"/>
                  </a:lnTo>
                  <a:lnTo>
                    <a:pt x="134" y="563"/>
                  </a:lnTo>
                  <a:lnTo>
                    <a:pt x="126" y="556"/>
                  </a:lnTo>
                  <a:lnTo>
                    <a:pt x="126" y="548"/>
                  </a:lnTo>
                  <a:lnTo>
                    <a:pt x="129" y="536"/>
                  </a:lnTo>
                  <a:lnTo>
                    <a:pt x="130" y="526"/>
                  </a:lnTo>
                  <a:lnTo>
                    <a:pt x="140" y="522"/>
                  </a:lnTo>
                  <a:lnTo>
                    <a:pt x="151" y="519"/>
                  </a:lnTo>
                  <a:lnTo>
                    <a:pt x="158" y="514"/>
                  </a:lnTo>
                  <a:lnTo>
                    <a:pt x="159" y="503"/>
                  </a:lnTo>
                  <a:lnTo>
                    <a:pt x="151" y="463"/>
                  </a:lnTo>
                  <a:lnTo>
                    <a:pt x="147" y="418"/>
                  </a:lnTo>
                  <a:lnTo>
                    <a:pt x="141" y="375"/>
                  </a:lnTo>
                  <a:lnTo>
                    <a:pt x="125" y="339"/>
                  </a:lnTo>
                  <a:lnTo>
                    <a:pt x="116" y="331"/>
                  </a:lnTo>
                  <a:lnTo>
                    <a:pt x="115" y="322"/>
                  </a:lnTo>
                  <a:lnTo>
                    <a:pt x="118" y="314"/>
                  </a:lnTo>
                  <a:lnTo>
                    <a:pt x="121" y="305"/>
                  </a:lnTo>
                  <a:lnTo>
                    <a:pt x="125" y="297"/>
                  </a:lnTo>
                  <a:lnTo>
                    <a:pt x="127" y="290"/>
                  </a:lnTo>
                  <a:lnTo>
                    <a:pt x="125" y="282"/>
                  </a:lnTo>
                  <a:lnTo>
                    <a:pt x="115" y="276"/>
                  </a:lnTo>
                  <a:lnTo>
                    <a:pt x="104" y="282"/>
                  </a:lnTo>
                  <a:lnTo>
                    <a:pt x="96" y="290"/>
                  </a:lnTo>
                  <a:lnTo>
                    <a:pt x="88" y="300"/>
                  </a:lnTo>
                  <a:lnTo>
                    <a:pt x="82" y="309"/>
                  </a:lnTo>
                  <a:lnTo>
                    <a:pt x="76" y="318"/>
                  </a:lnTo>
                  <a:lnTo>
                    <a:pt x="69" y="327"/>
                  </a:lnTo>
                  <a:lnTo>
                    <a:pt x="60" y="335"/>
                  </a:lnTo>
                  <a:lnTo>
                    <a:pt x="50" y="342"/>
                  </a:lnTo>
                  <a:lnTo>
                    <a:pt x="43" y="333"/>
                  </a:lnTo>
                  <a:lnTo>
                    <a:pt x="36" y="324"/>
                  </a:lnTo>
                  <a:lnTo>
                    <a:pt x="30" y="313"/>
                  </a:lnTo>
                  <a:lnTo>
                    <a:pt x="31" y="297"/>
                  </a:lnTo>
                  <a:lnTo>
                    <a:pt x="48" y="280"/>
                  </a:lnTo>
                  <a:lnTo>
                    <a:pt x="64" y="262"/>
                  </a:lnTo>
                  <a:lnTo>
                    <a:pt x="79" y="245"/>
                  </a:lnTo>
                  <a:lnTo>
                    <a:pt x="96" y="229"/>
                  </a:lnTo>
                  <a:lnTo>
                    <a:pt x="113" y="214"/>
                  </a:lnTo>
                  <a:lnTo>
                    <a:pt x="131" y="202"/>
                  </a:lnTo>
                  <a:lnTo>
                    <a:pt x="153" y="194"/>
                  </a:lnTo>
                  <a:lnTo>
                    <a:pt x="178" y="189"/>
                  </a:lnTo>
                  <a:lnTo>
                    <a:pt x="185" y="176"/>
                  </a:lnTo>
                  <a:lnTo>
                    <a:pt x="167" y="170"/>
                  </a:lnTo>
                  <a:lnTo>
                    <a:pt x="148" y="172"/>
                  </a:lnTo>
                  <a:lnTo>
                    <a:pt x="130" y="176"/>
                  </a:lnTo>
                  <a:lnTo>
                    <a:pt x="113" y="182"/>
                  </a:lnTo>
                  <a:lnTo>
                    <a:pt x="96" y="193"/>
                  </a:lnTo>
                  <a:lnTo>
                    <a:pt x="80" y="204"/>
                  </a:lnTo>
                  <a:lnTo>
                    <a:pt x="64" y="216"/>
                  </a:lnTo>
                  <a:lnTo>
                    <a:pt x="50" y="228"/>
                  </a:lnTo>
                  <a:lnTo>
                    <a:pt x="54" y="214"/>
                  </a:lnTo>
                  <a:lnTo>
                    <a:pt x="61" y="202"/>
                  </a:lnTo>
                  <a:lnTo>
                    <a:pt x="72" y="194"/>
                  </a:lnTo>
                  <a:lnTo>
                    <a:pt x="82" y="185"/>
                  </a:lnTo>
                  <a:lnTo>
                    <a:pt x="104" y="116"/>
                  </a:lnTo>
                  <a:lnTo>
                    <a:pt x="123" y="104"/>
                  </a:lnTo>
                  <a:lnTo>
                    <a:pt x="145" y="97"/>
                  </a:lnTo>
                  <a:lnTo>
                    <a:pt x="168" y="93"/>
                  </a:lnTo>
                  <a:lnTo>
                    <a:pt x="191" y="89"/>
                  </a:lnTo>
                  <a:lnTo>
                    <a:pt x="212" y="84"/>
                  </a:lnTo>
                  <a:lnTo>
                    <a:pt x="229" y="75"/>
                  </a:lnTo>
                  <a:lnTo>
                    <a:pt x="242" y="59"/>
                  </a:lnTo>
                  <a:lnTo>
                    <a:pt x="249" y="33"/>
                  </a:lnTo>
                  <a:lnTo>
                    <a:pt x="269" y="20"/>
                  </a:lnTo>
                  <a:lnTo>
                    <a:pt x="293" y="9"/>
                  </a:lnTo>
                  <a:lnTo>
                    <a:pt x="318" y="3"/>
                  </a:lnTo>
                  <a:lnTo>
                    <a:pt x="344" y="0"/>
                  </a:lnTo>
                  <a:lnTo>
                    <a:pt x="371" y="2"/>
                  </a:lnTo>
                  <a:lnTo>
                    <a:pt x="397" y="6"/>
                  </a:lnTo>
                  <a:lnTo>
                    <a:pt x="420" y="13"/>
                  </a:lnTo>
                  <a:lnTo>
                    <a:pt x="44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08" name="Freeform 124"/>
            <p:cNvSpPr>
              <a:spLocks/>
            </p:cNvSpPr>
            <p:nvPr/>
          </p:nvSpPr>
          <p:spPr bwMode="auto">
            <a:xfrm>
              <a:off x="5265" y="653"/>
              <a:ext cx="88" cy="27"/>
            </a:xfrm>
            <a:custGeom>
              <a:avLst/>
              <a:gdLst/>
              <a:ahLst/>
              <a:cxnLst>
                <a:cxn ang="0">
                  <a:pos x="258" y="26"/>
                </a:cxn>
                <a:cxn ang="0">
                  <a:pos x="264" y="35"/>
                </a:cxn>
                <a:cxn ang="0">
                  <a:pos x="257" y="36"/>
                </a:cxn>
                <a:cxn ang="0">
                  <a:pos x="250" y="39"/>
                </a:cxn>
                <a:cxn ang="0">
                  <a:pos x="242" y="40"/>
                </a:cxn>
                <a:cxn ang="0">
                  <a:pos x="235" y="43"/>
                </a:cxn>
                <a:cxn ang="0">
                  <a:pos x="228" y="46"/>
                </a:cxn>
                <a:cxn ang="0">
                  <a:pos x="222" y="50"/>
                </a:cxn>
                <a:cxn ang="0">
                  <a:pos x="217" y="54"/>
                </a:cxn>
                <a:cxn ang="0">
                  <a:pos x="213" y="60"/>
                </a:cxn>
                <a:cxn ang="0">
                  <a:pos x="203" y="62"/>
                </a:cxn>
                <a:cxn ang="0">
                  <a:pos x="193" y="62"/>
                </a:cxn>
                <a:cxn ang="0">
                  <a:pos x="184" y="59"/>
                </a:cxn>
                <a:cxn ang="0">
                  <a:pos x="174" y="56"/>
                </a:cxn>
                <a:cxn ang="0">
                  <a:pos x="165" y="55"/>
                </a:cxn>
                <a:cxn ang="0">
                  <a:pos x="155" y="55"/>
                </a:cxn>
                <a:cxn ang="0">
                  <a:pos x="147" y="58"/>
                </a:cxn>
                <a:cxn ang="0">
                  <a:pos x="137" y="63"/>
                </a:cxn>
                <a:cxn ang="0">
                  <a:pos x="144" y="70"/>
                </a:cxn>
                <a:cxn ang="0">
                  <a:pos x="153" y="74"/>
                </a:cxn>
                <a:cxn ang="0">
                  <a:pos x="164" y="78"/>
                </a:cxn>
                <a:cxn ang="0">
                  <a:pos x="175" y="80"/>
                </a:cxn>
                <a:cxn ang="0">
                  <a:pos x="184" y="83"/>
                </a:cxn>
                <a:cxn ang="0">
                  <a:pos x="191" y="88"/>
                </a:cxn>
                <a:cxn ang="0">
                  <a:pos x="193" y="95"/>
                </a:cxn>
                <a:cxn ang="0">
                  <a:pos x="191" y="106"/>
                </a:cxn>
                <a:cxn ang="0">
                  <a:pos x="170" y="95"/>
                </a:cxn>
                <a:cxn ang="0">
                  <a:pos x="146" y="88"/>
                </a:cxn>
                <a:cxn ang="0">
                  <a:pos x="121" y="87"/>
                </a:cxn>
                <a:cxn ang="0">
                  <a:pos x="96" y="87"/>
                </a:cxn>
                <a:cxn ang="0">
                  <a:pos x="71" y="91"/>
                </a:cxn>
                <a:cxn ang="0">
                  <a:pos x="45" y="96"/>
                </a:cxn>
                <a:cxn ang="0">
                  <a:pos x="22" y="102"/>
                </a:cxn>
                <a:cxn ang="0">
                  <a:pos x="0" y="110"/>
                </a:cxn>
                <a:cxn ang="0">
                  <a:pos x="4" y="96"/>
                </a:cxn>
                <a:cxn ang="0">
                  <a:pos x="16" y="88"/>
                </a:cxn>
                <a:cxn ang="0">
                  <a:pos x="31" y="83"/>
                </a:cxn>
                <a:cxn ang="0">
                  <a:pos x="47" y="79"/>
                </a:cxn>
                <a:cxn ang="0">
                  <a:pos x="63" y="76"/>
                </a:cxn>
                <a:cxn ang="0">
                  <a:pos x="78" y="72"/>
                </a:cxn>
                <a:cxn ang="0">
                  <a:pos x="92" y="67"/>
                </a:cxn>
                <a:cxn ang="0">
                  <a:pos x="103" y="59"/>
                </a:cxn>
                <a:cxn ang="0">
                  <a:pos x="111" y="48"/>
                </a:cxn>
                <a:cxn ang="0">
                  <a:pos x="121" y="30"/>
                </a:cxn>
                <a:cxn ang="0">
                  <a:pos x="137" y="15"/>
                </a:cxn>
                <a:cxn ang="0">
                  <a:pos x="157" y="6"/>
                </a:cxn>
                <a:cxn ang="0">
                  <a:pos x="179" y="0"/>
                </a:cxn>
                <a:cxn ang="0">
                  <a:pos x="202" y="0"/>
                </a:cxn>
                <a:cxn ang="0">
                  <a:pos x="224" y="4"/>
                </a:cxn>
                <a:cxn ang="0">
                  <a:pos x="244" y="12"/>
                </a:cxn>
                <a:cxn ang="0">
                  <a:pos x="258" y="26"/>
                </a:cxn>
              </a:cxnLst>
              <a:rect l="0" t="0" r="r" b="b"/>
              <a:pathLst>
                <a:path w="264" h="110">
                  <a:moveTo>
                    <a:pt x="258" y="26"/>
                  </a:moveTo>
                  <a:lnTo>
                    <a:pt x="264" y="35"/>
                  </a:lnTo>
                  <a:lnTo>
                    <a:pt x="257" y="36"/>
                  </a:lnTo>
                  <a:lnTo>
                    <a:pt x="250" y="39"/>
                  </a:lnTo>
                  <a:lnTo>
                    <a:pt x="242" y="40"/>
                  </a:lnTo>
                  <a:lnTo>
                    <a:pt x="235" y="43"/>
                  </a:lnTo>
                  <a:lnTo>
                    <a:pt x="228" y="46"/>
                  </a:lnTo>
                  <a:lnTo>
                    <a:pt x="222" y="50"/>
                  </a:lnTo>
                  <a:lnTo>
                    <a:pt x="217" y="54"/>
                  </a:lnTo>
                  <a:lnTo>
                    <a:pt x="213" y="60"/>
                  </a:lnTo>
                  <a:lnTo>
                    <a:pt x="203" y="62"/>
                  </a:lnTo>
                  <a:lnTo>
                    <a:pt x="193" y="62"/>
                  </a:lnTo>
                  <a:lnTo>
                    <a:pt x="184" y="59"/>
                  </a:lnTo>
                  <a:lnTo>
                    <a:pt x="174" y="56"/>
                  </a:lnTo>
                  <a:lnTo>
                    <a:pt x="165" y="55"/>
                  </a:lnTo>
                  <a:lnTo>
                    <a:pt x="155" y="55"/>
                  </a:lnTo>
                  <a:lnTo>
                    <a:pt x="147" y="58"/>
                  </a:lnTo>
                  <a:lnTo>
                    <a:pt x="137" y="63"/>
                  </a:lnTo>
                  <a:lnTo>
                    <a:pt x="144" y="70"/>
                  </a:lnTo>
                  <a:lnTo>
                    <a:pt x="153" y="74"/>
                  </a:lnTo>
                  <a:lnTo>
                    <a:pt x="164" y="78"/>
                  </a:lnTo>
                  <a:lnTo>
                    <a:pt x="175" y="80"/>
                  </a:lnTo>
                  <a:lnTo>
                    <a:pt x="184" y="83"/>
                  </a:lnTo>
                  <a:lnTo>
                    <a:pt x="191" y="88"/>
                  </a:lnTo>
                  <a:lnTo>
                    <a:pt x="193" y="95"/>
                  </a:lnTo>
                  <a:lnTo>
                    <a:pt x="191" y="106"/>
                  </a:lnTo>
                  <a:lnTo>
                    <a:pt x="170" y="95"/>
                  </a:lnTo>
                  <a:lnTo>
                    <a:pt x="146" y="88"/>
                  </a:lnTo>
                  <a:lnTo>
                    <a:pt x="121" y="87"/>
                  </a:lnTo>
                  <a:lnTo>
                    <a:pt x="96" y="87"/>
                  </a:lnTo>
                  <a:lnTo>
                    <a:pt x="71" y="91"/>
                  </a:lnTo>
                  <a:lnTo>
                    <a:pt x="45" y="96"/>
                  </a:lnTo>
                  <a:lnTo>
                    <a:pt x="22" y="102"/>
                  </a:lnTo>
                  <a:lnTo>
                    <a:pt x="0" y="110"/>
                  </a:lnTo>
                  <a:lnTo>
                    <a:pt x="4" y="96"/>
                  </a:lnTo>
                  <a:lnTo>
                    <a:pt x="16" y="88"/>
                  </a:lnTo>
                  <a:lnTo>
                    <a:pt x="31" y="83"/>
                  </a:lnTo>
                  <a:lnTo>
                    <a:pt x="47" y="79"/>
                  </a:lnTo>
                  <a:lnTo>
                    <a:pt x="63" y="76"/>
                  </a:lnTo>
                  <a:lnTo>
                    <a:pt x="78" y="72"/>
                  </a:lnTo>
                  <a:lnTo>
                    <a:pt x="92" y="67"/>
                  </a:lnTo>
                  <a:lnTo>
                    <a:pt x="103" y="59"/>
                  </a:lnTo>
                  <a:lnTo>
                    <a:pt x="111" y="48"/>
                  </a:lnTo>
                  <a:lnTo>
                    <a:pt x="121" y="30"/>
                  </a:lnTo>
                  <a:lnTo>
                    <a:pt x="137" y="15"/>
                  </a:lnTo>
                  <a:lnTo>
                    <a:pt x="157" y="6"/>
                  </a:lnTo>
                  <a:lnTo>
                    <a:pt x="179" y="0"/>
                  </a:lnTo>
                  <a:lnTo>
                    <a:pt x="202" y="0"/>
                  </a:lnTo>
                  <a:lnTo>
                    <a:pt x="224" y="4"/>
                  </a:lnTo>
                  <a:lnTo>
                    <a:pt x="244" y="12"/>
                  </a:lnTo>
                  <a:lnTo>
                    <a:pt x="25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09" name="Freeform 125"/>
            <p:cNvSpPr>
              <a:spLocks/>
            </p:cNvSpPr>
            <p:nvPr/>
          </p:nvSpPr>
          <p:spPr bwMode="auto">
            <a:xfrm>
              <a:off x="5299" y="715"/>
              <a:ext cx="38" cy="28"/>
            </a:xfrm>
            <a:custGeom>
              <a:avLst/>
              <a:gdLst/>
              <a:ahLst/>
              <a:cxnLst>
                <a:cxn ang="0">
                  <a:pos x="114" y="31"/>
                </a:cxn>
                <a:cxn ang="0">
                  <a:pos x="92" y="60"/>
                </a:cxn>
                <a:cxn ang="0">
                  <a:pos x="2" y="112"/>
                </a:cxn>
                <a:cxn ang="0">
                  <a:pos x="0" y="90"/>
                </a:cxn>
                <a:cxn ang="0">
                  <a:pos x="4" y="74"/>
                </a:cxn>
                <a:cxn ang="0">
                  <a:pos x="13" y="61"/>
                </a:cxn>
                <a:cxn ang="0">
                  <a:pos x="28" y="50"/>
                </a:cxn>
                <a:cxn ang="0">
                  <a:pos x="43" y="40"/>
                </a:cxn>
                <a:cxn ang="0">
                  <a:pos x="59" y="29"/>
                </a:cxn>
                <a:cxn ang="0">
                  <a:pos x="73" y="16"/>
                </a:cxn>
                <a:cxn ang="0">
                  <a:pos x="83" y="0"/>
                </a:cxn>
                <a:cxn ang="0">
                  <a:pos x="94" y="3"/>
                </a:cxn>
                <a:cxn ang="0">
                  <a:pos x="103" y="11"/>
                </a:cxn>
                <a:cxn ang="0">
                  <a:pos x="109" y="21"/>
                </a:cxn>
                <a:cxn ang="0">
                  <a:pos x="114" y="31"/>
                </a:cxn>
              </a:cxnLst>
              <a:rect l="0" t="0" r="r" b="b"/>
              <a:pathLst>
                <a:path w="114" h="112">
                  <a:moveTo>
                    <a:pt x="114" y="31"/>
                  </a:moveTo>
                  <a:lnTo>
                    <a:pt x="92" y="60"/>
                  </a:lnTo>
                  <a:lnTo>
                    <a:pt x="2" y="112"/>
                  </a:lnTo>
                  <a:lnTo>
                    <a:pt x="0" y="90"/>
                  </a:lnTo>
                  <a:lnTo>
                    <a:pt x="4" y="74"/>
                  </a:lnTo>
                  <a:lnTo>
                    <a:pt x="13" y="61"/>
                  </a:lnTo>
                  <a:lnTo>
                    <a:pt x="28" y="50"/>
                  </a:lnTo>
                  <a:lnTo>
                    <a:pt x="43" y="40"/>
                  </a:lnTo>
                  <a:lnTo>
                    <a:pt x="59" y="29"/>
                  </a:lnTo>
                  <a:lnTo>
                    <a:pt x="73" y="16"/>
                  </a:lnTo>
                  <a:lnTo>
                    <a:pt x="83" y="0"/>
                  </a:lnTo>
                  <a:lnTo>
                    <a:pt x="94" y="3"/>
                  </a:lnTo>
                  <a:lnTo>
                    <a:pt x="103" y="11"/>
                  </a:lnTo>
                  <a:lnTo>
                    <a:pt x="109" y="21"/>
                  </a:lnTo>
                  <a:lnTo>
                    <a:pt x="114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10" name="Freeform 126"/>
            <p:cNvSpPr>
              <a:spLocks/>
            </p:cNvSpPr>
            <p:nvPr/>
          </p:nvSpPr>
          <p:spPr bwMode="auto">
            <a:xfrm>
              <a:off x="5313" y="746"/>
              <a:ext cx="41" cy="31"/>
            </a:xfrm>
            <a:custGeom>
              <a:avLst/>
              <a:gdLst/>
              <a:ahLst/>
              <a:cxnLst>
                <a:cxn ang="0">
                  <a:pos x="120" y="54"/>
                </a:cxn>
                <a:cxn ang="0">
                  <a:pos x="122" y="66"/>
                </a:cxn>
                <a:cxn ang="0">
                  <a:pos x="123" y="77"/>
                </a:cxn>
                <a:cxn ang="0">
                  <a:pos x="121" y="86"/>
                </a:cxn>
                <a:cxn ang="0">
                  <a:pos x="111" y="91"/>
                </a:cxn>
                <a:cxn ang="0">
                  <a:pos x="107" y="83"/>
                </a:cxn>
                <a:cxn ang="0">
                  <a:pos x="105" y="70"/>
                </a:cxn>
                <a:cxn ang="0">
                  <a:pos x="102" y="57"/>
                </a:cxn>
                <a:cxn ang="0">
                  <a:pos x="101" y="42"/>
                </a:cxn>
                <a:cxn ang="0">
                  <a:pos x="94" y="34"/>
                </a:cxn>
                <a:cxn ang="0">
                  <a:pos x="85" y="28"/>
                </a:cxn>
                <a:cxn ang="0">
                  <a:pos x="76" y="24"/>
                </a:cxn>
                <a:cxn ang="0">
                  <a:pos x="66" y="22"/>
                </a:cxn>
                <a:cxn ang="0">
                  <a:pos x="55" y="22"/>
                </a:cxn>
                <a:cxn ang="0">
                  <a:pos x="45" y="25"/>
                </a:cxn>
                <a:cxn ang="0">
                  <a:pos x="36" y="30"/>
                </a:cxn>
                <a:cxn ang="0">
                  <a:pos x="29" y="37"/>
                </a:cxn>
                <a:cxn ang="0">
                  <a:pos x="22" y="49"/>
                </a:cxn>
                <a:cxn ang="0">
                  <a:pos x="19" y="61"/>
                </a:cxn>
                <a:cxn ang="0">
                  <a:pos x="19" y="71"/>
                </a:cxn>
                <a:cxn ang="0">
                  <a:pos x="22" y="82"/>
                </a:cxn>
                <a:cxn ang="0">
                  <a:pos x="23" y="93"/>
                </a:cxn>
                <a:cxn ang="0">
                  <a:pos x="23" y="102"/>
                </a:cxn>
                <a:cxn ang="0">
                  <a:pos x="20" y="111"/>
                </a:cxn>
                <a:cxn ang="0">
                  <a:pos x="13" y="121"/>
                </a:cxn>
                <a:cxn ang="0">
                  <a:pos x="1" y="97"/>
                </a:cxn>
                <a:cxn ang="0">
                  <a:pos x="0" y="70"/>
                </a:cxn>
                <a:cxn ang="0">
                  <a:pos x="5" y="45"/>
                </a:cxn>
                <a:cxn ang="0">
                  <a:pos x="14" y="22"/>
                </a:cxn>
                <a:cxn ang="0">
                  <a:pos x="24" y="14"/>
                </a:cxn>
                <a:cxn ang="0">
                  <a:pos x="34" y="8"/>
                </a:cxn>
                <a:cxn ang="0">
                  <a:pos x="45" y="4"/>
                </a:cxn>
                <a:cxn ang="0">
                  <a:pos x="55" y="1"/>
                </a:cxn>
                <a:cxn ang="0">
                  <a:pos x="66" y="0"/>
                </a:cxn>
                <a:cxn ang="0">
                  <a:pos x="76" y="1"/>
                </a:cxn>
                <a:cxn ang="0">
                  <a:pos x="85" y="4"/>
                </a:cxn>
                <a:cxn ang="0">
                  <a:pos x="94" y="9"/>
                </a:cxn>
                <a:cxn ang="0">
                  <a:pos x="100" y="21"/>
                </a:cxn>
                <a:cxn ang="0">
                  <a:pos x="109" y="29"/>
                </a:cxn>
                <a:cxn ang="0">
                  <a:pos x="116" y="38"/>
                </a:cxn>
                <a:cxn ang="0">
                  <a:pos x="120" y="54"/>
                </a:cxn>
              </a:cxnLst>
              <a:rect l="0" t="0" r="r" b="b"/>
              <a:pathLst>
                <a:path w="123" h="121">
                  <a:moveTo>
                    <a:pt x="120" y="54"/>
                  </a:moveTo>
                  <a:lnTo>
                    <a:pt x="122" y="66"/>
                  </a:lnTo>
                  <a:lnTo>
                    <a:pt x="123" y="77"/>
                  </a:lnTo>
                  <a:lnTo>
                    <a:pt x="121" y="86"/>
                  </a:lnTo>
                  <a:lnTo>
                    <a:pt x="111" y="91"/>
                  </a:lnTo>
                  <a:lnTo>
                    <a:pt x="107" y="83"/>
                  </a:lnTo>
                  <a:lnTo>
                    <a:pt x="105" y="70"/>
                  </a:lnTo>
                  <a:lnTo>
                    <a:pt x="102" y="57"/>
                  </a:lnTo>
                  <a:lnTo>
                    <a:pt x="101" y="42"/>
                  </a:lnTo>
                  <a:lnTo>
                    <a:pt x="94" y="34"/>
                  </a:lnTo>
                  <a:lnTo>
                    <a:pt x="85" y="28"/>
                  </a:lnTo>
                  <a:lnTo>
                    <a:pt x="76" y="24"/>
                  </a:lnTo>
                  <a:lnTo>
                    <a:pt x="66" y="22"/>
                  </a:lnTo>
                  <a:lnTo>
                    <a:pt x="55" y="22"/>
                  </a:lnTo>
                  <a:lnTo>
                    <a:pt x="45" y="25"/>
                  </a:lnTo>
                  <a:lnTo>
                    <a:pt x="36" y="30"/>
                  </a:lnTo>
                  <a:lnTo>
                    <a:pt x="29" y="37"/>
                  </a:lnTo>
                  <a:lnTo>
                    <a:pt x="22" y="49"/>
                  </a:lnTo>
                  <a:lnTo>
                    <a:pt x="19" y="61"/>
                  </a:lnTo>
                  <a:lnTo>
                    <a:pt x="19" y="71"/>
                  </a:lnTo>
                  <a:lnTo>
                    <a:pt x="22" y="82"/>
                  </a:lnTo>
                  <a:lnTo>
                    <a:pt x="23" y="93"/>
                  </a:lnTo>
                  <a:lnTo>
                    <a:pt x="23" y="102"/>
                  </a:lnTo>
                  <a:lnTo>
                    <a:pt x="20" y="111"/>
                  </a:lnTo>
                  <a:lnTo>
                    <a:pt x="13" y="121"/>
                  </a:lnTo>
                  <a:lnTo>
                    <a:pt x="1" y="97"/>
                  </a:lnTo>
                  <a:lnTo>
                    <a:pt x="0" y="70"/>
                  </a:lnTo>
                  <a:lnTo>
                    <a:pt x="5" y="45"/>
                  </a:lnTo>
                  <a:lnTo>
                    <a:pt x="14" y="22"/>
                  </a:lnTo>
                  <a:lnTo>
                    <a:pt x="24" y="14"/>
                  </a:lnTo>
                  <a:lnTo>
                    <a:pt x="34" y="8"/>
                  </a:lnTo>
                  <a:lnTo>
                    <a:pt x="45" y="4"/>
                  </a:lnTo>
                  <a:lnTo>
                    <a:pt x="55" y="1"/>
                  </a:lnTo>
                  <a:lnTo>
                    <a:pt x="66" y="0"/>
                  </a:lnTo>
                  <a:lnTo>
                    <a:pt x="76" y="1"/>
                  </a:lnTo>
                  <a:lnTo>
                    <a:pt x="85" y="4"/>
                  </a:lnTo>
                  <a:lnTo>
                    <a:pt x="94" y="9"/>
                  </a:lnTo>
                  <a:lnTo>
                    <a:pt x="100" y="21"/>
                  </a:lnTo>
                  <a:lnTo>
                    <a:pt x="109" y="29"/>
                  </a:lnTo>
                  <a:lnTo>
                    <a:pt x="116" y="38"/>
                  </a:lnTo>
                  <a:lnTo>
                    <a:pt x="12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11" name="Freeform 127"/>
            <p:cNvSpPr>
              <a:spLocks/>
            </p:cNvSpPr>
            <p:nvPr/>
          </p:nvSpPr>
          <p:spPr bwMode="auto">
            <a:xfrm>
              <a:off x="5397" y="739"/>
              <a:ext cx="35" cy="25"/>
            </a:xfrm>
            <a:custGeom>
              <a:avLst/>
              <a:gdLst/>
              <a:ahLst/>
              <a:cxnLst>
                <a:cxn ang="0">
                  <a:pos x="88" y="19"/>
                </a:cxn>
                <a:cxn ang="0">
                  <a:pos x="91" y="33"/>
                </a:cxn>
                <a:cxn ang="0">
                  <a:pos x="95" y="49"/>
                </a:cxn>
                <a:cxn ang="0">
                  <a:pos x="99" y="65"/>
                </a:cxn>
                <a:cxn ang="0">
                  <a:pos x="105" y="76"/>
                </a:cxn>
                <a:cxn ang="0">
                  <a:pos x="105" y="73"/>
                </a:cxn>
                <a:cxn ang="0">
                  <a:pos x="101" y="79"/>
                </a:cxn>
                <a:cxn ang="0">
                  <a:pos x="97" y="68"/>
                </a:cxn>
                <a:cxn ang="0">
                  <a:pos x="94" y="57"/>
                </a:cxn>
                <a:cxn ang="0">
                  <a:pos x="89" y="47"/>
                </a:cxn>
                <a:cxn ang="0">
                  <a:pos x="84" y="39"/>
                </a:cxn>
                <a:cxn ang="0">
                  <a:pos x="77" y="31"/>
                </a:cxn>
                <a:cxn ang="0">
                  <a:pos x="69" y="25"/>
                </a:cxn>
                <a:cxn ang="0">
                  <a:pos x="60" y="21"/>
                </a:cxn>
                <a:cxn ang="0">
                  <a:pos x="49" y="20"/>
                </a:cxn>
                <a:cxn ang="0">
                  <a:pos x="41" y="21"/>
                </a:cxn>
                <a:cxn ang="0">
                  <a:pos x="35" y="24"/>
                </a:cxn>
                <a:cxn ang="0">
                  <a:pos x="29" y="28"/>
                </a:cxn>
                <a:cxn ang="0">
                  <a:pos x="24" y="33"/>
                </a:cxn>
                <a:cxn ang="0">
                  <a:pos x="20" y="39"/>
                </a:cxn>
                <a:cxn ang="0">
                  <a:pos x="17" y="45"/>
                </a:cxn>
                <a:cxn ang="0">
                  <a:pos x="14" y="52"/>
                </a:cxn>
                <a:cxn ang="0">
                  <a:pos x="12" y="59"/>
                </a:cxn>
                <a:cxn ang="0">
                  <a:pos x="18" y="101"/>
                </a:cxn>
                <a:cxn ang="0">
                  <a:pos x="3" y="98"/>
                </a:cxn>
                <a:cxn ang="0">
                  <a:pos x="0" y="76"/>
                </a:cxn>
                <a:cxn ang="0">
                  <a:pos x="2" y="57"/>
                </a:cxn>
                <a:cxn ang="0">
                  <a:pos x="6" y="39"/>
                </a:cxn>
                <a:cxn ang="0">
                  <a:pos x="8" y="19"/>
                </a:cxn>
                <a:cxn ang="0">
                  <a:pos x="16" y="12"/>
                </a:cxn>
                <a:cxn ang="0">
                  <a:pos x="25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0" y="1"/>
                </a:cxn>
                <a:cxn ang="0">
                  <a:pos x="71" y="4"/>
                </a:cxn>
                <a:cxn ang="0">
                  <a:pos x="80" y="9"/>
                </a:cxn>
                <a:cxn ang="0">
                  <a:pos x="88" y="19"/>
                </a:cxn>
              </a:cxnLst>
              <a:rect l="0" t="0" r="r" b="b"/>
              <a:pathLst>
                <a:path w="105" h="101">
                  <a:moveTo>
                    <a:pt x="88" y="19"/>
                  </a:moveTo>
                  <a:lnTo>
                    <a:pt x="91" y="33"/>
                  </a:lnTo>
                  <a:lnTo>
                    <a:pt x="95" y="49"/>
                  </a:lnTo>
                  <a:lnTo>
                    <a:pt x="99" y="65"/>
                  </a:lnTo>
                  <a:lnTo>
                    <a:pt x="105" y="76"/>
                  </a:lnTo>
                  <a:lnTo>
                    <a:pt x="105" y="73"/>
                  </a:lnTo>
                  <a:lnTo>
                    <a:pt x="101" y="79"/>
                  </a:lnTo>
                  <a:lnTo>
                    <a:pt x="97" y="68"/>
                  </a:lnTo>
                  <a:lnTo>
                    <a:pt x="94" y="57"/>
                  </a:lnTo>
                  <a:lnTo>
                    <a:pt x="89" y="47"/>
                  </a:lnTo>
                  <a:lnTo>
                    <a:pt x="84" y="39"/>
                  </a:lnTo>
                  <a:lnTo>
                    <a:pt x="77" y="31"/>
                  </a:lnTo>
                  <a:lnTo>
                    <a:pt x="69" y="25"/>
                  </a:lnTo>
                  <a:lnTo>
                    <a:pt x="60" y="21"/>
                  </a:lnTo>
                  <a:lnTo>
                    <a:pt x="49" y="20"/>
                  </a:lnTo>
                  <a:lnTo>
                    <a:pt x="41" y="21"/>
                  </a:lnTo>
                  <a:lnTo>
                    <a:pt x="35" y="24"/>
                  </a:lnTo>
                  <a:lnTo>
                    <a:pt x="29" y="28"/>
                  </a:lnTo>
                  <a:lnTo>
                    <a:pt x="24" y="33"/>
                  </a:lnTo>
                  <a:lnTo>
                    <a:pt x="20" y="39"/>
                  </a:lnTo>
                  <a:lnTo>
                    <a:pt x="17" y="45"/>
                  </a:lnTo>
                  <a:lnTo>
                    <a:pt x="14" y="52"/>
                  </a:lnTo>
                  <a:lnTo>
                    <a:pt x="12" y="59"/>
                  </a:lnTo>
                  <a:lnTo>
                    <a:pt x="18" y="101"/>
                  </a:lnTo>
                  <a:lnTo>
                    <a:pt x="3" y="98"/>
                  </a:lnTo>
                  <a:lnTo>
                    <a:pt x="0" y="76"/>
                  </a:lnTo>
                  <a:lnTo>
                    <a:pt x="2" y="57"/>
                  </a:lnTo>
                  <a:lnTo>
                    <a:pt x="6" y="39"/>
                  </a:lnTo>
                  <a:lnTo>
                    <a:pt x="8" y="19"/>
                  </a:lnTo>
                  <a:lnTo>
                    <a:pt x="16" y="12"/>
                  </a:lnTo>
                  <a:lnTo>
                    <a:pt x="25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1" y="4"/>
                  </a:lnTo>
                  <a:lnTo>
                    <a:pt x="80" y="9"/>
                  </a:lnTo>
                  <a:lnTo>
                    <a:pt x="88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12" name="Freeform 128"/>
            <p:cNvSpPr>
              <a:spLocks/>
            </p:cNvSpPr>
            <p:nvPr/>
          </p:nvSpPr>
          <p:spPr bwMode="auto">
            <a:xfrm>
              <a:off x="4994" y="791"/>
              <a:ext cx="91" cy="113"/>
            </a:xfrm>
            <a:custGeom>
              <a:avLst/>
              <a:gdLst/>
              <a:ahLst/>
              <a:cxnLst>
                <a:cxn ang="0">
                  <a:pos x="19" y="153"/>
                </a:cxn>
                <a:cxn ang="0">
                  <a:pos x="19" y="137"/>
                </a:cxn>
                <a:cxn ang="0">
                  <a:pos x="39" y="117"/>
                </a:cxn>
                <a:cxn ang="0">
                  <a:pos x="73" y="107"/>
                </a:cxn>
                <a:cxn ang="0">
                  <a:pos x="108" y="104"/>
                </a:cxn>
                <a:cxn ang="0">
                  <a:pos x="143" y="107"/>
                </a:cxn>
                <a:cxn ang="0">
                  <a:pos x="164" y="97"/>
                </a:cxn>
                <a:cxn ang="0">
                  <a:pos x="166" y="69"/>
                </a:cxn>
                <a:cxn ang="0">
                  <a:pos x="171" y="42"/>
                </a:cxn>
                <a:cxn ang="0">
                  <a:pos x="187" y="18"/>
                </a:cxn>
                <a:cxn ang="0">
                  <a:pos x="214" y="4"/>
                </a:cxn>
                <a:cxn ang="0">
                  <a:pos x="236" y="0"/>
                </a:cxn>
                <a:cxn ang="0">
                  <a:pos x="255" y="6"/>
                </a:cxn>
                <a:cxn ang="0">
                  <a:pos x="270" y="22"/>
                </a:cxn>
                <a:cxn ang="0">
                  <a:pos x="266" y="49"/>
                </a:cxn>
                <a:cxn ang="0">
                  <a:pos x="248" y="72"/>
                </a:cxn>
                <a:cxn ang="0">
                  <a:pos x="231" y="95"/>
                </a:cxn>
                <a:cxn ang="0">
                  <a:pos x="224" y="120"/>
                </a:cxn>
                <a:cxn ang="0">
                  <a:pos x="231" y="144"/>
                </a:cxn>
                <a:cxn ang="0">
                  <a:pos x="243" y="161"/>
                </a:cxn>
                <a:cxn ang="0">
                  <a:pos x="254" y="181"/>
                </a:cxn>
                <a:cxn ang="0">
                  <a:pos x="260" y="206"/>
                </a:cxn>
                <a:cxn ang="0">
                  <a:pos x="247" y="240"/>
                </a:cxn>
                <a:cxn ang="0">
                  <a:pos x="214" y="280"/>
                </a:cxn>
                <a:cxn ang="0">
                  <a:pos x="186" y="322"/>
                </a:cxn>
                <a:cxn ang="0">
                  <a:pos x="177" y="371"/>
                </a:cxn>
                <a:cxn ang="0">
                  <a:pos x="191" y="406"/>
                </a:cxn>
                <a:cxn ang="0">
                  <a:pos x="199" y="418"/>
                </a:cxn>
                <a:cxn ang="0">
                  <a:pos x="210" y="427"/>
                </a:cxn>
                <a:cxn ang="0">
                  <a:pos x="220" y="435"/>
                </a:cxn>
                <a:cxn ang="0">
                  <a:pos x="219" y="450"/>
                </a:cxn>
                <a:cxn ang="0">
                  <a:pos x="198" y="438"/>
                </a:cxn>
                <a:cxn ang="0">
                  <a:pos x="178" y="425"/>
                </a:cxn>
                <a:cxn ang="0">
                  <a:pos x="156" y="419"/>
                </a:cxn>
                <a:cxn ang="0">
                  <a:pos x="132" y="426"/>
                </a:cxn>
                <a:cxn ang="0">
                  <a:pos x="100" y="403"/>
                </a:cxn>
                <a:cxn ang="0">
                  <a:pos x="74" y="374"/>
                </a:cxn>
                <a:cxn ang="0">
                  <a:pos x="48" y="345"/>
                </a:cxn>
                <a:cxn ang="0">
                  <a:pos x="16" y="325"/>
                </a:cxn>
                <a:cxn ang="0">
                  <a:pos x="4" y="310"/>
                </a:cxn>
                <a:cxn ang="0">
                  <a:pos x="0" y="282"/>
                </a:cxn>
                <a:cxn ang="0">
                  <a:pos x="0" y="241"/>
                </a:cxn>
                <a:cxn ang="0">
                  <a:pos x="2" y="196"/>
                </a:cxn>
              </a:cxnLst>
              <a:rect l="0" t="0" r="r" b="b"/>
              <a:pathLst>
                <a:path w="274" h="450">
                  <a:moveTo>
                    <a:pt x="18" y="165"/>
                  </a:moveTo>
                  <a:lnTo>
                    <a:pt x="19" y="153"/>
                  </a:lnTo>
                  <a:lnTo>
                    <a:pt x="19" y="145"/>
                  </a:lnTo>
                  <a:lnTo>
                    <a:pt x="19" y="137"/>
                  </a:lnTo>
                  <a:lnTo>
                    <a:pt x="22" y="124"/>
                  </a:lnTo>
                  <a:lnTo>
                    <a:pt x="39" y="117"/>
                  </a:lnTo>
                  <a:lnTo>
                    <a:pt x="56" y="111"/>
                  </a:lnTo>
                  <a:lnTo>
                    <a:pt x="73" y="107"/>
                  </a:lnTo>
                  <a:lnTo>
                    <a:pt x="90" y="105"/>
                  </a:lnTo>
                  <a:lnTo>
                    <a:pt x="108" y="104"/>
                  </a:lnTo>
                  <a:lnTo>
                    <a:pt x="126" y="105"/>
                  </a:lnTo>
                  <a:lnTo>
                    <a:pt x="143" y="107"/>
                  </a:lnTo>
                  <a:lnTo>
                    <a:pt x="160" y="111"/>
                  </a:lnTo>
                  <a:lnTo>
                    <a:pt x="164" y="97"/>
                  </a:lnTo>
                  <a:lnTo>
                    <a:pt x="165" y="83"/>
                  </a:lnTo>
                  <a:lnTo>
                    <a:pt x="166" y="69"/>
                  </a:lnTo>
                  <a:lnTo>
                    <a:pt x="169" y="55"/>
                  </a:lnTo>
                  <a:lnTo>
                    <a:pt x="171" y="42"/>
                  </a:lnTo>
                  <a:lnTo>
                    <a:pt x="177" y="30"/>
                  </a:lnTo>
                  <a:lnTo>
                    <a:pt x="187" y="18"/>
                  </a:lnTo>
                  <a:lnTo>
                    <a:pt x="203" y="8"/>
                  </a:lnTo>
                  <a:lnTo>
                    <a:pt x="214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47" y="2"/>
                  </a:lnTo>
                  <a:lnTo>
                    <a:pt x="255" y="6"/>
                  </a:lnTo>
                  <a:lnTo>
                    <a:pt x="264" y="12"/>
                  </a:lnTo>
                  <a:lnTo>
                    <a:pt x="270" y="22"/>
                  </a:lnTo>
                  <a:lnTo>
                    <a:pt x="274" y="36"/>
                  </a:lnTo>
                  <a:lnTo>
                    <a:pt x="266" y="49"/>
                  </a:lnTo>
                  <a:lnTo>
                    <a:pt x="258" y="60"/>
                  </a:lnTo>
                  <a:lnTo>
                    <a:pt x="248" y="72"/>
                  </a:lnTo>
                  <a:lnTo>
                    <a:pt x="240" y="83"/>
                  </a:lnTo>
                  <a:lnTo>
                    <a:pt x="231" y="95"/>
                  </a:lnTo>
                  <a:lnTo>
                    <a:pt x="226" y="107"/>
                  </a:lnTo>
                  <a:lnTo>
                    <a:pt x="224" y="120"/>
                  </a:lnTo>
                  <a:lnTo>
                    <a:pt x="226" y="136"/>
                  </a:lnTo>
                  <a:lnTo>
                    <a:pt x="231" y="144"/>
                  </a:lnTo>
                  <a:lnTo>
                    <a:pt x="236" y="152"/>
                  </a:lnTo>
                  <a:lnTo>
                    <a:pt x="243" y="161"/>
                  </a:lnTo>
                  <a:lnTo>
                    <a:pt x="249" y="171"/>
                  </a:lnTo>
                  <a:lnTo>
                    <a:pt x="254" y="181"/>
                  </a:lnTo>
                  <a:lnTo>
                    <a:pt x="258" y="193"/>
                  </a:lnTo>
                  <a:lnTo>
                    <a:pt x="260" y="206"/>
                  </a:lnTo>
                  <a:lnTo>
                    <a:pt x="259" y="221"/>
                  </a:lnTo>
                  <a:lnTo>
                    <a:pt x="247" y="240"/>
                  </a:lnTo>
                  <a:lnTo>
                    <a:pt x="231" y="260"/>
                  </a:lnTo>
                  <a:lnTo>
                    <a:pt x="214" y="280"/>
                  </a:lnTo>
                  <a:lnTo>
                    <a:pt x="198" y="300"/>
                  </a:lnTo>
                  <a:lnTo>
                    <a:pt x="186" y="322"/>
                  </a:lnTo>
                  <a:lnTo>
                    <a:pt x="177" y="346"/>
                  </a:lnTo>
                  <a:lnTo>
                    <a:pt x="177" y="371"/>
                  </a:lnTo>
                  <a:lnTo>
                    <a:pt x="187" y="399"/>
                  </a:lnTo>
                  <a:lnTo>
                    <a:pt x="191" y="406"/>
                  </a:lnTo>
                  <a:lnTo>
                    <a:pt x="194" y="413"/>
                  </a:lnTo>
                  <a:lnTo>
                    <a:pt x="199" y="418"/>
                  </a:lnTo>
                  <a:lnTo>
                    <a:pt x="204" y="422"/>
                  </a:lnTo>
                  <a:lnTo>
                    <a:pt x="210" y="427"/>
                  </a:lnTo>
                  <a:lnTo>
                    <a:pt x="215" y="431"/>
                  </a:lnTo>
                  <a:lnTo>
                    <a:pt x="220" y="435"/>
                  </a:lnTo>
                  <a:lnTo>
                    <a:pt x="225" y="441"/>
                  </a:lnTo>
                  <a:lnTo>
                    <a:pt x="219" y="450"/>
                  </a:lnTo>
                  <a:lnTo>
                    <a:pt x="208" y="445"/>
                  </a:lnTo>
                  <a:lnTo>
                    <a:pt x="198" y="438"/>
                  </a:lnTo>
                  <a:lnTo>
                    <a:pt x="188" y="431"/>
                  </a:lnTo>
                  <a:lnTo>
                    <a:pt x="178" y="425"/>
                  </a:lnTo>
                  <a:lnTo>
                    <a:pt x="167" y="421"/>
                  </a:lnTo>
                  <a:lnTo>
                    <a:pt x="156" y="419"/>
                  </a:lnTo>
                  <a:lnTo>
                    <a:pt x="145" y="421"/>
                  </a:lnTo>
                  <a:lnTo>
                    <a:pt x="132" y="426"/>
                  </a:lnTo>
                  <a:lnTo>
                    <a:pt x="115" y="417"/>
                  </a:lnTo>
                  <a:lnTo>
                    <a:pt x="100" y="403"/>
                  </a:lnTo>
                  <a:lnTo>
                    <a:pt x="87" y="389"/>
                  </a:lnTo>
                  <a:lnTo>
                    <a:pt x="74" y="374"/>
                  </a:lnTo>
                  <a:lnTo>
                    <a:pt x="61" y="360"/>
                  </a:lnTo>
                  <a:lnTo>
                    <a:pt x="48" y="345"/>
                  </a:lnTo>
                  <a:lnTo>
                    <a:pt x="33" y="333"/>
                  </a:lnTo>
                  <a:lnTo>
                    <a:pt x="16" y="325"/>
                  </a:lnTo>
                  <a:lnTo>
                    <a:pt x="8" y="321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82"/>
                  </a:lnTo>
                  <a:lnTo>
                    <a:pt x="1" y="258"/>
                  </a:lnTo>
                  <a:lnTo>
                    <a:pt x="0" y="241"/>
                  </a:lnTo>
                  <a:lnTo>
                    <a:pt x="0" y="224"/>
                  </a:lnTo>
                  <a:lnTo>
                    <a:pt x="2" y="196"/>
                  </a:lnTo>
                  <a:lnTo>
                    <a:pt x="18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13" name="Freeform 129"/>
            <p:cNvSpPr>
              <a:spLocks/>
            </p:cNvSpPr>
            <p:nvPr/>
          </p:nvSpPr>
          <p:spPr bwMode="auto">
            <a:xfrm>
              <a:off x="4998" y="796"/>
              <a:ext cx="78" cy="95"/>
            </a:xfrm>
            <a:custGeom>
              <a:avLst/>
              <a:gdLst/>
              <a:ahLst/>
              <a:cxnLst>
                <a:cxn ang="0">
                  <a:pos x="86" y="146"/>
                </a:cxn>
                <a:cxn ang="0">
                  <a:pos x="71" y="137"/>
                </a:cxn>
                <a:cxn ang="0">
                  <a:pos x="49" y="134"/>
                </a:cxn>
                <a:cxn ang="0">
                  <a:pos x="31" y="130"/>
                </a:cxn>
                <a:cxn ang="0">
                  <a:pos x="30" y="118"/>
                </a:cxn>
                <a:cxn ang="0">
                  <a:pos x="39" y="113"/>
                </a:cxn>
                <a:cxn ang="0">
                  <a:pos x="61" y="109"/>
                </a:cxn>
                <a:cxn ang="0">
                  <a:pos x="97" y="106"/>
                </a:cxn>
                <a:cxn ang="0">
                  <a:pos x="131" y="109"/>
                </a:cxn>
                <a:cxn ang="0">
                  <a:pos x="162" y="113"/>
                </a:cxn>
                <a:cxn ang="0">
                  <a:pos x="172" y="98"/>
                </a:cxn>
                <a:cxn ang="0">
                  <a:pos x="170" y="62"/>
                </a:cxn>
                <a:cxn ang="0">
                  <a:pos x="174" y="35"/>
                </a:cxn>
                <a:cxn ang="0">
                  <a:pos x="185" y="20"/>
                </a:cxn>
                <a:cxn ang="0">
                  <a:pos x="200" y="6"/>
                </a:cxn>
                <a:cxn ang="0">
                  <a:pos x="218" y="0"/>
                </a:cxn>
                <a:cxn ang="0">
                  <a:pos x="234" y="13"/>
                </a:cxn>
                <a:cxn ang="0">
                  <a:pos x="224" y="37"/>
                </a:cxn>
                <a:cxn ang="0">
                  <a:pos x="205" y="65"/>
                </a:cxn>
                <a:cxn ang="0">
                  <a:pos x="195" y="102"/>
                </a:cxn>
                <a:cxn ang="0">
                  <a:pos x="224" y="158"/>
                </a:cxn>
                <a:cxn ang="0">
                  <a:pos x="218" y="210"/>
                </a:cxn>
                <a:cxn ang="0">
                  <a:pos x="175" y="259"/>
                </a:cxn>
                <a:cxn ang="0">
                  <a:pos x="142" y="312"/>
                </a:cxn>
                <a:cxn ang="0">
                  <a:pos x="143" y="353"/>
                </a:cxn>
                <a:cxn ang="0">
                  <a:pos x="151" y="365"/>
                </a:cxn>
                <a:cxn ang="0">
                  <a:pos x="143" y="376"/>
                </a:cxn>
                <a:cxn ang="0">
                  <a:pos x="130" y="383"/>
                </a:cxn>
                <a:cxn ang="0">
                  <a:pos x="108" y="383"/>
                </a:cxn>
                <a:cxn ang="0">
                  <a:pos x="92" y="367"/>
                </a:cxn>
                <a:cxn ang="0">
                  <a:pos x="84" y="343"/>
                </a:cxn>
                <a:cxn ang="0">
                  <a:pos x="71" y="324"/>
                </a:cxn>
                <a:cxn ang="0">
                  <a:pos x="52" y="314"/>
                </a:cxn>
                <a:cxn ang="0">
                  <a:pos x="31" y="303"/>
                </a:cxn>
                <a:cxn ang="0">
                  <a:pos x="11" y="291"/>
                </a:cxn>
                <a:cxn ang="0">
                  <a:pos x="0" y="275"/>
                </a:cxn>
                <a:cxn ang="0">
                  <a:pos x="9" y="263"/>
                </a:cxn>
                <a:cxn ang="0">
                  <a:pos x="22" y="268"/>
                </a:cxn>
                <a:cxn ang="0">
                  <a:pos x="38" y="274"/>
                </a:cxn>
                <a:cxn ang="0">
                  <a:pos x="53" y="290"/>
                </a:cxn>
                <a:cxn ang="0">
                  <a:pos x="63" y="300"/>
                </a:cxn>
                <a:cxn ang="0">
                  <a:pos x="64" y="244"/>
                </a:cxn>
                <a:cxn ang="0">
                  <a:pos x="77" y="194"/>
                </a:cxn>
                <a:cxn ang="0">
                  <a:pos x="22" y="187"/>
                </a:cxn>
                <a:cxn ang="0">
                  <a:pos x="20" y="167"/>
                </a:cxn>
                <a:cxn ang="0">
                  <a:pos x="37" y="162"/>
                </a:cxn>
                <a:cxn ang="0">
                  <a:pos x="50" y="158"/>
                </a:cxn>
                <a:cxn ang="0">
                  <a:pos x="63" y="155"/>
                </a:cxn>
                <a:cxn ang="0">
                  <a:pos x="79" y="154"/>
                </a:cxn>
              </a:cxnLst>
              <a:rect l="0" t="0" r="r" b="b"/>
              <a:pathLst>
                <a:path w="234" h="383">
                  <a:moveTo>
                    <a:pt x="88" y="157"/>
                  </a:moveTo>
                  <a:lnTo>
                    <a:pt x="86" y="146"/>
                  </a:lnTo>
                  <a:lnTo>
                    <a:pt x="80" y="139"/>
                  </a:lnTo>
                  <a:lnTo>
                    <a:pt x="71" y="137"/>
                  </a:lnTo>
                  <a:lnTo>
                    <a:pt x="60" y="135"/>
                  </a:lnTo>
                  <a:lnTo>
                    <a:pt x="49" y="134"/>
                  </a:lnTo>
                  <a:lnTo>
                    <a:pt x="39" y="133"/>
                  </a:lnTo>
                  <a:lnTo>
                    <a:pt x="31" y="130"/>
                  </a:lnTo>
                  <a:lnTo>
                    <a:pt x="26" y="125"/>
                  </a:lnTo>
                  <a:lnTo>
                    <a:pt x="30" y="118"/>
                  </a:lnTo>
                  <a:lnTo>
                    <a:pt x="35" y="114"/>
                  </a:lnTo>
                  <a:lnTo>
                    <a:pt x="39" y="113"/>
                  </a:lnTo>
                  <a:lnTo>
                    <a:pt x="44" y="111"/>
                  </a:lnTo>
                  <a:lnTo>
                    <a:pt x="61" y="109"/>
                  </a:lnTo>
                  <a:lnTo>
                    <a:pt x="79" y="106"/>
                  </a:lnTo>
                  <a:lnTo>
                    <a:pt x="97" y="106"/>
                  </a:lnTo>
                  <a:lnTo>
                    <a:pt x="114" y="106"/>
                  </a:lnTo>
                  <a:lnTo>
                    <a:pt x="131" y="109"/>
                  </a:lnTo>
                  <a:lnTo>
                    <a:pt x="147" y="110"/>
                  </a:lnTo>
                  <a:lnTo>
                    <a:pt x="162" y="113"/>
                  </a:lnTo>
                  <a:lnTo>
                    <a:pt x="175" y="117"/>
                  </a:lnTo>
                  <a:lnTo>
                    <a:pt x="172" y="98"/>
                  </a:lnTo>
                  <a:lnTo>
                    <a:pt x="170" y="79"/>
                  </a:lnTo>
                  <a:lnTo>
                    <a:pt x="170" y="62"/>
                  </a:lnTo>
                  <a:lnTo>
                    <a:pt x="172" y="43"/>
                  </a:lnTo>
                  <a:lnTo>
                    <a:pt x="174" y="35"/>
                  </a:lnTo>
                  <a:lnTo>
                    <a:pt x="179" y="28"/>
                  </a:lnTo>
                  <a:lnTo>
                    <a:pt x="185" y="20"/>
                  </a:lnTo>
                  <a:lnTo>
                    <a:pt x="191" y="12"/>
                  </a:lnTo>
                  <a:lnTo>
                    <a:pt x="200" y="6"/>
                  </a:lnTo>
                  <a:lnTo>
                    <a:pt x="208" y="2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4" y="13"/>
                  </a:lnTo>
                  <a:lnTo>
                    <a:pt x="231" y="25"/>
                  </a:lnTo>
                  <a:lnTo>
                    <a:pt x="224" y="37"/>
                  </a:lnTo>
                  <a:lnTo>
                    <a:pt x="214" y="50"/>
                  </a:lnTo>
                  <a:lnTo>
                    <a:pt x="205" y="65"/>
                  </a:lnTo>
                  <a:lnTo>
                    <a:pt x="197" y="82"/>
                  </a:lnTo>
                  <a:lnTo>
                    <a:pt x="195" y="102"/>
                  </a:lnTo>
                  <a:lnTo>
                    <a:pt x="200" y="127"/>
                  </a:lnTo>
                  <a:lnTo>
                    <a:pt x="224" y="158"/>
                  </a:lnTo>
                  <a:lnTo>
                    <a:pt x="228" y="186"/>
                  </a:lnTo>
                  <a:lnTo>
                    <a:pt x="218" y="210"/>
                  </a:lnTo>
                  <a:lnTo>
                    <a:pt x="198" y="234"/>
                  </a:lnTo>
                  <a:lnTo>
                    <a:pt x="175" y="259"/>
                  </a:lnTo>
                  <a:lnTo>
                    <a:pt x="154" y="284"/>
                  </a:lnTo>
                  <a:lnTo>
                    <a:pt x="142" y="312"/>
                  </a:lnTo>
                  <a:lnTo>
                    <a:pt x="142" y="344"/>
                  </a:lnTo>
                  <a:lnTo>
                    <a:pt x="143" y="353"/>
                  </a:lnTo>
                  <a:lnTo>
                    <a:pt x="148" y="360"/>
                  </a:lnTo>
                  <a:lnTo>
                    <a:pt x="151" y="365"/>
                  </a:lnTo>
                  <a:lnTo>
                    <a:pt x="147" y="371"/>
                  </a:lnTo>
                  <a:lnTo>
                    <a:pt x="143" y="376"/>
                  </a:lnTo>
                  <a:lnTo>
                    <a:pt x="137" y="380"/>
                  </a:lnTo>
                  <a:lnTo>
                    <a:pt x="130" y="383"/>
                  </a:lnTo>
                  <a:lnTo>
                    <a:pt x="123" y="383"/>
                  </a:lnTo>
                  <a:lnTo>
                    <a:pt x="108" y="383"/>
                  </a:lnTo>
                  <a:lnTo>
                    <a:pt x="99" y="376"/>
                  </a:lnTo>
                  <a:lnTo>
                    <a:pt x="92" y="367"/>
                  </a:lnTo>
                  <a:lnTo>
                    <a:pt x="88" y="355"/>
                  </a:lnTo>
                  <a:lnTo>
                    <a:pt x="84" y="343"/>
                  </a:lnTo>
                  <a:lnTo>
                    <a:pt x="79" y="332"/>
                  </a:lnTo>
                  <a:lnTo>
                    <a:pt x="71" y="324"/>
                  </a:lnTo>
                  <a:lnTo>
                    <a:pt x="60" y="320"/>
                  </a:lnTo>
                  <a:lnTo>
                    <a:pt x="52" y="314"/>
                  </a:lnTo>
                  <a:lnTo>
                    <a:pt x="42" y="308"/>
                  </a:lnTo>
                  <a:lnTo>
                    <a:pt x="31" y="303"/>
                  </a:lnTo>
                  <a:lnTo>
                    <a:pt x="20" y="298"/>
                  </a:lnTo>
                  <a:lnTo>
                    <a:pt x="11" y="291"/>
                  </a:lnTo>
                  <a:lnTo>
                    <a:pt x="4" y="284"/>
                  </a:lnTo>
                  <a:lnTo>
                    <a:pt x="0" y="275"/>
                  </a:lnTo>
                  <a:lnTo>
                    <a:pt x="2" y="264"/>
                  </a:lnTo>
                  <a:lnTo>
                    <a:pt x="9" y="263"/>
                  </a:lnTo>
                  <a:lnTo>
                    <a:pt x="16" y="264"/>
                  </a:lnTo>
                  <a:lnTo>
                    <a:pt x="22" y="268"/>
                  </a:lnTo>
                  <a:lnTo>
                    <a:pt x="30" y="270"/>
                  </a:lnTo>
                  <a:lnTo>
                    <a:pt x="38" y="274"/>
                  </a:lnTo>
                  <a:lnTo>
                    <a:pt x="47" y="280"/>
                  </a:lnTo>
                  <a:lnTo>
                    <a:pt x="53" y="290"/>
                  </a:lnTo>
                  <a:lnTo>
                    <a:pt x="53" y="302"/>
                  </a:lnTo>
                  <a:lnTo>
                    <a:pt x="63" y="300"/>
                  </a:lnTo>
                  <a:lnTo>
                    <a:pt x="61" y="272"/>
                  </a:lnTo>
                  <a:lnTo>
                    <a:pt x="64" y="244"/>
                  </a:lnTo>
                  <a:lnTo>
                    <a:pt x="69" y="219"/>
                  </a:lnTo>
                  <a:lnTo>
                    <a:pt x="77" y="194"/>
                  </a:lnTo>
                  <a:lnTo>
                    <a:pt x="30" y="194"/>
                  </a:lnTo>
                  <a:lnTo>
                    <a:pt x="22" y="187"/>
                  </a:lnTo>
                  <a:lnTo>
                    <a:pt x="17" y="177"/>
                  </a:lnTo>
                  <a:lnTo>
                    <a:pt x="20" y="167"/>
                  </a:lnTo>
                  <a:lnTo>
                    <a:pt x="30" y="163"/>
                  </a:lnTo>
                  <a:lnTo>
                    <a:pt x="37" y="162"/>
                  </a:lnTo>
                  <a:lnTo>
                    <a:pt x="43" y="161"/>
                  </a:lnTo>
                  <a:lnTo>
                    <a:pt x="50" y="158"/>
                  </a:lnTo>
                  <a:lnTo>
                    <a:pt x="57" y="157"/>
                  </a:lnTo>
                  <a:lnTo>
                    <a:pt x="63" y="155"/>
                  </a:lnTo>
                  <a:lnTo>
                    <a:pt x="70" y="154"/>
                  </a:lnTo>
                  <a:lnTo>
                    <a:pt x="79" y="154"/>
                  </a:lnTo>
                  <a:lnTo>
                    <a:pt x="88" y="1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14" name="Freeform 130"/>
            <p:cNvSpPr>
              <a:spLocks/>
            </p:cNvSpPr>
            <p:nvPr/>
          </p:nvSpPr>
          <p:spPr bwMode="auto">
            <a:xfrm>
              <a:off x="5327" y="762"/>
              <a:ext cx="18" cy="14"/>
            </a:xfrm>
            <a:custGeom>
              <a:avLst/>
              <a:gdLst/>
              <a:ahLst/>
              <a:cxnLst>
                <a:cxn ang="0">
                  <a:pos x="53" y="23"/>
                </a:cxn>
                <a:cxn ang="0">
                  <a:pos x="53" y="36"/>
                </a:cxn>
                <a:cxn ang="0">
                  <a:pos x="46" y="44"/>
                </a:cxn>
                <a:cxn ang="0">
                  <a:pos x="35" y="49"/>
                </a:cxn>
                <a:cxn ang="0">
                  <a:pos x="25" y="57"/>
                </a:cxn>
                <a:cxn ang="0">
                  <a:pos x="15" y="55"/>
                </a:cxn>
                <a:cxn ang="0">
                  <a:pos x="5" y="45"/>
                </a:cxn>
                <a:cxn ang="0">
                  <a:pos x="0" y="36"/>
                </a:cxn>
                <a:cxn ang="0">
                  <a:pos x="1" y="25"/>
                </a:cxn>
                <a:cxn ang="0">
                  <a:pos x="4" y="20"/>
                </a:cxn>
                <a:cxn ang="0">
                  <a:pos x="9" y="15"/>
                </a:cxn>
                <a:cxn ang="0">
                  <a:pos x="14" y="7"/>
                </a:cxn>
                <a:cxn ang="0">
                  <a:pos x="21" y="0"/>
                </a:cxn>
                <a:cxn ang="0">
                  <a:pos x="32" y="0"/>
                </a:cxn>
                <a:cxn ang="0">
                  <a:pos x="41" y="5"/>
                </a:cxn>
                <a:cxn ang="0">
                  <a:pos x="48" y="13"/>
                </a:cxn>
                <a:cxn ang="0">
                  <a:pos x="53" y="23"/>
                </a:cxn>
              </a:cxnLst>
              <a:rect l="0" t="0" r="r" b="b"/>
              <a:pathLst>
                <a:path w="53" h="57">
                  <a:moveTo>
                    <a:pt x="53" y="23"/>
                  </a:moveTo>
                  <a:lnTo>
                    <a:pt x="53" y="36"/>
                  </a:lnTo>
                  <a:lnTo>
                    <a:pt x="46" y="44"/>
                  </a:lnTo>
                  <a:lnTo>
                    <a:pt x="35" y="49"/>
                  </a:lnTo>
                  <a:lnTo>
                    <a:pt x="25" y="57"/>
                  </a:lnTo>
                  <a:lnTo>
                    <a:pt x="15" y="55"/>
                  </a:lnTo>
                  <a:lnTo>
                    <a:pt x="5" y="45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4" y="20"/>
                  </a:lnTo>
                  <a:lnTo>
                    <a:pt x="9" y="15"/>
                  </a:lnTo>
                  <a:lnTo>
                    <a:pt x="14" y="7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1" y="5"/>
                  </a:lnTo>
                  <a:lnTo>
                    <a:pt x="48" y="13"/>
                  </a:lnTo>
                  <a:lnTo>
                    <a:pt x="5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15" name="Freeform 131"/>
            <p:cNvSpPr>
              <a:spLocks/>
            </p:cNvSpPr>
            <p:nvPr/>
          </p:nvSpPr>
          <p:spPr bwMode="auto">
            <a:xfrm>
              <a:off x="5412" y="755"/>
              <a:ext cx="13" cy="11"/>
            </a:xfrm>
            <a:custGeom>
              <a:avLst/>
              <a:gdLst/>
              <a:ahLst/>
              <a:cxnLst>
                <a:cxn ang="0">
                  <a:pos x="38" y="11"/>
                </a:cxn>
                <a:cxn ang="0">
                  <a:pos x="40" y="25"/>
                </a:cxn>
                <a:cxn ang="0">
                  <a:pos x="39" y="34"/>
                </a:cxn>
                <a:cxn ang="0">
                  <a:pos x="33" y="41"/>
                </a:cxn>
                <a:cxn ang="0">
                  <a:pos x="22" y="46"/>
                </a:cxn>
                <a:cxn ang="0">
                  <a:pos x="18" y="44"/>
                </a:cxn>
                <a:cxn ang="0">
                  <a:pos x="13" y="44"/>
                </a:cxn>
                <a:cxn ang="0">
                  <a:pos x="7" y="42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9"/>
                </a:cxn>
                <a:cxn ang="0">
                  <a:pos x="7" y="11"/>
                </a:cxn>
                <a:cxn ang="0">
                  <a:pos x="13" y="3"/>
                </a:cxn>
                <a:cxn ang="0">
                  <a:pos x="22" y="0"/>
                </a:cxn>
                <a:cxn ang="0">
                  <a:pos x="28" y="1"/>
                </a:cxn>
                <a:cxn ang="0">
                  <a:pos x="33" y="5"/>
                </a:cxn>
                <a:cxn ang="0">
                  <a:pos x="38" y="11"/>
                </a:cxn>
              </a:cxnLst>
              <a:rect l="0" t="0" r="r" b="b"/>
              <a:pathLst>
                <a:path w="40" h="46">
                  <a:moveTo>
                    <a:pt x="38" y="11"/>
                  </a:moveTo>
                  <a:lnTo>
                    <a:pt x="40" y="25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2" y="46"/>
                  </a:lnTo>
                  <a:lnTo>
                    <a:pt x="18" y="44"/>
                  </a:lnTo>
                  <a:lnTo>
                    <a:pt x="13" y="44"/>
                  </a:lnTo>
                  <a:lnTo>
                    <a:pt x="7" y="42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7" y="11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3" y="5"/>
                  </a:lnTo>
                  <a:lnTo>
                    <a:pt x="3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16" name="Freeform 132"/>
            <p:cNvSpPr>
              <a:spLocks/>
            </p:cNvSpPr>
            <p:nvPr/>
          </p:nvSpPr>
          <p:spPr bwMode="auto">
            <a:xfrm>
              <a:off x="5230" y="782"/>
              <a:ext cx="22" cy="21"/>
            </a:xfrm>
            <a:custGeom>
              <a:avLst/>
              <a:gdLst/>
              <a:ahLst/>
              <a:cxnLst>
                <a:cxn ang="0">
                  <a:pos x="66" y="52"/>
                </a:cxn>
                <a:cxn ang="0">
                  <a:pos x="66" y="63"/>
                </a:cxn>
                <a:cxn ang="0">
                  <a:pos x="66" y="72"/>
                </a:cxn>
                <a:cxn ang="0">
                  <a:pos x="64" y="79"/>
                </a:cxn>
                <a:cxn ang="0">
                  <a:pos x="56" y="84"/>
                </a:cxn>
                <a:cxn ang="0">
                  <a:pos x="49" y="53"/>
                </a:cxn>
                <a:cxn ang="0">
                  <a:pos x="52" y="52"/>
                </a:cxn>
                <a:cxn ang="0">
                  <a:pos x="49" y="43"/>
                </a:cxn>
                <a:cxn ang="0">
                  <a:pos x="47" y="35"/>
                </a:cxn>
                <a:cxn ang="0">
                  <a:pos x="42" y="27"/>
                </a:cxn>
                <a:cxn ang="0">
                  <a:pos x="36" y="20"/>
                </a:cxn>
                <a:cxn ang="0">
                  <a:pos x="28" y="15"/>
                </a:cxn>
                <a:cxn ang="0">
                  <a:pos x="20" y="9"/>
                </a:cxn>
                <a:cxn ang="0">
                  <a:pos x="11" y="4"/>
                </a:cxn>
                <a:cxn ang="0">
                  <a:pos x="0" y="0"/>
                </a:cxn>
                <a:cxn ang="0">
                  <a:pos x="11" y="1"/>
                </a:cxn>
                <a:cxn ang="0">
                  <a:pos x="21" y="4"/>
                </a:cxn>
                <a:cxn ang="0">
                  <a:pos x="31" y="8"/>
                </a:cxn>
                <a:cxn ang="0">
                  <a:pos x="41" y="13"/>
                </a:cxn>
                <a:cxn ang="0">
                  <a:pos x="48" y="20"/>
                </a:cxn>
                <a:cxn ang="0">
                  <a:pos x="55" y="29"/>
                </a:cxn>
                <a:cxn ang="0">
                  <a:pos x="61" y="40"/>
                </a:cxn>
                <a:cxn ang="0">
                  <a:pos x="66" y="52"/>
                </a:cxn>
              </a:cxnLst>
              <a:rect l="0" t="0" r="r" b="b"/>
              <a:pathLst>
                <a:path w="66" h="84">
                  <a:moveTo>
                    <a:pt x="66" y="52"/>
                  </a:moveTo>
                  <a:lnTo>
                    <a:pt x="66" y="63"/>
                  </a:lnTo>
                  <a:lnTo>
                    <a:pt x="66" y="72"/>
                  </a:lnTo>
                  <a:lnTo>
                    <a:pt x="64" y="79"/>
                  </a:lnTo>
                  <a:lnTo>
                    <a:pt x="56" y="84"/>
                  </a:lnTo>
                  <a:lnTo>
                    <a:pt x="49" y="53"/>
                  </a:lnTo>
                  <a:lnTo>
                    <a:pt x="52" y="52"/>
                  </a:lnTo>
                  <a:lnTo>
                    <a:pt x="49" y="43"/>
                  </a:lnTo>
                  <a:lnTo>
                    <a:pt x="47" y="35"/>
                  </a:lnTo>
                  <a:lnTo>
                    <a:pt x="42" y="27"/>
                  </a:lnTo>
                  <a:lnTo>
                    <a:pt x="36" y="20"/>
                  </a:lnTo>
                  <a:lnTo>
                    <a:pt x="28" y="15"/>
                  </a:lnTo>
                  <a:lnTo>
                    <a:pt x="20" y="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11" y="1"/>
                  </a:lnTo>
                  <a:lnTo>
                    <a:pt x="21" y="4"/>
                  </a:lnTo>
                  <a:lnTo>
                    <a:pt x="31" y="8"/>
                  </a:lnTo>
                  <a:lnTo>
                    <a:pt x="41" y="13"/>
                  </a:lnTo>
                  <a:lnTo>
                    <a:pt x="48" y="20"/>
                  </a:lnTo>
                  <a:lnTo>
                    <a:pt x="55" y="29"/>
                  </a:lnTo>
                  <a:lnTo>
                    <a:pt x="61" y="40"/>
                  </a:lnTo>
                  <a:lnTo>
                    <a:pt x="66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17" name="Freeform 133"/>
            <p:cNvSpPr>
              <a:spLocks/>
            </p:cNvSpPr>
            <p:nvPr/>
          </p:nvSpPr>
          <p:spPr bwMode="auto">
            <a:xfrm>
              <a:off x="5459" y="759"/>
              <a:ext cx="77" cy="108"/>
            </a:xfrm>
            <a:custGeom>
              <a:avLst/>
              <a:gdLst/>
              <a:ahLst/>
              <a:cxnLst>
                <a:cxn ang="0">
                  <a:pos x="133" y="176"/>
                </a:cxn>
                <a:cxn ang="0">
                  <a:pos x="143" y="190"/>
                </a:cxn>
                <a:cxn ang="0">
                  <a:pos x="158" y="200"/>
                </a:cxn>
                <a:cxn ang="0">
                  <a:pos x="174" y="210"/>
                </a:cxn>
                <a:cxn ang="0">
                  <a:pos x="185" y="194"/>
                </a:cxn>
                <a:cxn ang="0">
                  <a:pos x="184" y="147"/>
                </a:cxn>
                <a:cxn ang="0">
                  <a:pos x="173" y="106"/>
                </a:cxn>
                <a:cxn ang="0">
                  <a:pos x="162" y="78"/>
                </a:cxn>
                <a:cxn ang="0">
                  <a:pos x="173" y="71"/>
                </a:cxn>
                <a:cxn ang="0">
                  <a:pos x="195" y="102"/>
                </a:cxn>
                <a:cxn ang="0">
                  <a:pos x="210" y="158"/>
                </a:cxn>
                <a:cxn ang="0">
                  <a:pos x="222" y="218"/>
                </a:cxn>
                <a:cxn ang="0">
                  <a:pos x="229" y="267"/>
                </a:cxn>
                <a:cxn ang="0">
                  <a:pos x="221" y="310"/>
                </a:cxn>
                <a:cxn ang="0">
                  <a:pos x="206" y="349"/>
                </a:cxn>
                <a:cxn ang="0">
                  <a:pos x="196" y="389"/>
                </a:cxn>
                <a:cxn ang="0">
                  <a:pos x="190" y="417"/>
                </a:cxn>
                <a:cxn ang="0">
                  <a:pos x="174" y="427"/>
                </a:cxn>
                <a:cxn ang="0">
                  <a:pos x="156" y="431"/>
                </a:cxn>
                <a:cxn ang="0">
                  <a:pos x="136" y="432"/>
                </a:cxn>
                <a:cxn ang="0">
                  <a:pos x="117" y="409"/>
                </a:cxn>
                <a:cxn ang="0">
                  <a:pos x="80" y="385"/>
                </a:cxn>
                <a:cxn ang="0">
                  <a:pos x="41" y="367"/>
                </a:cxn>
                <a:cxn ang="0">
                  <a:pos x="17" y="330"/>
                </a:cxn>
                <a:cxn ang="0">
                  <a:pos x="2" y="280"/>
                </a:cxn>
                <a:cxn ang="0">
                  <a:pos x="2" y="238"/>
                </a:cxn>
                <a:cxn ang="0">
                  <a:pos x="11" y="222"/>
                </a:cxn>
                <a:cxn ang="0">
                  <a:pos x="19" y="234"/>
                </a:cxn>
                <a:cxn ang="0">
                  <a:pos x="29" y="246"/>
                </a:cxn>
                <a:cxn ang="0">
                  <a:pos x="42" y="252"/>
                </a:cxn>
                <a:cxn ang="0">
                  <a:pos x="63" y="247"/>
                </a:cxn>
                <a:cxn ang="0">
                  <a:pos x="74" y="224"/>
                </a:cxn>
                <a:cxn ang="0">
                  <a:pos x="79" y="183"/>
                </a:cxn>
                <a:cxn ang="0">
                  <a:pos x="64" y="130"/>
                </a:cxn>
                <a:cxn ang="0">
                  <a:pos x="40" y="83"/>
                </a:cxn>
                <a:cxn ang="0">
                  <a:pos x="18" y="41"/>
                </a:cxn>
                <a:cxn ang="0">
                  <a:pos x="18" y="13"/>
                </a:cxn>
                <a:cxn ang="0">
                  <a:pos x="30" y="13"/>
                </a:cxn>
                <a:cxn ang="0">
                  <a:pos x="44" y="29"/>
                </a:cxn>
                <a:cxn ang="0">
                  <a:pos x="62" y="67"/>
                </a:cxn>
                <a:cxn ang="0">
                  <a:pos x="81" y="115"/>
                </a:cxn>
                <a:cxn ang="0">
                  <a:pos x="96" y="161"/>
                </a:cxn>
                <a:cxn ang="0">
                  <a:pos x="107" y="166"/>
                </a:cxn>
                <a:cxn ang="0">
                  <a:pos x="102" y="130"/>
                </a:cxn>
                <a:cxn ang="0">
                  <a:pos x="91" y="101"/>
                </a:cxn>
                <a:cxn ang="0">
                  <a:pos x="81" y="75"/>
                </a:cxn>
                <a:cxn ang="0">
                  <a:pos x="69" y="45"/>
                </a:cxn>
                <a:cxn ang="0">
                  <a:pos x="59" y="21"/>
                </a:cxn>
                <a:cxn ang="0">
                  <a:pos x="56" y="6"/>
                </a:cxn>
                <a:cxn ang="0">
                  <a:pos x="73" y="0"/>
                </a:cxn>
                <a:cxn ang="0">
                  <a:pos x="84" y="21"/>
                </a:cxn>
                <a:cxn ang="0">
                  <a:pos x="100" y="70"/>
                </a:cxn>
                <a:cxn ang="0">
                  <a:pos x="117" y="115"/>
                </a:cxn>
                <a:cxn ang="0">
                  <a:pos x="130" y="162"/>
                </a:cxn>
              </a:cxnLst>
              <a:rect l="0" t="0" r="r" b="b"/>
              <a:pathLst>
                <a:path w="229" h="432">
                  <a:moveTo>
                    <a:pt x="132" y="169"/>
                  </a:moveTo>
                  <a:lnTo>
                    <a:pt x="133" y="176"/>
                  </a:lnTo>
                  <a:lnTo>
                    <a:pt x="136" y="183"/>
                  </a:lnTo>
                  <a:lnTo>
                    <a:pt x="143" y="190"/>
                  </a:lnTo>
                  <a:lnTo>
                    <a:pt x="151" y="195"/>
                  </a:lnTo>
                  <a:lnTo>
                    <a:pt x="158" y="200"/>
                  </a:lnTo>
                  <a:lnTo>
                    <a:pt x="167" y="204"/>
                  </a:lnTo>
                  <a:lnTo>
                    <a:pt x="174" y="210"/>
                  </a:lnTo>
                  <a:lnTo>
                    <a:pt x="181" y="216"/>
                  </a:lnTo>
                  <a:lnTo>
                    <a:pt x="185" y="194"/>
                  </a:lnTo>
                  <a:lnTo>
                    <a:pt x="187" y="171"/>
                  </a:lnTo>
                  <a:lnTo>
                    <a:pt x="184" y="147"/>
                  </a:lnTo>
                  <a:lnTo>
                    <a:pt x="179" y="126"/>
                  </a:lnTo>
                  <a:lnTo>
                    <a:pt x="173" y="106"/>
                  </a:lnTo>
                  <a:lnTo>
                    <a:pt x="167" y="90"/>
                  </a:lnTo>
                  <a:lnTo>
                    <a:pt x="162" y="78"/>
                  </a:lnTo>
                  <a:lnTo>
                    <a:pt x="160" y="71"/>
                  </a:lnTo>
                  <a:lnTo>
                    <a:pt x="173" y="71"/>
                  </a:lnTo>
                  <a:lnTo>
                    <a:pt x="185" y="82"/>
                  </a:lnTo>
                  <a:lnTo>
                    <a:pt x="195" y="102"/>
                  </a:lnTo>
                  <a:lnTo>
                    <a:pt x="203" y="127"/>
                  </a:lnTo>
                  <a:lnTo>
                    <a:pt x="210" y="158"/>
                  </a:lnTo>
                  <a:lnTo>
                    <a:pt x="216" y="188"/>
                  </a:lnTo>
                  <a:lnTo>
                    <a:pt x="222" y="218"/>
                  </a:lnTo>
                  <a:lnTo>
                    <a:pt x="228" y="243"/>
                  </a:lnTo>
                  <a:lnTo>
                    <a:pt x="229" y="267"/>
                  </a:lnTo>
                  <a:lnTo>
                    <a:pt x="227" y="288"/>
                  </a:lnTo>
                  <a:lnTo>
                    <a:pt x="221" y="310"/>
                  </a:lnTo>
                  <a:lnTo>
                    <a:pt x="214" y="330"/>
                  </a:lnTo>
                  <a:lnTo>
                    <a:pt x="206" y="349"/>
                  </a:lnTo>
                  <a:lnTo>
                    <a:pt x="200" y="369"/>
                  </a:lnTo>
                  <a:lnTo>
                    <a:pt x="196" y="389"/>
                  </a:lnTo>
                  <a:lnTo>
                    <a:pt x="196" y="411"/>
                  </a:lnTo>
                  <a:lnTo>
                    <a:pt x="190" y="417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6" y="429"/>
                  </a:lnTo>
                  <a:lnTo>
                    <a:pt x="156" y="431"/>
                  </a:lnTo>
                  <a:lnTo>
                    <a:pt x="146" y="432"/>
                  </a:lnTo>
                  <a:lnTo>
                    <a:pt x="136" y="432"/>
                  </a:lnTo>
                  <a:lnTo>
                    <a:pt x="128" y="432"/>
                  </a:lnTo>
                  <a:lnTo>
                    <a:pt x="117" y="409"/>
                  </a:lnTo>
                  <a:lnTo>
                    <a:pt x="100" y="395"/>
                  </a:lnTo>
                  <a:lnTo>
                    <a:pt x="80" y="385"/>
                  </a:lnTo>
                  <a:lnTo>
                    <a:pt x="61" y="376"/>
                  </a:lnTo>
                  <a:lnTo>
                    <a:pt x="41" y="367"/>
                  </a:lnTo>
                  <a:lnTo>
                    <a:pt x="26" y="352"/>
                  </a:lnTo>
                  <a:lnTo>
                    <a:pt x="17" y="330"/>
                  </a:lnTo>
                  <a:lnTo>
                    <a:pt x="15" y="298"/>
                  </a:lnTo>
                  <a:lnTo>
                    <a:pt x="2" y="280"/>
                  </a:lnTo>
                  <a:lnTo>
                    <a:pt x="0" y="259"/>
                  </a:lnTo>
                  <a:lnTo>
                    <a:pt x="2" y="238"/>
                  </a:lnTo>
                  <a:lnTo>
                    <a:pt x="4" y="216"/>
                  </a:lnTo>
                  <a:lnTo>
                    <a:pt x="11" y="222"/>
                  </a:lnTo>
                  <a:lnTo>
                    <a:pt x="14" y="228"/>
                  </a:lnTo>
                  <a:lnTo>
                    <a:pt x="19" y="234"/>
                  </a:lnTo>
                  <a:lnTo>
                    <a:pt x="24" y="240"/>
                  </a:lnTo>
                  <a:lnTo>
                    <a:pt x="29" y="246"/>
                  </a:lnTo>
                  <a:lnTo>
                    <a:pt x="35" y="250"/>
                  </a:lnTo>
                  <a:lnTo>
                    <a:pt x="42" y="252"/>
                  </a:lnTo>
                  <a:lnTo>
                    <a:pt x="51" y="254"/>
                  </a:lnTo>
                  <a:lnTo>
                    <a:pt x="63" y="247"/>
                  </a:lnTo>
                  <a:lnTo>
                    <a:pt x="69" y="236"/>
                  </a:lnTo>
                  <a:lnTo>
                    <a:pt x="74" y="224"/>
                  </a:lnTo>
                  <a:lnTo>
                    <a:pt x="80" y="214"/>
                  </a:lnTo>
                  <a:lnTo>
                    <a:pt x="79" y="183"/>
                  </a:lnTo>
                  <a:lnTo>
                    <a:pt x="73" y="155"/>
                  </a:lnTo>
                  <a:lnTo>
                    <a:pt x="64" y="130"/>
                  </a:lnTo>
                  <a:lnTo>
                    <a:pt x="53" y="106"/>
                  </a:lnTo>
                  <a:lnTo>
                    <a:pt x="40" y="83"/>
                  </a:lnTo>
                  <a:lnTo>
                    <a:pt x="29" y="62"/>
                  </a:lnTo>
                  <a:lnTo>
                    <a:pt x="18" y="41"/>
                  </a:lnTo>
                  <a:lnTo>
                    <a:pt x="11" y="19"/>
                  </a:lnTo>
                  <a:lnTo>
                    <a:pt x="18" y="13"/>
                  </a:lnTo>
                  <a:lnTo>
                    <a:pt x="25" y="12"/>
                  </a:lnTo>
                  <a:lnTo>
                    <a:pt x="30" y="13"/>
                  </a:lnTo>
                  <a:lnTo>
                    <a:pt x="36" y="17"/>
                  </a:lnTo>
                  <a:lnTo>
                    <a:pt x="44" y="29"/>
                  </a:lnTo>
                  <a:lnTo>
                    <a:pt x="52" y="46"/>
                  </a:lnTo>
                  <a:lnTo>
                    <a:pt x="62" y="67"/>
                  </a:lnTo>
                  <a:lnTo>
                    <a:pt x="72" y="91"/>
                  </a:lnTo>
                  <a:lnTo>
                    <a:pt x="81" y="115"/>
                  </a:lnTo>
                  <a:lnTo>
                    <a:pt x="89" y="139"/>
                  </a:lnTo>
                  <a:lnTo>
                    <a:pt x="96" y="161"/>
                  </a:lnTo>
                  <a:lnTo>
                    <a:pt x="101" y="176"/>
                  </a:lnTo>
                  <a:lnTo>
                    <a:pt x="107" y="166"/>
                  </a:lnTo>
                  <a:lnTo>
                    <a:pt x="107" y="149"/>
                  </a:lnTo>
                  <a:lnTo>
                    <a:pt x="102" y="130"/>
                  </a:lnTo>
                  <a:lnTo>
                    <a:pt x="95" y="109"/>
                  </a:lnTo>
                  <a:lnTo>
                    <a:pt x="91" y="101"/>
                  </a:lnTo>
                  <a:lnTo>
                    <a:pt x="88" y="90"/>
                  </a:lnTo>
                  <a:lnTo>
                    <a:pt x="81" y="75"/>
                  </a:lnTo>
                  <a:lnTo>
                    <a:pt x="75" y="61"/>
                  </a:lnTo>
                  <a:lnTo>
                    <a:pt x="69" y="45"/>
                  </a:lnTo>
                  <a:lnTo>
                    <a:pt x="63" y="31"/>
                  </a:lnTo>
                  <a:lnTo>
                    <a:pt x="59" y="21"/>
                  </a:lnTo>
                  <a:lnTo>
                    <a:pt x="56" y="14"/>
                  </a:lnTo>
                  <a:lnTo>
                    <a:pt x="56" y="6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79" y="5"/>
                  </a:lnTo>
                  <a:lnTo>
                    <a:pt x="84" y="21"/>
                  </a:lnTo>
                  <a:lnTo>
                    <a:pt x="91" y="46"/>
                  </a:lnTo>
                  <a:lnTo>
                    <a:pt x="100" y="70"/>
                  </a:lnTo>
                  <a:lnTo>
                    <a:pt x="106" y="85"/>
                  </a:lnTo>
                  <a:lnTo>
                    <a:pt x="117" y="115"/>
                  </a:lnTo>
                  <a:lnTo>
                    <a:pt x="125" y="142"/>
                  </a:lnTo>
                  <a:lnTo>
                    <a:pt x="130" y="162"/>
                  </a:lnTo>
                  <a:lnTo>
                    <a:pt x="132" y="1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18" name="Freeform 134"/>
            <p:cNvSpPr>
              <a:spLocks/>
            </p:cNvSpPr>
            <p:nvPr/>
          </p:nvSpPr>
          <p:spPr bwMode="auto">
            <a:xfrm>
              <a:off x="5335" y="782"/>
              <a:ext cx="5" cy="3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4" y="13"/>
                </a:cxn>
              </a:cxnLst>
              <a:rect l="0" t="0" r="r" b="b"/>
              <a:pathLst>
                <a:path w="14" h="13">
                  <a:moveTo>
                    <a:pt x="14" y="13"/>
                  </a:moveTo>
                  <a:lnTo>
                    <a:pt x="0" y="11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19" name="Freeform 135"/>
            <p:cNvSpPr>
              <a:spLocks/>
            </p:cNvSpPr>
            <p:nvPr/>
          </p:nvSpPr>
          <p:spPr bwMode="auto">
            <a:xfrm>
              <a:off x="5235" y="798"/>
              <a:ext cx="2" cy="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3" y="4"/>
                </a:cxn>
              </a:cxnLst>
              <a:rect l="0" t="0" r="r" b="b"/>
              <a:pathLst>
                <a:path w="6" h="12">
                  <a:moveTo>
                    <a:pt x="3" y="4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20" name="Freeform 136"/>
            <p:cNvSpPr>
              <a:spLocks/>
            </p:cNvSpPr>
            <p:nvPr/>
          </p:nvSpPr>
          <p:spPr bwMode="auto">
            <a:xfrm>
              <a:off x="5495" y="765"/>
              <a:ext cx="19" cy="39"/>
            </a:xfrm>
            <a:custGeom>
              <a:avLst/>
              <a:gdLst/>
              <a:ahLst/>
              <a:cxnLst>
                <a:cxn ang="0">
                  <a:pos x="27" y="19"/>
                </a:cxn>
                <a:cxn ang="0">
                  <a:pos x="28" y="28"/>
                </a:cxn>
                <a:cxn ang="0">
                  <a:pos x="32" y="42"/>
                </a:cxn>
                <a:cxn ang="0">
                  <a:pos x="38" y="58"/>
                </a:cxn>
                <a:cxn ang="0">
                  <a:pos x="44" y="76"/>
                </a:cxn>
                <a:cxn ang="0">
                  <a:pos x="50" y="96"/>
                </a:cxn>
                <a:cxn ang="0">
                  <a:pos x="55" y="116"/>
                </a:cxn>
                <a:cxn ang="0">
                  <a:pos x="57" y="135"/>
                </a:cxn>
                <a:cxn ang="0">
                  <a:pos x="55" y="153"/>
                </a:cxn>
                <a:cxn ang="0">
                  <a:pos x="44" y="143"/>
                </a:cxn>
                <a:cxn ang="0">
                  <a:pos x="39" y="126"/>
                </a:cxn>
                <a:cxn ang="0">
                  <a:pos x="37" y="106"/>
                </a:cxn>
                <a:cxn ang="0">
                  <a:pos x="32" y="90"/>
                </a:cxn>
                <a:cxn ang="0">
                  <a:pos x="27" y="79"/>
                </a:cxn>
                <a:cxn ang="0">
                  <a:pos x="21" y="70"/>
                </a:cxn>
                <a:cxn ang="0">
                  <a:pos x="13" y="59"/>
                </a:cxn>
                <a:cxn ang="0">
                  <a:pos x="7" y="47"/>
                </a:cxn>
                <a:cxn ang="0">
                  <a:pos x="2" y="36"/>
                </a:cxn>
                <a:cxn ang="0">
                  <a:pos x="0" y="24"/>
                </a:cxn>
                <a:cxn ang="0">
                  <a:pos x="0" y="1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6" y="3"/>
                </a:cxn>
                <a:cxn ang="0">
                  <a:pos x="24" y="8"/>
                </a:cxn>
                <a:cxn ang="0">
                  <a:pos x="27" y="19"/>
                </a:cxn>
              </a:cxnLst>
              <a:rect l="0" t="0" r="r" b="b"/>
              <a:pathLst>
                <a:path w="57" h="153">
                  <a:moveTo>
                    <a:pt x="27" y="19"/>
                  </a:moveTo>
                  <a:lnTo>
                    <a:pt x="28" y="28"/>
                  </a:lnTo>
                  <a:lnTo>
                    <a:pt x="32" y="42"/>
                  </a:lnTo>
                  <a:lnTo>
                    <a:pt x="38" y="58"/>
                  </a:lnTo>
                  <a:lnTo>
                    <a:pt x="44" y="76"/>
                  </a:lnTo>
                  <a:lnTo>
                    <a:pt x="50" y="96"/>
                  </a:lnTo>
                  <a:lnTo>
                    <a:pt x="55" y="116"/>
                  </a:lnTo>
                  <a:lnTo>
                    <a:pt x="57" y="135"/>
                  </a:lnTo>
                  <a:lnTo>
                    <a:pt x="55" y="153"/>
                  </a:lnTo>
                  <a:lnTo>
                    <a:pt x="44" y="143"/>
                  </a:lnTo>
                  <a:lnTo>
                    <a:pt x="39" y="126"/>
                  </a:lnTo>
                  <a:lnTo>
                    <a:pt x="37" y="106"/>
                  </a:lnTo>
                  <a:lnTo>
                    <a:pt x="32" y="90"/>
                  </a:lnTo>
                  <a:lnTo>
                    <a:pt x="27" y="79"/>
                  </a:lnTo>
                  <a:lnTo>
                    <a:pt x="21" y="70"/>
                  </a:lnTo>
                  <a:lnTo>
                    <a:pt x="13" y="59"/>
                  </a:lnTo>
                  <a:lnTo>
                    <a:pt x="7" y="47"/>
                  </a:lnTo>
                  <a:lnTo>
                    <a:pt x="2" y="36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6" y="3"/>
                  </a:lnTo>
                  <a:lnTo>
                    <a:pt x="24" y="8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21" name="Freeform 137"/>
            <p:cNvSpPr>
              <a:spLocks/>
            </p:cNvSpPr>
            <p:nvPr/>
          </p:nvSpPr>
          <p:spPr bwMode="auto">
            <a:xfrm>
              <a:off x="5329" y="789"/>
              <a:ext cx="3" cy="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0"/>
                </a:cxn>
                <a:cxn ang="0">
                  <a:pos x="10" y="7"/>
                </a:cxn>
                <a:cxn ang="0">
                  <a:pos x="0" y="8"/>
                </a:cxn>
              </a:cxnLst>
              <a:rect l="0" t="0" r="r" b="b"/>
              <a:pathLst>
                <a:path w="10" h="8">
                  <a:moveTo>
                    <a:pt x="0" y="8"/>
                  </a:moveTo>
                  <a:lnTo>
                    <a:pt x="4" y="0"/>
                  </a:lnTo>
                  <a:lnTo>
                    <a:pt x="1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22" name="Freeform 138"/>
            <p:cNvSpPr>
              <a:spLocks/>
            </p:cNvSpPr>
            <p:nvPr/>
          </p:nvSpPr>
          <p:spPr bwMode="auto">
            <a:xfrm>
              <a:off x="5233" y="804"/>
              <a:ext cx="13" cy="10"/>
            </a:xfrm>
            <a:custGeom>
              <a:avLst/>
              <a:gdLst/>
              <a:ahLst/>
              <a:cxnLst>
                <a:cxn ang="0">
                  <a:pos x="41" y="29"/>
                </a:cxn>
                <a:cxn ang="0">
                  <a:pos x="34" y="40"/>
                </a:cxn>
                <a:cxn ang="0">
                  <a:pos x="24" y="32"/>
                </a:cxn>
                <a:cxn ang="0">
                  <a:pos x="13" y="25"/>
                </a:cxn>
                <a:cxn ang="0">
                  <a:pos x="4" y="19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9" y="8"/>
                </a:cxn>
                <a:cxn ang="0">
                  <a:pos x="13" y="12"/>
                </a:cxn>
                <a:cxn ang="0">
                  <a:pos x="18" y="17"/>
                </a:cxn>
                <a:cxn ang="0">
                  <a:pos x="23" y="21"/>
                </a:cxn>
                <a:cxn ang="0">
                  <a:pos x="28" y="25"/>
                </a:cxn>
                <a:cxn ang="0">
                  <a:pos x="35" y="28"/>
                </a:cxn>
                <a:cxn ang="0">
                  <a:pos x="41" y="29"/>
                </a:cxn>
              </a:cxnLst>
              <a:rect l="0" t="0" r="r" b="b"/>
              <a:pathLst>
                <a:path w="41" h="40">
                  <a:moveTo>
                    <a:pt x="41" y="29"/>
                  </a:moveTo>
                  <a:lnTo>
                    <a:pt x="34" y="40"/>
                  </a:lnTo>
                  <a:lnTo>
                    <a:pt x="24" y="32"/>
                  </a:lnTo>
                  <a:lnTo>
                    <a:pt x="13" y="25"/>
                  </a:lnTo>
                  <a:lnTo>
                    <a:pt x="4" y="19"/>
                  </a:lnTo>
                  <a:lnTo>
                    <a:pt x="0" y="8"/>
                  </a:lnTo>
                  <a:lnTo>
                    <a:pt x="4" y="0"/>
                  </a:lnTo>
                  <a:lnTo>
                    <a:pt x="7" y="3"/>
                  </a:lnTo>
                  <a:lnTo>
                    <a:pt x="9" y="8"/>
                  </a:lnTo>
                  <a:lnTo>
                    <a:pt x="13" y="12"/>
                  </a:lnTo>
                  <a:lnTo>
                    <a:pt x="18" y="17"/>
                  </a:lnTo>
                  <a:lnTo>
                    <a:pt x="23" y="21"/>
                  </a:lnTo>
                  <a:lnTo>
                    <a:pt x="28" y="25"/>
                  </a:lnTo>
                  <a:lnTo>
                    <a:pt x="35" y="28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23" name="Freeform 139"/>
            <p:cNvSpPr>
              <a:spLocks/>
            </p:cNvSpPr>
            <p:nvPr/>
          </p:nvSpPr>
          <p:spPr bwMode="auto">
            <a:xfrm>
              <a:off x="5427" y="780"/>
              <a:ext cx="2" cy="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5" y="0"/>
                </a:cxn>
                <a:cxn ang="0">
                  <a:pos x="6" y="12"/>
                </a:cxn>
                <a:cxn ang="0">
                  <a:pos x="0" y="14"/>
                </a:cxn>
              </a:cxnLst>
              <a:rect l="0" t="0" r="r" b="b"/>
              <a:pathLst>
                <a:path w="6" h="14">
                  <a:moveTo>
                    <a:pt x="0" y="14"/>
                  </a:moveTo>
                  <a:lnTo>
                    <a:pt x="5" y="0"/>
                  </a:lnTo>
                  <a:lnTo>
                    <a:pt x="6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24" name="Freeform 140"/>
            <p:cNvSpPr>
              <a:spLocks/>
            </p:cNvSpPr>
            <p:nvPr/>
          </p:nvSpPr>
          <p:spPr bwMode="auto">
            <a:xfrm>
              <a:off x="5318" y="795"/>
              <a:ext cx="3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12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10" y="3"/>
                </a:cxn>
              </a:cxnLst>
              <a:rect l="0" t="0" r="r" b="b"/>
              <a:pathLst>
                <a:path w="10" h="12">
                  <a:moveTo>
                    <a:pt x="10" y="3"/>
                  </a:moveTo>
                  <a:lnTo>
                    <a:pt x="2" y="12"/>
                  </a:lnTo>
                  <a:lnTo>
                    <a:pt x="0" y="0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25" name="Freeform 141"/>
            <p:cNvSpPr>
              <a:spLocks/>
            </p:cNvSpPr>
            <p:nvPr/>
          </p:nvSpPr>
          <p:spPr bwMode="auto">
            <a:xfrm>
              <a:off x="5340" y="792"/>
              <a:ext cx="2" cy="3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8" y="12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26" name="Freeform 142"/>
            <p:cNvSpPr>
              <a:spLocks/>
            </p:cNvSpPr>
            <p:nvPr/>
          </p:nvSpPr>
          <p:spPr bwMode="auto">
            <a:xfrm>
              <a:off x="5327" y="797"/>
              <a:ext cx="5" cy="4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0" y="14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4" y="3"/>
                </a:cxn>
                <a:cxn ang="0">
                  <a:pos x="15" y="10"/>
                </a:cxn>
                <a:cxn ang="0">
                  <a:pos x="15" y="16"/>
                </a:cxn>
              </a:cxnLst>
              <a:rect l="0" t="0" r="r" b="b"/>
              <a:pathLst>
                <a:path w="15" h="16">
                  <a:moveTo>
                    <a:pt x="15" y="16"/>
                  </a:moveTo>
                  <a:lnTo>
                    <a:pt x="0" y="14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15" y="10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27" name="Freeform 143"/>
            <p:cNvSpPr>
              <a:spLocks/>
            </p:cNvSpPr>
            <p:nvPr/>
          </p:nvSpPr>
          <p:spPr bwMode="auto">
            <a:xfrm>
              <a:off x="5438" y="778"/>
              <a:ext cx="4" cy="4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0" y="14"/>
                </a:cxn>
                <a:cxn ang="0">
                  <a:pos x="2" y="1"/>
                </a:cxn>
                <a:cxn ang="0">
                  <a:pos x="9" y="0"/>
                </a:cxn>
                <a:cxn ang="0">
                  <a:pos x="13" y="2"/>
                </a:cxn>
                <a:cxn ang="0">
                  <a:pos x="14" y="9"/>
                </a:cxn>
                <a:cxn ang="0">
                  <a:pos x="14" y="17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lnTo>
                    <a:pt x="0" y="14"/>
                  </a:lnTo>
                  <a:lnTo>
                    <a:pt x="2" y="1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4" y="9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28" name="Freeform 144"/>
            <p:cNvSpPr>
              <a:spLocks/>
            </p:cNvSpPr>
            <p:nvPr/>
          </p:nvSpPr>
          <p:spPr bwMode="auto">
            <a:xfrm>
              <a:off x="5333" y="797"/>
              <a:ext cx="26" cy="30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72" y="10"/>
                </a:cxn>
                <a:cxn ang="0">
                  <a:pos x="66" y="22"/>
                </a:cxn>
                <a:cxn ang="0">
                  <a:pos x="60" y="35"/>
                </a:cxn>
                <a:cxn ang="0">
                  <a:pos x="52" y="49"/>
                </a:cxn>
                <a:cxn ang="0">
                  <a:pos x="45" y="63"/>
                </a:cxn>
                <a:cxn ang="0">
                  <a:pos x="39" y="78"/>
                </a:cxn>
                <a:cxn ang="0">
                  <a:pos x="31" y="93"/>
                </a:cxn>
                <a:cxn ang="0">
                  <a:pos x="25" y="107"/>
                </a:cxn>
                <a:cxn ang="0">
                  <a:pos x="20" y="113"/>
                </a:cxn>
                <a:cxn ang="0">
                  <a:pos x="14" y="118"/>
                </a:cxn>
                <a:cxn ang="0">
                  <a:pos x="7" y="121"/>
                </a:cxn>
                <a:cxn ang="0">
                  <a:pos x="0" y="119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11" y="70"/>
                </a:cxn>
                <a:cxn ang="0">
                  <a:pos x="20" y="55"/>
                </a:cxn>
                <a:cxn ang="0">
                  <a:pos x="30" y="41"/>
                </a:cxn>
                <a:cxn ang="0">
                  <a:pos x="41" y="27"/>
                </a:cxn>
                <a:cxn ang="0">
                  <a:pos x="52" y="13"/>
                </a:cxn>
                <a:cxn ang="0">
                  <a:pos x="62" y="0"/>
                </a:cxn>
                <a:cxn ang="0">
                  <a:pos x="78" y="0"/>
                </a:cxn>
              </a:cxnLst>
              <a:rect l="0" t="0" r="r" b="b"/>
              <a:pathLst>
                <a:path w="78" h="121">
                  <a:moveTo>
                    <a:pt x="78" y="0"/>
                  </a:moveTo>
                  <a:lnTo>
                    <a:pt x="72" y="10"/>
                  </a:lnTo>
                  <a:lnTo>
                    <a:pt x="66" y="22"/>
                  </a:lnTo>
                  <a:lnTo>
                    <a:pt x="60" y="35"/>
                  </a:lnTo>
                  <a:lnTo>
                    <a:pt x="52" y="49"/>
                  </a:lnTo>
                  <a:lnTo>
                    <a:pt x="45" y="63"/>
                  </a:lnTo>
                  <a:lnTo>
                    <a:pt x="39" y="78"/>
                  </a:lnTo>
                  <a:lnTo>
                    <a:pt x="31" y="93"/>
                  </a:lnTo>
                  <a:lnTo>
                    <a:pt x="25" y="107"/>
                  </a:lnTo>
                  <a:lnTo>
                    <a:pt x="20" y="113"/>
                  </a:lnTo>
                  <a:lnTo>
                    <a:pt x="14" y="118"/>
                  </a:lnTo>
                  <a:lnTo>
                    <a:pt x="7" y="121"/>
                  </a:lnTo>
                  <a:lnTo>
                    <a:pt x="0" y="119"/>
                  </a:lnTo>
                  <a:lnTo>
                    <a:pt x="0" y="102"/>
                  </a:lnTo>
                  <a:lnTo>
                    <a:pt x="3" y="86"/>
                  </a:lnTo>
                  <a:lnTo>
                    <a:pt x="11" y="70"/>
                  </a:lnTo>
                  <a:lnTo>
                    <a:pt x="20" y="55"/>
                  </a:lnTo>
                  <a:lnTo>
                    <a:pt x="30" y="41"/>
                  </a:lnTo>
                  <a:lnTo>
                    <a:pt x="41" y="27"/>
                  </a:lnTo>
                  <a:lnTo>
                    <a:pt x="52" y="13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29" name="Freeform 145"/>
            <p:cNvSpPr>
              <a:spLocks/>
            </p:cNvSpPr>
            <p:nvPr/>
          </p:nvSpPr>
          <p:spPr bwMode="auto">
            <a:xfrm>
              <a:off x="5431" y="788"/>
              <a:ext cx="2" cy="3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1"/>
                </a:cxn>
                <a:cxn ang="0">
                  <a:pos x="5" y="0"/>
                </a:cxn>
                <a:cxn ang="0">
                  <a:pos x="6" y="12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30" name="Freeform 146"/>
            <p:cNvSpPr>
              <a:spLocks/>
            </p:cNvSpPr>
            <p:nvPr/>
          </p:nvSpPr>
          <p:spPr bwMode="auto">
            <a:xfrm>
              <a:off x="5032" y="841"/>
              <a:ext cx="10" cy="2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2" y="18"/>
                </a:cxn>
                <a:cxn ang="0">
                  <a:pos x="18" y="44"/>
                </a:cxn>
                <a:cxn ang="0">
                  <a:pos x="22" y="70"/>
                </a:cxn>
                <a:cxn ang="0">
                  <a:pos x="30" y="93"/>
                </a:cxn>
                <a:cxn ang="0">
                  <a:pos x="18" y="92"/>
                </a:cxn>
                <a:cxn ang="0">
                  <a:pos x="9" y="85"/>
                </a:cxn>
                <a:cxn ang="0">
                  <a:pos x="3" y="74"/>
                </a:cxn>
                <a:cxn ang="0">
                  <a:pos x="0" y="61"/>
                </a:cxn>
                <a:cxn ang="0">
                  <a:pos x="0" y="40"/>
                </a:cxn>
                <a:cxn ang="0">
                  <a:pos x="5" y="18"/>
                </a:cxn>
                <a:cxn ang="0">
                  <a:pos x="14" y="3"/>
                </a:cxn>
                <a:cxn ang="0">
                  <a:pos x="30" y="0"/>
                </a:cxn>
              </a:cxnLst>
              <a:rect l="0" t="0" r="r" b="b"/>
              <a:pathLst>
                <a:path w="30" h="93">
                  <a:moveTo>
                    <a:pt x="30" y="0"/>
                  </a:moveTo>
                  <a:lnTo>
                    <a:pt x="22" y="18"/>
                  </a:lnTo>
                  <a:lnTo>
                    <a:pt x="18" y="44"/>
                  </a:lnTo>
                  <a:lnTo>
                    <a:pt x="22" y="70"/>
                  </a:lnTo>
                  <a:lnTo>
                    <a:pt x="30" y="93"/>
                  </a:lnTo>
                  <a:lnTo>
                    <a:pt x="18" y="92"/>
                  </a:lnTo>
                  <a:lnTo>
                    <a:pt x="9" y="85"/>
                  </a:lnTo>
                  <a:lnTo>
                    <a:pt x="3" y="74"/>
                  </a:lnTo>
                  <a:lnTo>
                    <a:pt x="0" y="61"/>
                  </a:lnTo>
                  <a:lnTo>
                    <a:pt x="0" y="40"/>
                  </a:lnTo>
                  <a:lnTo>
                    <a:pt x="5" y="18"/>
                  </a:lnTo>
                  <a:lnTo>
                    <a:pt x="14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31" name="Freeform 147"/>
            <p:cNvSpPr>
              <a:spLocks/>
            </p:cNvSpPr>
            <p:nvPr/>
          </p:nvSpPr>
          <p:spPr bwMode="auto">
            <a:xfrm>
              <a:off x="5001" y="851"/>
              <a:ext cx="14" cy="8"/>
            </a:xfrm>
            <a:custGeom>
              <a:avLst/>
              <a:gdLst/>
              <a:ahLst/>
              <a:cxnLst>
                <a:cxn ang="0">
                  <a:pos x="40" y="17"/>
                </a:cxn>
                <a:cxn ang="0">
                  <a:pos x="42" y="21"/>
                </a:cxn>
                <a:cxn ang="0">
                  <a:pos x="41" y="25"/>
                </a:cxn>
                <a:cxn ang="0">
                  <a:pos x="39" y="29"/>
                </a:cxn>
                <a:cxn ang="0">
                  <a:pos x="36" y="33"/>
                </a:cxn>
                <a:cxn ang="0">
                  <a:pos x="31" y="29"/>
                </a:cxn>
                <a:cxn ang="0">
                  <a:pos x="24" y="27"/>
                </a:cxn>
                <a:cxn ang="0">
                  <a:pos x="17" y="24"/>
                </a:cxn>
                <a:cxn ang="0">
                  <a:pos x="11" y="21"/>
                </a:cxn>
                <a:cxn ang="0">
                  <a:pos x="5" y="19"/>
                </a:cxn>
                <a:cxn ang="0">
                  <a:pos x="1" y="15"/>
                </a:cxn>
                <a:cxn ang="0">
                  <a:pos x="0" y="9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8" y="1"/>
                </a:cxn>
                <a:cxn ang="0">
                  <a:pos x="23" y="3"/>
                </a:cxn>
                <a:cxn ang="0">
                  <a:pos x="29" y="4"/>
                </a:cxn>
                <a:cxn ang="0">
                  <a:pos x="33" y="8"/>
                </a:cxn>
                <a:cxn ang="0">
                  <a:pos x="38" y="12"/>
                </a:cxn>
                <a:cxn ang="0">
                  <a:pos x="40" y="17"/>
                </a:cxn>
              </a:cxnLst>
              <a:rect l="0" t="0" r="r" b="b"/>
              <a:pathLst>
                <a:path w="42" h="33">
                  <a:moveTo>
                    <a:pt x="40" y="17"/>
                  </a:moveTo>
                  <a:lnTo>
                    <a:pt x="42" y="21"/>
                  </a:lnTo>
                  <a:lnTo>
                    <a:pt x="41" y="25"/>
                  </a:lnTo>
                  <a:lnTo>
                    <a:pt x="39" y="29"/>
                  </a:lnTo>
                  <a:lnTo>
                    <a:pt x="36" y="33"/>
                  </a:lnTo>
                  <a:lnTo>
                    <a:pt x="31" y="29"/>
                  </a:lnTo>
                  <a:lnTo>
                    <a:pt x="24" y="27"/>
                  </a:lnTo>
                  <a:lnTo>
                    <a:pt x="17" y="24"/>
                  </a:lnTo>
                  <a:lnTo>
                    <a:pt x="11" y="21"/>
                  </a:lnTo>
                  <a:lnTo>
                    <a:pt x="5" y="19"/>
                  </a:lnTo>
                  <a:lnTo>
                    <a:pt x="1" y="15"/>
                  </a:lnTo>
                  <a:lnTo>
                    <a:pt x="0" y="9"/>
                  </a:lnTo>
                  <a:lnTo>
                    <a:pt x="1" y="1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3" y="3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8" y="12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32" name="Freeform 148"/>
            <p:cNvSpPr>
              <a:spLocks/>
            </p:cNvSpPr>
            <p:nvPr/>
          </p:nvSpPr>
          <p:spPr bwMode="auto">
            <a:xfrm>
              <a:off x="5345" y="815"/>
              <a:ext cx="66" cy="50"/>
            </a:xfrm>
            <a:custGeom>
              <a:avLst/>
              <a:gdLst/>
              <a:ahLst/>
              <a:cxnLst>
                <a:cxn ang="0">
                  <a:pos x="199" y="28"/>
                </a:cxn>
                <a:cxn ang="0">
                  <a:pos x="191" y="43"/>
                </a:cxn>
                <a:cxn ang="0">
                  <a:pos x="182" y="59"/>
                </a:cxn>
                <a:cxn ang="0">
                  <a:pos x="175" y="75"/>
                </a:cxn>
                <a:cxn ang="0">
                  <a:pos x="169" y="92"/>
                </a:cxn>
                <a:cxn ang="0">
                  <a:pos x="164" y="109"/>
                </a:cxn>
                <a:cxn ang="0">
                  <a:pos x="159" y="128"/>
                </a:cxn>
                <a:cxn ang="0">
                  <a:pos x="157" y="146"/>
                </a:cxn>
                <a:cxn ang="0">
                  <a:pos x="157" y="166"/>
                </a:cxn>
                <a:cxn ang="0">
                  <a:pos x="151" y="178"/>
                </a:cxn>
                <a:cxn ang="0">
                  <a:pos x="142" y="188"/>
                </a:cxn>
                <a:cxn ang="0">
                  <a:pos x="130" y="193"/>
                </a:cxn>
                <a:cxn ang="0">
                  <a:pos x="115" y="197"/>
                </a:cxn>
                <a:cxn ang="0">
                  <a:pos x="100" y="198"/>
                </a:cxn>
                <a:cxn ang="0">
                  <a:pos x="86" y="198"/>
                </a:cxn>
                <a:cxn ang="0">
                  <a:pos x="71" y="197"/>
                </a:cxn>
                <a:cxn ang="0">
                  <a:pos x="58" y="196"/>
                </a:cxn>
                <a:cxn ang="0">
                  <a:pos x="48" y="193"/>
                </a:cxn>
                <a:cxn ang="0">
                  <a:pos x="38" y="186"/>
                </a:cxn>
                <a:cxn ang="0">
                  <a:pos x="29" y="180"/>
                </a:cxn>
                <a:cxn ang="0">
                  <a:pos x="22" y="170"/>
                </a:cxn>
                <a:cxn ang="0">
                  <a:pos x="15" y="160"/>
                </a:cxn>
                <a:cxn ang="0">
                  <a:pos x="9" y="149"/>
                </a:cxn>
                <a:cxn ang="0">
                  <a:pos x="4" y="138"/>
                </a:cxn>
                <a:cxn ang="0">
                  <a:pos x="0" y="128"/>
                </a:cxn>
                <a:cxn ang="0">
                  <a:pos x="5" y="103"/>
                </a:cxn>
                <a:cxn ang="0">
                  <a:pos x="15" y="81"/>
                </a:cxn>
                <a:cxn ang="0">
                  <a:pos x="27" y="63"/>
                </a:cxn>
                <a:cxn ang="0">
                  <a:pos x="42" y="45"/>
                </a:cxn>
                <a:cxn ang="0">
                  <a:pos x="59" y="32"/>
                </a:cxn>
                <a:cxn ang="0">
                  <a:pos x="80" y="20"/>
                </a:cxn>
                <a:cxn ang="0">
                  <a:pos x="100" y="11"/>
                </a:cxn>
                <a:cxn ang="0">
                  <a:pos x="124" y="3"/>
                </a:cxn>
                <a:cxn ang="0">
                  <a:pos x="136" y="1"/>
                </a:cxn>
                <a:cxn ang="0">
                  <a:pos x="147" y="0"/>
                </a:cxn>
                <a:cxn ang="0">
                  <a:pos x="158" y="0"/>
                </a:cxn>
                <a:cxn ang="0">
                  <a:pos x="169" y="1"/>
                </a:cxn>
                <a:cxn ang="0">
                  <a:pos x="179" y="5"/>
                </a:cxn>
                <a:cxn ang="0">
                  <a:pos x="187" y="11"/>
                </a:cxn>
                <a:cxn ang="0">
                  <a:pos x="195" y="17"/>
                </a:cxn>
                <a:cxn ang="0">
                  <a:pos x="199" y="28"/>
                </a:cxn>
              </a:cxnLst>
              <a:rect l="0" t="0" r="r" b="b"/>
              <a:pathLst>
                <a:path w="199" h="198">
                  <a:moveTo>
                    <a:pt x="199" y="28"/>
                  </a:moveTo>
                  <a:lnTo>
                    <a:pt x="191" y="43"/>
                  </a:lnTo>
                  <a:lnTo>
                    <a:pt x="182" y="59"/>
                  </a:lnTo>
                  <a:lnTo>
                    <a:pt x="175" y="75"/>
                  </a:lnTo>
                  <a:lnTo>
                    <a:pt x="169" y="92"/>
                  </a:lnTo>
                  <a:lnTo>
                    <a:pt x="164" y="109"/>
                  </a:lnTo>
                  <a:lnTo>
                    <a:pt x="159" y="128"/>
                  </a:lnTo>
                  <a:lnTo>
                    <a:pt x="157" y="146"/>
                  </a:lnTo>
                  <a:lnTo>
                    <a:pt x="157" y="166"/>
                  </a:lnTo>
                  <a:lnTo>
                    <a:pt x="151" y="178"/>
                  </a:lnTo>
                  <a:lnTo>
                    <a:pt x="142" y="188"/>
                  </a:lnTo>
                  <a:lnTo>
                    <a:pt x="130" y="193"/>
                  </a:lnTo>
                  <a:lnTo>
                    <a:pt x="115" y="197"/>
                  </a:lnTo>
                  <a:lnTo>
                    <a:pt x="100" y="198"/>
                  </a:lnTo>
                  <a:lnTo>
                    <a:pt x="86" y="198"/>
                  </a:lnTo>
                  <a:lnTo>
                    <a:pt x="71" y="197"/>
                  </a:lnTo>
                  <a:lnTo>
                    <a:pt x="58" y="196"/>
                  </a:lnTo>
                  <a:lnTo>
                    <a:pt x="48" y="193"/>
                  </a:lnTo>
                  <a:lnTo>
                    <a:pt x="38" y="186"/>
                  </a:lnTo>
                  <a:lnTo>
                    <a:pt x="29" y="180"/>
                  </a:lnTo>
                  <a:lnTo>
                    <a:pt x="22" y="170"/>
                  </a:lnTo>
                  <a:lnTo>
                    <a:pt x="15" y="160"/>
                  </a:lnTo>
                  <a:lnTo>
                    <a:pt x="9" y="149"/>
                  </a:lnTo>
                  <a:lnTo>
                    <a:pt x="4" y="138"/>
                  </a:lnTo>
                  <a:lnTo>
                    <a:pt x="0" y="128"/>
                  </a:lnTo>
                  <a:lnTo>
                    <a:pt x="5" y="103"/>
                  </a:lnTo>
                  <a:lnTo>
                    <a:pt x="15" y="81"/>
                  </a:lnTo>
                  <a:lnTo>
                    <a:pt x="27" y="63"/>
                  </a:lnTo>
                  <a:lnTo>
                    <a:pt x="42" y="45"/>
                  </a:lnTo>
                  <a:lnTo>
                    <a:pt x="59" y="32"/>
                  </a:lnTo>
                  <a:lnTo>
                    <a:pt x="80" y="20"/>
                  </a:lnTo>
                  <a:lnTo>
                    <a:pt x="100" y="11"/>
                  </a:lnTo>
                  <a:lnTo>
                    <a:pt x="124" y="3"/>
                  </a:lnTo>
                  <a:lnTo>
                    <a:pt x="136" y="1"/>
                  </a:lnTo>
                  <a:lnTo>
                    <a:pt x="147" y="0"/>
                  </a:lnTo>
                  <a:lnTo>
                    <a:pt x="158" y="0"/>
                  </a:lnTo>
                  <a:lnTo>
                    <a:pt x="169" y="1"/>
                  </a:lnTo>
                  <a:lnTo>
                    <a:pt x="179" y="5"/>
                  </a:lnTo>
                  <a:lnTo>
                    <a:pt x="187" y="11"/>
                  </a:lnTo>
                  <a:lnTo>
                    <a:pt x="195" y="17"/>
                  </a:lnTo>
                  <a:lnTo>
                    <a:pt x="199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33" name="Freeform 149"/>
            <p:cNvSpPr>
              <a:spLocks/>
            </p:cNvSpPr>
            <p:nvPr/>
          </p:nvSpPr>
          <p:spPr bwMode="auto">
            <a:xfrm>
              <a:off x="5355" y="852"/>
              <a:ext cx="35" cy="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02" y="5"/>
                </a:cxn>
                <a:cxn ang="0">
                  <a:pos x="104" y="12"/>
                </a:cxn>
                <a:cxn ang="0">
                  <a:pos x="105" y="19"/>
                </a:cxn>
                <a:cxn ang="0">
                  <a:pos x="105" y="25"/>
                </a:cxn>
                <a:cxn ang="0">
                  <a:pos x="93" y="31"/>
                </a:cxn>
                <a:cxn ang="0">
                  <a:pos x="79" y="35"/>
                </a:cxn>
                <a:cxn ang="0">
                  <a:pos x="66" y="39"/>
                </a:cxn>
                <a:cxn ang="0">
                  <a:pos x="52" y="40"/>
                </a:cxn>
                <a:cxn ang="0">
                  <a:pos x="39" y="40"/>
                </a:cxn>
                <a:cxn ang="0">
                  <a:pos x="25" y="39"/>
                </a:cxn>
                <a:cxn ang="0">
                  <a:pos x="14" y="35"/>
                </a:cxn>
                <a:cxn ang="0">
                  <a:pos x="3" y="27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5" y="7"/>
                </a:cxn>
                <a:cxn ang="0">
                  <a:pos x="99" y="0"/>
                </a:cxn>
              </a:cxnLst>
              <a:rect l="0" t="0" r="r" b="b"/>
              <a:pathLst>
                <a:path w="105" h="40">
                  <a:moveTo>
                    <a:pt x="99" y="0"/>
                  </a:moveTo>
                  <a:lnTo>
                    <a:pt x="102" y="5"/>
                  </a:lnTo>
                  <a:lnTo>
                    <a:pt x="104" y="12"/>
                  </a:lnTo>
                  <a:lnTo>
                    <a:pt x="105" y="19"/>
                  </a:lnTo>
                  <a:lnTo>
                    <a:pt x="105" y="25"/>
                  </a:lnTo>
                  <a:lnTo>
                    <a:pt x="93" y="31"/>
                  </a:lnTo>
                  <a:lnTo>
                    <a:pt x="79" y="35"/>
                  </a:lnTo>
                  <a:lnTo>
                    <a:pt x="66" y="39"/>
                  </a:lnTo>
                  <a:lnTo>
                    <a:pt x="52" y="40"/>
                  </a:lnTo>
                  <a:lnTo>
                    <a:pt x="39" y="40"/>
                  </a:lnTo>
                  <a:lnTo>
                    <a:pt x="25" y="39"/>
                  </a:lnTo>
                  <a:lnTo>
                    <a:pt x="14" y="35"/>
                  </a:lnTo>
                  <a:lnTo>
                    <a:pt x="3" y="27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5" y="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34" name="Freeform 150"/>
            <p:cNvSpPr>
              <a:spLocks/>
            </p:cNvSpPr>
            <p:nvPr/>
          </p:nvSpPr>
          <p:spPr bwMode="auto">
            <a:xfrm>
              <a:off x="5497" y="838"/>
              <a:ext cx="7" cy="18"/>
            </a:xfrm>
            <a:custGeom>
              <a:avLst/>
              <a:gdLst/>
              <a:ahLst/>
              <a:cxnLst>
                <a:cxn ang="0">
                  <a:pos x="21" y="23"/>
                </a:cxn>
                <a:cxn ang="0">
                  <a:pos x="16" y="25"/>
                </a:cxn>
                <a:cxn ang="0">
                  <a:pos x="15" y="38"/>
                </a:cxn>
                <a:cxn ang="0">
                  <a:pos x="19" y="51"/>
                </a:cxn>
                <a:cxn ang="0">
                  <a:pos x="21" y="63"/>
                </a:cxn>
                <a:cxn ang="0">
                  <a:pos x="14" y="70"/>
                </a:cxn>
                <a:cxn ang="0">
                  <a:pos x="9" y="53"/>
                </a:cxn>
                <a:cxn ang="0">
                  <a:pos x="3" y="38"/>
                </a:cxn>
                <a:cxn ang="0">
                  <a:pos x="0" y="25"/>
                </a:cxn>
                <a:cxn ang="0">
                  <a:pos x="3" y="12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0" y="9"/>
                </a:cxn>
                <a:cxn ang="0">
                  <a:pos x="21" y="23"/>
                </a:cxn>
              </a:cxnLst>
              <a:rect l="0" t="0" r="r" b="b"/>
              <a:pathLst>
                <a:path w="21" h="70">
                  <a:moveTo>
                    <a:pt x="21" y="23"/>
                  </a:moveTo>
                  <a:lnTo>
                    <a:pt x="16" y="25"/>
                  </a:lnTo>
                  <a:lnTo>
                    <a:pt x="15" y="38"/>
                  </a:lnTo>
                  <a:lnTo>
                    <a:pt x="19" y="51"/>
                  </a:lnTo>
                  <a:lnTo>
                    <a:pt x="21" y="63"/>
                  </a:lnTo>
                  <a:lnTo>
                    <a:pt x="14" y="70"/>
                  </a:lnTo>
                  <a:lnTo>
                    <a:pt x="9" y="53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3" y="1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9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35" name="Freeform 151"/>
            <p:cNvSpPr>
              <a:spLocks/>
            </p:cNvSpPr>
            <p:nvPr/>
          </p:nvSpPr>
          <p:spPr bwMode="auto">
            <a:xfrm>
              <a:off x="5354" y="869"/>
              <a:ext cx="32" cy="7"/>
            </a:xfrm>
            <a:custGeom>
              <a:avLst/>
              <a:gdLst/>
              <a:ahLst/>
              <a:cxnLst>
                <a:cxn ang="0">
                  <a:pos x="96" y="6"/>
                </a:cxn>
                <a:cxn ang="0">
                  <a:pos x="98" y="14"/>
                </a:cxn>
                <a:cxn ang="0">
                  <a:pos x="85" y="20"/>
                </a:cxn>
                <a:cxn ang="0">
                  <a:pos x="72" y="24"/>
                </a:cxn>
                <a:cxn ang="0">
                  <a:pos x="60" y="27"/>
                </a:cxn>
                <a:cxn ang="0">
                  <a:pos x="46" y="28"/>
                </a:cxn>
                <a:cxn ang="0">
                  <a:pos x="34" y="27"/>
                </a:cxn>
                <a:cxn ang="0">
                  <a:pos x="23" y="23"/>
                </a:cxn>
                <a:cxn ang="0">
                  <a:pos x="12" y="16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21" y="8"/>
                </a:cxn>
                <a:cxn ang="0">
                  <a:pos x="33" y="10"/>
                </a:cxn>
                <a:cxn ang="0">
                  <a:pos x="46" y="10"/>
                </a:cxn>
                <a:cxn ang="0">
                  <a:pos x="60" y="10"/>
                </a:cxn>
                <a:cxn ang="0">
                  <a:pos x="73" y="8"/>
                </a:cxn>
                <a:cxn ang="0">
                  <a:pos x="85" y="7"/>
                </a:cxn>
                <a:cxn ang="0">
                  <a:pos x="96" y="6"/>
                </a:cxn>
              </a:cxnLst>
              <a:rect l="0" t="0" r="r" b="b"/>
              <a:pathLst>
                <a:path w="98" h="28">
                  <a:moveTo>
                    <a:pt x="96" y="6"/>
                  </a:moveTo>
                  <a:lnTo>
                    <a:pt x="98" y="14"/>
                  </a:lnTo>
                  <a:lnTo>
                    <a:pt x="85" y="20"/>
                  </a:lnTo>
                  <a:lnTo>
                    <a:pt x="72" y="24"/>
                  </a:lnTo>
                  <a:lnTo>
                    <a:pt x="60" y="27"/>
                  </a:lnTo>
                  <a:lnTo>
                    <a:pt x="46" y="28"/>
                  </a:lnTo>
                  <a:lnTo>
                    <a:pt x="34" y="27"/>
                  </a:lnTo>
                  <a:lnTo>
                    <a:pt x="23" y="23"/>
                  </a:lnTo>
                  <a:lnTo>
                    <a:pt x="12" y="16"/>
                  </a:lnTo>
                  <a:lnTo>
                    <a:pt x="3" y="7"/>
                  </a:lnTo>
                  <a:lnTo>
                    <a:pt x="0" y="0"/>
                  </a:lnTo>
                  <a:lnTo>
                    <a:pt x="10" y="6"/>
                  </a:lnTo>
                  <a:lnTo>
                    <a:pt x="21" y="8"/>
                  </a:lnTo>
                  <a:lnTo>
                    <a:pt x="33" y="10"/>
                  </a:lnTo>
                  <a:lnTo>
                    <a:pt x="46" y="10"/>
                  </a:lnTo>
                  <a:lnTo>
                    <a:pt x="60" y="10"/>
                  </a:lnTo>
                  <a:lnTo>
                    <a:pt x="73" y="8"/>
                  </a:lnTo>
                  <a:lnTo>
                    <a:pt x="85" y="7"/>
                  </a:lnTo>
                  <a:lnTo>
                    <a:pt x="9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36" name="Freeform 152"/>
            <p:cNvSpPr>
              <a:spLocks/>
            </p:cNvSpPr>
            <p:nvPr/>
          </p:nvSpPr>
          <p:spPr bwMode="auto">
            <a:xfrm>
              <a:off x="5329" y="886"/>
              <a:ext cx="45" cy="40"/>
            </a:xfrm>
            <a:custGeom>
              <a:avLst/>
              <a:gdLst/>
              <a:ahLst/>
              <a:cxnLst>
                <a:cxn ang="0">
                  <a:pos x="92" y="28"/>
                </a:cxn>
                <a:cxn ang="0">
                  <a:pos x="98" y="32"/>
                </a:cxn>
                <a:cxn ang="0">
                  <a:pos x="104" y="36"/>
                </a:cxn>
                <a:cxn ang="0">
                  <a:pos x="109" y="41"/>
                </a:cxn>
                <a:cxn ang="0">
                  <a:pos x="114" y="47"/>
                </a:cxn>
                <a:cxn ang="0">
                  <a:pos x="118" y="53"/>
                </a:cxn>
                <a:cxn ang="0">
                  <a:pos x="123" y="61"/>
                </a:cxn>
                <a:cxn ang="0">
                  <a:pos x="128" y="69"/>
                </a:cxn>
                <a:cxn ang="0">
                  <a:pos x="134" y="80"/>
                </a:cxn>
                <a:cxn ang="0">
                  <a:pos x="124" y="100"/>
                </a:cxn>
                <a:cxn ang="0">
                  <a:pos x="118" y="125"/>
                </a:cxn>
                <a:cxn ang="0">
                  <a:pos x="112" y="146"/>
                </a:cxn>
                <a:cxn ang="0">
                  <a:pos x="99" y="160"/>
                </a:cxn>
                <a:cxn ang="0">
                  <a:pos x="85" y="141"/>
                </a:cxn>
                <a:cxn ang="0">
                  <a:pos x="73" y="124"/>
                </a:cxn>
                <a:cxn ang="0">
                  <a:pos x="60" y="105"/>
                </a:cxn>
                <a:cxn ang="0">
                  <a:pos x="49" y="88"/>
                </a:cxn>
                <a:cxn ang="0">
                  <a:pos x="38" y="71"/>
                </a:cxn>
                <a:cxn ang="0">
                  <a:pos x="26" y="53"/>
                </a:cxn>
                <a:cxn ang="0">
                  <a:pos x="14" y="36"/>
                </a:cxn>
                <a:cxn ang="0">
                  <a:pos x="0" y="20"/>
                </a:cxn>
                <a:cxn ang="0">
                  <a:pos x="0" y="0"/>
                </a:cxn>
                <a:cxn ang="0">
                  <a:pos x="13" y="7"/>
                </a:cxn>
                <a:cxn ang="0">
                  <a:pos x="25" y="12"/>
                </a:cxn>
                <a:cxn ang="0">
                  <a:pos x="36" y="16"/>
                </a:cxn>
                <a:cxn ang="0">
                  <a:pos x="47" y="20"/>
                </a:cxn>
                <a:cxn ang="0">
                  <a:pos x="58" y="23"/>
                </a:cxn>
                <a:cxn ang="0">
                  <a:pos x="69" y="25"/>
                </a:cxn>
                <a:cxn ang="0">
                  <a:pos x="80" y="27"/>
                </a:cxn>
                <a:cxn ang="0">
                  <a:pos x="92" y="28"/>
                </a:cxn>
              </a:cxnLst>
              <a:rect l="0" t="0" r="r" b="b"/>
              <a:pathLst>
                <a:path w="134" h="160">
                  <a:moveTo>
                    <a:pt x="92" y="28"/>
                  </a:moveTo>
                  <a:lnTo>
                    <a:pt x="98" y="32"/>
                  </a:lnTo>
                  <a:lnTo>
                    <a:pt x="104" y="36"/>
                  </a:lnTo>
                  <a:lnTo>
                    <a:pt x="109" y="41"/>
                  </a:lnTo>
                  <a:lnTo>
                    <a:pt x="114" y="47"/>
                  </a:lnTo>
                  <a:lnTo>
                    <a:pt x="118" y="53"/>
                  </a:lnTo>
                  <a:lnTo>
                    <a:pt x="123" y="61"/>
                  </a:lnTo>
                  <a:lnTo>
                    <a:pt x="128" y="69"/>
                  </a:lnTo>
                  <a:lnTo>
                    <a:pt x="134" y="80"/>
                  </a:lnTo>
                  <a:lnTo>
                    <a:pt x="124" y="100"/>
                  </a:lnTo>
                  <a:lnTo>
                    <a:pt x="118" y="125"/>
                  </a:lnTo>
                  <a:lnTo>
                    <a:pt x="112" y="146"/>
                  </a:lnTo>
                  <a:lnTo>
                    <a:pt x="99" y="160"/>
                  </a:lnTo>
                  <a:lnTo>
                    <a:pt x="85" y="141"/>
                  </a:lnTo>
                  <a:lnTo>
                    <a:pt x="73" y="124"/>
                  </a:lnTo>
                  <a:lnTo>
                    <a:pt x="60" y="105"/>
                  </a:lnTo>
                  <a:lnTo>
                    <a:pt x="49" y="88"/>
                  </a:lnTo>
                  <a:lnTo>
                    <a:pt x="38" y="71"/>
                  </a:lnTo>
                  <a:lnTo>
                    <a:pt x="26" y="53"/>
                  </a:lnTo>
                  <a:lnTo>
                    <a:pt x="14" y="36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3" y="7"/>
                  </a:lnTo>
                  <a:lnTo>
                    <a:pt x="25" y="12"/>
                  </a:lnTo>
                  <a:lnTo>
                    <a:pt x="36" y="16"/>
                  </a:lnTo>
                  <a:lnTo>
                    <a:pt x="47" y="20"/>
                  </a:lnTo>
                  <a:lnTo>
                    <a:pt x="58" y="23"/>
                  </a:lnTo>
                  <a:lnTo>
                    <a:pt x="69" y="25"/>
                  </a:lnTo>
                  <a:lnTo>
                    <a:pt x="80" y="27"/>
                  </a:lnTo>
                  <a:lnTo>
                    <a:pt x="9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37" name="Freeform 153"/>
            <p:cNvSpPr>
              <a:spLocks/>
            </p:cNvSpPr>
            <p:nvPr/>
          </p:nvSpPr>
          <p:spPr bwMode="auto">
            <a:xfrm>
              <a:off x="5383" y="889"/>
              <a:ext cx="28" cy="38"/>
            </a:xfrm>
            <a:custGeom>
              <a:avLst/>
              <a:gdLst/>
              <a:ahLst/>
              <a:cxnLst>
                <a:cxn ang="0">
                  <a:pos x="77" y="16"/>
                </a:cxn>
                <a:cxn ang="0">
                  <a:pos x="84" y="53"/>
                </a:cxn>
                <a:cxn ang="0">
                  <a:pos x="79" y="86"/>
                </a:cxn>
                <a:cxn ang="0">
                  <a:pos x="70" y="117"/>
                </a:cxn>
                <a:cxn ang="0">
                  <a:pos x="61" y="149"/>
                </a:cxn>
                <a:cxn ang="0">
                  <a:pos x="50" y="151"/>
                </a:cxn>
                <a:cxn ang="0">
                  <a:pos x="43" y="150"/>
                </a:cxn>
                <a:cxn ang="0">
                  <a:pos x="37" y="145"/>
                </a:cxn>
                <a:cxn ang="0">
                  <a:pos x="33" y="137"/>
                </a:cxn>
                <a:cxn ang="0">
                  <a:pos x="30" y="128"/>
                </a:cxn>
                <a:cxn ang="0">
                  <a:pos x="28" y="118"/>
                </a:cxn>
                <a:cxn ang="0">
                  <a:pos x="24" y="109"/>
                </a:cxn>
                <a:cxn ang="0">
                  <a:pos x="19" y="101"/>
                </a:cxn>
                <a:cxn ang="0">
                  <a:pos x="13" y="88"/>
                </a:cxn>
                <a:cxn ang="0">
                  <a:pos x="6" y="74"/>
                </a:cxn>
                <a:cxn ang="0">
                  <a:pos x="1" y="61"/>
                </a:cxn>
                <a:cxn ang="0">
                  <a:pos x="0" y="46"/>
                </a:cxn>
                <a:cxn ang="0">
                  <a:pos x="3" y="33"/>
                </a:cxn>
                <a:cxn ang="0">
                  <a:pos x="8" y="21"/>
                </a:cxn>
                <a:cxn ang="0">
                  <a:pos x="14" y="12"/>
                </a:cxn>
                <a:cxn ang="0">
                  <a:pos x="24" y="5"/>
                </a:cxn>
                <a:cxn ang="0">
                  <a:pos x="30" y="4"/>
                </a:cxn>
                <a:cxn ang="0">
                  <a:pos x="39" y="2"/>
                </a:cxn>
                <a:cxn ang="0">
                  <a:pos x="46" y="1"/>
                </a:cxn>
                <a:cxn ang="0">
                  <a:pos x="55" y="0"/>
                </a:cxn>
                <a:cxn ang="0">
                  <a:pos x="62" y="1"/>
                </a:cxn>
                <a:cxn ang="0">
                  <a:pos x="68" y="2"/>
                </a:cxn>
                <a:cxn ang="0">
                  <a:pos x="73" y="8"/>
                </a:cxn>
                <a:cxn ang="0">
                  <a:pos x="77" y="16"/>
                </a:cxn>
              </a:cxnLst>
              <a:rect l="0" t="0" r="r" b="b"/>
              <a:pathLst>
                <a:path w="84" h="151">
                  <a:moveTo>
                    <a:pt x="77" y="16"/>
                  </a:moveTo>
                  <a:lnTo>
                    <a:pt x="84" y="53"/>
                  </a:lnTo>
                  <a:lnTo>
                    <a:pt x="79" y="86"/>
                  </a:lnTo>
                  <a:lnTo>
                    <a:pt x="70" y="117"/>
                  </a:lnTo>
                  <a:lnTo>
                    <a:pt x="61" y="149"/>
                  </a:lnTo>
                  <a:lnTo>
                    <a:pt x="50" y="151"/>
                  </a:lnTo>
                  <a:lnTo>
                    <a:pt x="43" y="150"/>
                  </a:lnTo>
                  <a:lnTo>
                    <a:pt x="37" y="145"/>
                  </a:lnTo>
                  <a:lnTo>
                    <a:pt x="33" y="137"/>
                  </a:lnTo>
                  <a:lnTo>
                    <a:pt x="30" y="128"/>
                  </a:lnTo>
                  <a:lnTo>
                    <a:pt x="28" y="118"/>
                  </a:lnTo>
                  <a:lnTo>
                    <a:pt x="24" y="109"/>
                  </a:lnTo>
                  <a:lnTo>
                    <a:pt x="19" y="101"/>
                  </a:lnTo>
                  <a:lnTo>
                    <a:pt x="13" y="88"/>
                  </a:lnTo>
                  <a:lnTo>
                    <a:pt x="6" y="74"/>
                  </a:lnTo>
                  <a:lnTo>
                    <a:pt x="1" y="61"/>
                  </a:lnTo>
                  <a:lnTo>
                    <a:pt x="0" y="46"/>
                  </a:lnTo>
                  <a:lnTo>
                    <a:pt x="3" y="33"/>
                  </a:lnTo>
                  <a:lnTo>
                    <a:pt x="8" y="21"/>
                  </a:lnTo>
                  <a:lnTo>
                    <a:pt x="14" y="12"/>
                  </a:lnTo>
                  <a:lnTo>
                    <a:pt x="24" y="5"/>
                  </a:lnTo>
                  <a:lnTo>
                    <a:pt x="30" y="4"/>
                  </a:lnTo>
                  <a:lnTo>
                    <a:pt x="39" y="2"/>
                  </a:lnTo>
                  <a:lnTo>
                    <a:pt x="46" y="1"/>
                  </a:lnTo>
                  <a:lnTo>
                    <a:pt x="55" y="0"/>
                  </a:lnTo>
                  <a:lnTo>
                    <a:pt x="62" y="1"/>
                  </a:lnTo>
                  <a:lnTo>
                    <a:pt x="68" y="2"/>
                  </a:lnTo>
                  <a:lnTo>
                    <a:pt x="73" y="8"/>
                  </a:lnTo>
                  <a:lnTo>
                    <a:pt x="77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38" name="Freeform 154"/>
            <p:cNvSpPr>
              <a:spLocks/>
            </p:cNvSpPr>
            <p:nvPr/>
          </p:nvSpPr>
          <p:spPr bwMode="auto">
            <a:xfrm>
              <a:off x="5045" y="1027"/>
              <a:ext cx="99" cy="108"/>
            </a:xfrm>
            <a:custGeom>
              <a:avLst/>
              <a:gdLst/>
              <a:ahLst/>
              <a:cxnLst>
                <a:cxn ang="0">
                  <a:pos x="296" y="22"/>
                </a:cxn>
                <a:cxn ang="0">
                  <a:pos x="275" y="46"/>
                </a:cxn>
                <a:cxn ang="0">
                  <a:pos x="256" y="69"/>
                </a:cxn>
                <a:cxn ang="0">
                  <a:pos x="236" y="95"/>
                </a:cxn>
                <a:cxn ang="0">
                  <a:pos x="216" y="120"/>
                </a:cxn>
                <a:cxn ang="0">
                  <a:pos x="198" y="145"/>
                </a:cxn>
                <a:cxn ang="0">
                  <a:pos x="180" y="171"/>
                </a:cxn>
                <a:cxn ang="0">
                  <a:pos x="161" y="196"/>
                </a:cxn>
                <a:cxn ang="0">
                  <a:pos x="144" y="222"/>
                </a:cxn>
                <a:cxn ang="0">
                  <a:pos x="126" y="248"/>
                </a:cxn>
                <a:cxn ang="0">
                  <a:pos x="109" y="274"/>
                </a:cxn>
                <a:cxn ang="0">
                  <a:pos x="90" y="301"/>
                </a:cxn>
                <a:cxn ang="0">
                  <a:pos x="73" y="326"/>
                </a:cxn>
                <a:cxn ang="0">
                  <a:pos x="55" y="353"/>
                </a:cxn>
                <a:cxn ang="0">
                  <a:pos x="37" y="379"/>
                </a:cxn>
                <a:cxn ang="0">
                  <a:pos x="18" y="405"/>
                </a:cxn>
                <a:cxn ang="0">
                  <a:pos x="0" y="431"/>
                </a:cxn>
                <a:cxn ang="0">
                  <a:pos x="9" y="411"/>
                </a:cxn>
                <a:cxn ang="0">
                  <a:pos x="18" y="389"/>
                </a:cxn>
                <a:cxn ang="0">
                  <a:pos x="31" y="365"/>
                </a:cxn>
                <a:cxn ang="0">
                  <a:pos x="44" y="338"/>
                </a:cxn>
                <a:cxn ang="0">
                  <a:pos x="59" y="312"/>
                </a:cxn>
                <a:cxn ang="0">
                  <a:pos x="75" y="282"/>
                </a:cxn>
                <a:cxn ang="0">
                  <a:pos x="92" y="253"/>
                </a:cxn>
                <a:cxn ang="0">
                  <a:pos x="110" y="222"/>
                </a:cxn>
                <a:cxn ang="0">
                  <a:pos x="130" y="193"/>
                </a:cxn>
                <a:cxn ang="0">
                  <a:pos x="149" y="163"/>
                </a:cxn>
                <a:cxn ang="0">
                  <a:pos x="170" y="132"/>
                </a:cxn>
                <a:cxn ang="0">
                  <a:pos x="191" y="104"/>
                </a:cxn>
                <a:cxn ang="0">
                  <a:pos x="213" y="76"/>
                </a:cxn>
                <a:cxn ang="0">
                  <a:pos x="235" y="48"/>
                </a:cxn>
                <a:cxn ang="0">
                  <a:pos x="257" y="23"/>
                </a:cxn>
                <a:cxn ang="0">
                  <a:pos x="279" y="0"/>
                </a:cxn>
                <a:cxn ang="0">
                  <a:pos x="286" y="0"/>
                </a:cxn>
                <a:cxn ang="0">
                  <a:pos x="292" y="3"/>
                </a:cxn>
                <a:cxn ang="0">
                  <a:pos x="296" y="10"/>
                </a:cxn>
                <a:cxn ang="0">
                  <a:pos x="296" y="22"/>
                </a:cxn>
              </a:cxnLst>
              <a:rect l="0" t="0" r="r" b="b"/>
              <a:pathLst>
                <a:path w="296" h="431">
                  <a:moveTo>
                    <a:pt x="296" y="22"/>
                  </a:moveTo>
                  <a:lnTo>
                    <a:pt x="275" y="46"/>
                  </a:lnTo>
                  <a:lnTo>
                    <a:pt x="256" y="69"/>
                  </a:lnTo>
                  <a:lnTo>
                    <a:pt x="236" y="95"/>
                  </a:lnTo>
                  <a:lnTo>
                    <a:pt x="216" y="120"/>
                  </a:lnTo>
                  <a:lnTo>
                    <a:pt x="198" y="145"/>
                  </a:lnTo>
                  <a:lnTo>
                    <a:pt x="180" y="171"/>
                  </a:lnTo>
                  <a:lnTo>
                    <a:pt x="161" y="196"/>
                  </a:lnTo>
                  <a:lnTo>
                    <a:pt x="144" y="222"/>
                  </a:lnTo>
                  <a:lnTo>
                    <a:pt x="126" y="248"/>
                  </a:lnTo>
                  <a:lnTo>
                    <a:pt x="109" y="274"/>
                  </a:lnTo>
                  <a:lnTo>
                    <a:pt x="90" y="301"/>
                  </a:lnTo>
                  <a:lnTo>
                    <a:pt x="73" y="326"/>
                  </a:lnTo>
                  <a:lnTo>
                    <a:pt x="55" y="353"/>
                  </a:lnTo>
                  <a:lnTo>
                    <a:pt x="37" y="379"/>
                  </a:lnTo>
                  <a:lnTo>
                    <a:pt x="18" y="405"/>
                  </a:lnTo>
                  <a:lnTo>
                    <a:pt x="0" y="431"/>
                  </a:lnTo>
                  <a:lnTo>
                    <a:pt x="9" y="411"/>
                  </a:lnTo>
                  <a:lnTo>
                    <a:pt x="18" y="389"/>
                  </a:lnTo>
                  <a:lnTo>
                    <a:pt x="31" y="365"/>
                  </a:lnTo>
                  <a:lnTo>
                    <a:pt x="44" y="338"/>
                  </a:lnTo>
                  <a:lnTo>
                    <a:pt x="59" y="312"/>
                  </a:lnTo>
                  <a:lnTo>
                    <a:pt x="75" y="282"/>
                  </a:lnTo>
                  <a:lnTo>
                    <a:pt x="92" y="253"/>
                  </a:lnTo>
                  <a:lnTo>
                    <a:pt x="110" y="222"/>
                  </a:lnTo>
                  <a:lnTo>
                    <a:pt x="130" y="193"/>
                  </a:lnTo>
                  <a:lnTo>
                    <a:pt x="149" y="163"/>
                  </a:lnTo>
                  <a:lnTo>
                    <a:pt x="170" y="132"/>
                  </a:lnTo>
                  <a:lnTo>
                    <a:pt x="191" y="104"/>
                  </a:lnTo>
                  <a:lnTo>
                    <a:pt x="213" y="76"/>
                  </a:lnTo>
                  <a:lnTo>
                    <a:pt x="235" y="48"/>
                  </a:lnTo>
                  <a:lnTo>
                    <a:pt x="257" y="23"/>
                  </a:lnTo>
                  <a:lnTo>
                    <a:pt x="279" y="0"/>
                  </a:lnTo>
                  <a:lnTo>
                    <a:pt x="286" y="0"/>
                  </a:lnTo>
                  <a:lnTo>
                    <a:pt x="292" y="3"/>
                  </a:lnTo>
                  <a:lnTo>
                    <a:pt x="296" y="10"/>
                  </a:lnTo>
                  <a:lnTo>
                    <a:pt x="296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39" name="Freeform 155"/>
            <p:cNvSpPr>
              <a:spLocks/>
            </p:cNvSpPr>
            <p:nvPr/>
          </p:nvSpPr>
          <p:spPr bwMode="auto">
            <a:xfrm>
              <a:off x="5034" y="1038"/>
              <a:ext cx="120" cy="122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351" y="17"/>
                </a:cxn>
                <a:cxn ang="0">
                  <a:pos x="334" y="41"/>
                </a:cxn>
                <a:cxn ang="0">
                  <a:pos x="313" y="70"/>
                </a:cxn>
                <a:cxn ang="0">
                  <a:pos x="290" y="103"/>
                </a:cxn>
                <a:cxn ang="0">
                  <a:pos x="263" y="141"/>
                </a:cxn>
                <a:cxn ang="0">
                  <a:pos x="233" y="179"/>
                </a:cxn>
                <a:cxn ang="0">
                  <a:pos x="204" y="220"/>
                </a:cxn>
                <a:cxn ang="0">
                  <a:pos x="173" y="262"/>
                </a:cxn>
                <a:cxn ang="0">
                  <a:pos x="143" y="303"/>
                </a:cxn>
                <a:cxn ang="0">
                  <a:pos x="113" y="341"/>
                </a:cxn>
                <a:cxn ang="0">
                  <a:pos x="87" y="379"/>
                </a:cxn>
                <a:cxn ang="0">
                  <a:pos x="61" y="411"/>
                </a:cxn>
                <a:cxn ang="0">
                  <a:pos x="39" y="440"/>
                </a:cxn>
                <a:cxn ang="0">
                  <a:pos x="21" y="463"/>
                </a:cxn>
                <a:cxn ang="0">
                  <a:pos x="8" y="479"/>
                </a:cxn>
                <a:cxn ang="0">
                  <a:pos x="0" y="487"/>
                </a:cxn>
                <a:cxn ang="0">
                  <a:pos x="13" y="461"/>
                </a:cxn>
                <a:cxn ang="0">
                  <a:pos x="32" y="431"/>
                </a:cxn>
                <a:cxn ang="0">
                  <a:pos x="52" y="399"/>
                </a:cxn>
                <a:cxn ang="0">
                  <a:pos x="76" y="364"/>
                </a:cxn>
                <a:cxn ang="0">
                  <a:pos x="100" y="327"/>
                </a:cxn>
                <a:cxn ang="0">
                  <a:pos x="127" y="288"/>
                </a:cxn>
                <a:cxn ang="0">
                  <a:pos x="154" y="251"/>
                </a:cxn>
                <a:cxn ang="0">
                  <a:pos x="182" y="212"/>
                </a:cxn>
                <a:cxn ang="0">
                  <a:pos x="209" y="175"/>
                </a:cxn>
                <a:cxn ang="0">
                  <a:pos x="236" y="141"/>
                </a:cxn>
                <a:cxn ang="0">
                  <a:pos x="260" y="107"/>
                </a:cxn>
                <a:cxn ang="0">
                  <a:pos x="283" y="77"/>
                </a:cxn>
                <a:cxn ang="0">
                  <a:pos x="304" y="50"/>
                </a:cxn>
                <a:cxn ang="0">
                  <a:pos x="321" y="29"/>
                </a:cxn>
                <a:cxn ang="0">
                  <a:pos x="336" y="12"/>
                </a:cxn>
                <a:cxn ang="0">
                  <a:pos x="346" y="0"/>
                </a:cxn>
                <a:cxn ang="0">
                  <a:pos x="362" y="0"/>
                </a:cxn>
              </a:cxnLst>
              <a:rect l="0" t="0" r="r" b="b"/>
              <a:pathLst>
                <a:path w="362" h="487">
                  <a:moveTo>
                    <a:pt x="362" y="0"/>
                  </a:moveTo>
                  <a:lnTo>
                    <a:pt x="351" y="17"/>
                  </a:lnTo>
                  <a:lnTo>
                    <a:pt x="334" y="41"/>
                  </a:lnTo>
                  <a:lnTo>
                    <a:pt x="313" y="70"/>
                  </a:lnTo>
                  <a:lnTo>
                    <a:pt x="290" y="103"/>
                  </a:lnTo>
                  <a:lnTo>
                    <a:pt x="263" y="141"/>
                  </a:lnTo>
                  <a:lnTo>
                    <a:pt x="233" y="179"/>
                  </a:lnTo>
                  <a:lnTo>
                    <a:pt x="204" y="220"/>
                  </a:lnTo>
                  <a:lnTo>
                    <a:pt x="173" y="262"/>
                  </a:lnTo>
                  <a:lnTo>
                    <a:pt x="143" y="303"/>
                  </a:lnTo>
                  <a:lnTo>
                    <a:pt x="113" y="341"/>
                  </a:lnTo>
                  <a:lnTo>
                    <a:pt x="87" y="379"/>
                  </a:lnTo>
                  <a:lnTo>
                    <a:pt x="61" y="411"/>
                  </a:lnTo>
                  <a:lnTo>
                    <a:pt x="39" y="440"/>
                  </a:lnTo>
                  <a:lnTo>
                    <a:pt x="21" y="463"/>
                  </a:lnTo>
                  <a:lnTo>
                    <a:pt x="8" y="479"/>
                  </a:lnTo>
                  <a:lnTo>
                    <a:pt x="0" y="487"/>
                  </a:lnTo>
                  <a:lnTo>
                    <a:pt x="13" y="461"/>
                  </a:lnTo>
                  <a:lnTo>
                    <a:pt x="32" y="431"/>
                  </a:lnTo>
                  <a:lnTo>
                    <a:pt x="52" y="399"/>
                  </a:lnTo>
                  <a:lnTo>
                    <a:pt x="76" y="364"/>
                  </a:lnTo>
                  <a:lnTo>
                    <a:pt x="100" y="327"/>
                  </a:lnTo>
                  <a:lnTo>
                    <a:pt x="127" y="288"/>
                  </a:lnTo>
                  <a:lnTo>
                    <a:pt x="154" y="251"/>
                  </a:lnTo>
                  <a:lnTo>
                    <a:pt x="182" y="212"/>
                  </a:lnTo>
                  <a:lnTo>
                    <a:pt x="209" y="175"/>
                  </a:lnTo>
                  <a:lnTo>
                    <a:pt x="236" y="141"/>
                  </a:lnTo>
                  <a:lnTo>
                    <a:pt x="260" y="107"/>
                  </a:lnTo>
                  <a:lnTo>
                    <a:pt x="283" y="77"/>
                  </a:lnTo>
                  <a:lnTo>
                    <a:pt x="304" y="50"/>
                  </a:lnTo>
                  <a:lnTo>
                    <a:pt x="321" y="29"/>
                  </a:lnTo>
                  <a:lnTo>
                    <a:pt x="336" y="12"/>
                  </a:lnTo>
                  <a:lnTo>
                    <a:pt x="346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40" name="Freeform 156"/>
            <p:cNvSpPr>
              <a:spLocks/>
            </p:cNvSpPr>
            <p:nvPr/>
          </p:nvSpPr>
          <p:spPr bwMode="auto">
            <a:xfrm>
              <a:off x="5037" y="1053"/>
              <a:ext cx="143" cy="123"/>
            </a:xfrm>
            <a:custGeom>
              <a:avLst/>
              <a:gdLst/>
              <a:ahLst/>
              <a:cxnLst>
                <a:cxn ang="0">
                  <a:pos x="28" y="475"/>
                </a:cxn>
                <a:cxn ang="0">
                  <a:pos x="0" y="492"/>
                </a:cxn>
                <a:cxn ang="0">
                  <a:pos x="14" y="467"/>
                </a:cxn>
                <a:cxn ang="0">
                  <a:pos x="40" y="442"/>
                </a:cxn>
                <a:cxn ang="0">
                  <a:pos x="65" y="415"/>
                </a:cxn>
                <a:cxn ang="0">
                  <a:pos x="90" y="389"/>
                </a:cxn>
                <a:cxn ang="0">
                  <a:pos x="115" y="359"/>
                </a:cxn>
                <a:cxn ang="0">
                  <a:pos x="139" y="331"/>
                </a:cxn>
                <a:cxn ang="0">
                  <a:pos x="164" y="302"/>
                </a:cxn>
                <a:cxn ang="0">
                  <a:pos x="188" y="272"/>
                </a:cxn>
                <a:cxn ang="0">
                  <a:pos x="213" y="242"/>
                </a:cxn>
                <a:cxn ang="0">
                  <a:pos x="237" y="212"/>
                </a:cxn>
                <a:cxn ang="0">
                  <a:pos x="261" y="181"/>
                </a:cxn>
                <a:cxn ang="0">
                  <a:pos x="286" y="150"/>
                </a:cxn>
                <a:cxn ang="0">
                  <a:pos x="309" y="120"/>
                </a:cxn>
                <a:cxn ang="0">
                  <a:pos x="334" y="89"/>
                </a:cxn>
                <a:cxn ang="0">
                  <a:pos x="358" y="60"/>
                </a:cxn>
                <a:cxn ang="0">
                  <a:pos x="381" y="29"/>
                </a:cxn>
                <a:cxn ang="0">
                  <a:pos x="406" y="0"/>
                </a:cxn>
                <a:cxn ang="0">
                  <a:pos x="428" y="9"/>
                </a:cxn>
                <a:cxn ang="0">
                  <a:pos x="425" y="16"/>
                </a:cxn>
                <a:cxn ang="0">
                  <a:pos x="414" y="32"/>
                </a:cxn>
                <a:cxn ang="0">
                  <a:pos x="397" y="55"/>
                </a:cxn>
                <a:cxn ang="0">
                  <a:pos x="374" y="84"/>
                </a:cxn>
                <a:cxn ang="0">
                  <a:pos x="346" y="117"/>
                </a:cxn>
                <a:cxn ang="0">
                  <a:pos x="314" y="156"/>
                </a:cxn>
                <a:cxn ang="0">
                  <a:pos x="280" y="196"/>
                </a:cxn>
                <a:cxn ang="0">
                  <a:pos x="243" y="238"/>
                </a:cxn>
                <a:cxn ang="0">
                  <a:pos x="206" y="279"/>
                </a:cxn>
                <a:cxn ang="0">
                  <a:pos x="171" y="321"/>
                </a:cxn>
                <a:cxn ang="0">
                  <a:pos x="137" y="359"/>
                </a:cxn>
                <a:cxn ang="0">
                  <a:pos x="105" y="394"/>
                </a:cxn>
                <a:cxn ang="0">
                  <a:pos x="78" y="425"/>
                </a:cxn>
                <a:cxn ang="0">
                  <a:pos x="55" y="448"/>
                </a:cxn>
                <a:cxn ang="0">
                  <a:pos x="38" y="466"/>
                </a:cxn>
                <a:cxn ang="0">
                  <a:pos x="28" y="475"/>
                </a:cxn>
              </a:cxnLst>
              <a:rect l="0" t="0" r="r" b="b"/>
              <a:pathLst>
                <a:path w="428" h="492">
                  <a:moveTo>
                    <a:pt x="28" y="475"/>
                  </a:moveTo>
                  <a:lnTo>
                    <a:pt x="0" y="492"/>
                  </a:lnTo>
                  <a:lnTo>
                    <a:pt x="14" y="467"/>
                  </a:lnTo>
                  <a:lnTo>
                    <a:pt x="40" y="442"/>
                  </a:lnTo>
                  <a:lnTo>
                    <a:pt x="65" y="415"/>
                  </a:lnTo>
                  <a:lnTo>
                    <a:pt x="90" y="389"/>
                  </a:lnTo>
                  <a:lnTo>
                    <a:pt x="115" y="359"/>
                  </a:lnTo>
                  <a:lnTo>
                    <a:pt x="139" y="331"/>
                  </a:lnTo>
                  <a:lnTo>
                    <a:pt x="164" y="302"/>
                  </a:lnTo>
                  <a:lnTo>
                    <a:pt x="188" y="272"/>
                  </a:lnTo>
                  <a:lnTo>
                    <a:pt x="213" y="242"/>
                  </a:lnTo>
                  <a:lnTo>
                    <a:pt x="237" y="212"/>
                  </a:lnTo>
                  <a:lnTo>
                    <a:pt x="261" y="181"/>
                  </a:lnTo>
                  <a:lnTo>
                    <a:pt x="286" y="150"/>
                  </a:lnTo>
                  <a:lnTo>
                    <a:pt x="309" y="120"/>
                  </a:lnTo>
                  <a:lnTo>
                    <a:pt x="334" y="89"/>
                  </a:lnTo>
                  <a:lnTo>
                    <a:pt x="358" y="60"/>
                  </a:lnTo>
                  <a:lnTo>
                    <a:pt x="381" y="29"/>
                  </a:lnTo>
                  <a:lnTo>
                    <a:pt x="406" y="0"/>
                  </a:lnTo>
                  <a:lnTo>
                    <a:pt x="428" y="9"/>
                  </a:lnTo>
                  <a:lnTo>
                    <a:pt x="425" y="16"/>
                  </a:lnTo>
                  <a:lnTo>
                    <a:pt x="414" y="32"/>
                  </a:lnTo>
                  <a:lnTo>
                    <a:pt x="397" y="55"/>
                  </a:lnTo>
                  <a:lnTo>
                    <a:pt x="374" y="84"/>
                  </a:lnTo>
                  <a:lnTo>
                    <a:pt x="346" y="117"/>
                  </a:lnTo>
                  <a:lnTo>
                    <a:pt x="314" y="156"/>
                  </a:lnTo>
                  <a:lnTo>
                    <a:pt x="280" y="196"/>
                  </a:lnTo>
                  <a:lnTo>
                    <a:pt x="243" y="238"/>
                  </a:lnTo>
                  <a:lnTo>
                    <a:pt x="206" y="279"/>
                  </a:lnTo>
                  <a:lnTo>
                    <a:pt x="171" y="321"/>
                  </a:lnTo>
                  <a:lnTo>
                    <a:pt x="137" y="359"/>
                  </a:lnTo>
                  <a:lnTo>
                    <a:pt x="105" y="394"/>
                  </a:lnTo>
                  <a:lnTo>
                    <a:pt x="78" y="425"/>
                  </a:lnTo>
                  <a:lnTo>
                    <a:pt x="55" y="448"/>
                  </a:lnTo>
                  <a:lnTo>
                    <a:pt x="38" y="466"/>
                  </a:lnTo>
                  <a:lnTo>
                    <a:pt x="28" y="4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41" name="Freeform 157"/>
            <p:cNvSpPr>
              <a:spLocks/>
            </p:cNvSpPr>
            <p:nvPr/>
          </p:nvSpPr>
          <p:spPr bwMode="auto">
            <a:xfrm>
              <a:off x="5064" y="1061"/>
              <a:ext cx="133" cy="105"/>
            </a:xfrm>
            <a:custGeom>
              <a:avLst/>
              <a:gdLst/>
              <a:ahLst/>
              <a:cxnLst>
                <a:cxn ang="0">
                  <a:pos x="97" y="333"/>
                </a:cxn>
                <a:cxn ang="0">
                  <a:pos x="85" y="346"/>
                </a:cxn>
                <a:cxn ang="0">
                  <a:pos x="74" y="359"/>
                </a:cxn>
                <a:cxn ang="0">
                  <a:pos x="63" y="373"/>
                </a:cxn>
                <a:cxn ang="0">
                  <a:pos x="51" y="386"/>
                </a:cxn>
                <a:cxn ang="0">
                  <a:pos x="40" y="397"/>
                </a:cxn>
                <a:cxn ang="0">
                  <a:pos x="27" y="407"/>
                </a:cxn>
                <a:cxn ang="0">
                  <a:pos x="14" y="415"/>
                </a:cxn>
                <a:cxn ang="0">
                  <a:pos x="0" y="419"/>
                </a:cxn>
                <a:cxn ang="0">
                  <a:pos x="5" y="412"/>
                </a:cxn>
                <a:cxn ang="0">
                  <a:pos x="15" y="400"/>
                </a:cxn>
                <a:cxn ang="0">
                  <a:pos x="30" y="382"/>
                </a:cxn>
                <a:cxn ang="0">
                  <a:pos x="49" y="361"/>
                </a:cxn>
                <a:cxn ang="0">
                  <a:pos x="73" y="334"/>
                </a:cxn>
                <a:cxn ang="0">
                  <a:pos x="100" y="306"/>
                </a:cxn>
                <a:cxn ang="0">
                  <a:pos x="128" y="274"/>
                </a:cxn>
                <a:cxn ang="0">
                  <a:pos x="158" y="242"/>
                </a:cxn>
                <a:cxn ang="0">
                  <a:pos x="189" y="208"/>
                </a:cxn>
                <a:cxn ang="0">
                  <a:pos x="221" y="173"/>
                </a:cxn>
                <a:cxn ang="0">
                  <a:pos x="251" y="140"/>
                </a:cxn>
                <a:cxn ang="0">
                  <a:pos x="281" y="108"/>
                </a:cxn>
                <a:cxn ang="0">
                  <a:pos x="307" y="76"/>
                </a:cxn>
                <a:cxn ang="0">
                  <a:pos x="333" y="48"/>
                </a:cxn>
                <a:cxn ang="0">
                  <a:pos x="355" y="23"/>
                </a:cxn>
                <a:cxn ang="0">
                  <a:pos x="372" y="1"/>
                </a:cxn>
                <a:cxn ang="0">
                  <a:pos x="382" y="0"/>
                </a:cxn>
                <a:cxn ang="0">
                  <a:pos x="391" y="3"/>
                </a:cxn>
                <a:cxn ang="0">
                  <a:pos x="398" y="9"/>
                </a:cxn>
                <a:cxn ang="0">
                  <a:pos x="398" y="20"/>
                </a:cxn>
                <a:cxn ang="0">
                  <a:pos x="381" y="40"/>
                </a:cxn>
                <a:cxn ang="0">
                  <a:pos x="364" y="60"/>
                </a:cxn>
                <a:cxn ang="0">
                  <a:pos x="347" y="80"/>
                </a:cxn>
                <a:cxn ang="0">
                  <a:pos x="327" y="100"/>
                </a:cxn>
                <a:cxn ang="0">
                  <a:pos x="309" y="118"/>
                </a:cxn>
                <a:cxn ang="0">
                  <a:pos x="289" y="138"/>
                </a:cxn>
                <a:cxn ang="0">
                  <a:pos x="270" y="157"/>
                </a:cxn>
                <a:cxn ang="0">
                  <a:pos x="250" y="177"/>
                </a:cxn>
                <a:cxn ang="0">
                  <a:pos x="230" y="196"/>
                </a:cxn>
                <a:cxn ang="0">
                  <a:pos x="211" y="216"/>
                </a:cxn>
                <a:cxn ang="0">
                  <a:pos x="191" y="234"/>
                </a:cxn>
                <a:cxn ang="0">
                  <a:pos x="172" y="254"/>
                </a:cxn>
                <a:cxn ang="0">
                  <a:pos x="152" y="274"/>
                </a:cxn>
                <a:cxn ang="0">
                  <a:pos x="134" y="293"/>
                </a:cxn>
                <a:cxn ang="0">
                  <a:pos x="115" y="313"/>
                </a:cxn>
                <a:cxn ang="0">
                  <a:pos x="97" y="333"/>
                </a:cxn>
              </a:cxnLst>
              <a:rect l="0" t="0" r="r" b="b"/>
              <a:pathLst>
                <a:path w="398" h="419">
                  <a:moveTo>
                    <a:pt x="97" y="333"/>
                  </a:moveTo>
                  <a:lnTo>
                    <a:pt x="85" y="346"/>
                  </a:lnTo>
                  <a:lnTo>
                    <a:pt x="74" y="359"/>
                  </a:lnTo>
                  <a:lnTo>
                    <a:pt x="63" y="373"/>
                  </a:lnTo>
                  <a:lnTo>
                    <a:pt x="51" y="386"/>
                  </a:lnTo>
                  <a:lnTo>
                    <a:pt x="40" y="397"/>
                  </a:lnTo>
                  <a:lnTo>
                    <a:pt x="27" y="407"/>
                  </a:lnTo>
                  <a:lnTo>
                    <a:pt x="14" y="415"/>
                  </a:lnTo>
                  <a:lnTo>
                    <a:pt x="0" y="419"/>
                  </a:lnTo>
                  <a:lnTo>
                    <a:pt x="5" y="412"/>
                  </a:lnTo>
                  <a:lnTo>
                    <a:pt x="15" y="400"/>
                  </a:lnTo>
                  <a:lnTo>
                    <a:pt x="30" y="382"/>
                  </a:lnTo>
                  <a:lnTo>
                    <a:pt x="49" y="361"/>
                  </a:lnTo>
                  <a:lnTo>
                    <a:pt x="73" y="334"/>
                  </a:lnTo>
                  <a:lnTo>
                    <a:pt x="100" y="306"/>
                  </a:lnTo>
                  <a:lnTo>
                    <a:pt x="128" y="274"/>
                  </a:lnTo>
                  <a:lnTo>
                    <a:pt x="158" y="242"/>
                  </a:lnTo>
                  <a:lnTo>
                    <a:pt x="189" y="208"/>
                  </a:lnTo>
                  <a:lnTo>
                    <a:pt x="221" y="173"/>
                  </a:lnTo>
                  <a:lnTo>
                    <a:pt x="251" y="140"/>
                  </a:lnTo>
                  <a:lnTo>
                    <a:pt x="281" y="108"/>
                  </a:lnTo>
                  <a:lnTo>
                    <a:pt x="307" y="76"/>
                  </a:lnTo>
                  <a:lnTo>
                    <a:pt x="333" y="48"/>
                  </a:lnTo>
                  <a:lnTo>
                    <a:pt x="355" y="23"/>
                  </a:lnTo>
                  <a:lnTo>
                    <a:pt x="372" y="1"/>
                  </a:lnTo>
                  <a:lnTo>
                    <a:pt x="382" y="0"/>
                  </a:lnTo>
                  <a:lnTo>
                    <a:pt x="391" y="3"/>
                  </a:lnTo>
                  <a:lnTo>
                    <a:pt x="398" y="9"/>
                  </a:lnTo>
                  <a:lnTo>
                    <a:pt x="398" y="20"/>
                  </a:lnTo>
                  <a:lnTo>
                    <a:pt x="381" y="40"/>
                  </a:lnTo>
                  <a:lnTo>
                    <a:pt x="364" y="60"/>
                  </a:lnTo>
                  <a:lnTo>
                    <a:pt x="347" y="80"/>
                  </a:lnTo>
                  <a:lnTo>
                    <a:pt x="327" y="100"/>
                  </a:lnTo>
                  <a:lnTo>
                    <a:pt x="309" y="118"/>
                  </a:lnTo>
                  <a:lnTo>
                    <a:pt x="289" y="138"/>
                  </a:lnTo>
                  <a:lnTo>
                    <a:pt x="270" y="157"/>
                  </a:lnTo>
                  <a:lnTo>
                    <a:pt x="250" y="177"/>
                  </a:lnTo>
                  <a:lnTo>
                    <a:pt x="230" y="196"/>
                  </a:lnTo>
                  <a:lnTo>
                    <a:pt x="211" y="216"/>
                  </a:lnTo>
                  <a:lnTo>
                    <a:pt x="191" y="234"/>
                  </a:lnTo>
                  <a:lnTo>
                    <a:pt x="172" y="254"/>
                  </a:lnTo>
                  <a:lnTo>
                    <a:pt x="152" y="274"/>
                  </a:lnTo>
                  <a:lnTo>
                    <a:pt x="134" y="293"/>
                  </a:lnTo>
                  <a:lnTo>
                    <a:pt x="115" y="313"/>
                  </a:lnTo>
                  <a:lnTo>
                    <a:pt x="97" y="3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42" name="Freeform 158"/>
            <p:cNvSpPr>
              <a:spLocks/>
            </p:cNvSpPr>
            <p:nvPr/>
          </p:nvSpPr>
          <p:spPr bwMode="auto">
            <a:xfrm>
              <a:off x="5098" y="1069"/>
              <a:ext cx="108" cy="8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22" y="318"/>
                </a:cxn>
                <a:cxn ang="0">
                  <a:pos x="44" y="301"/>
                </a:cxn>
                <a:cxn ang="0">
                  <a:pos x="65" y="282"/>
                </a:cxn>
                <a:cxn ang="0">
                  <a:pos x="87" y="264"/>
                </a:cxn>
                <a:cxn ang="0">
                  <a:pos x="108" y="244"/>
                </a:cxn>
                <a:cxn ang="0">
                  <a:pos x="129" y="224"/>
                </a:cxn>
                <a:cxn ang="0">
                  <a:pos x="149" y="203"/>
                </a:cxn>
                <a:cxn ang="0">
                  <a:pos x="169" y="181"/>
                </a:cxn>
                <a:cxn ang="0">
                  <a:pos x="189" y="160"/>
                </a:cxn>
                <a:cxn ang="0">
                  <a:pos x="209" y="139"/>
                </a:cxn>
                <a:cxn ang="0">
                  <a:pos x="229" y="117"/>
                </a:cxn>
                <a:cxn ang="0">
                  <a:pos x="248" y="95"/>
                </a:cxn>
                <a:cxn ang="0">
                  <a:pos x="267" y="73"/>
                </a:cxn>
                <a:cxn ang="0">
                  <a:pos x="286" y="52"/>
                </a:cxn>
                <a:cxn ang="0">
                  <a:pos x="306" y="31"/>
                </a:cxn>
                <a:cxn ang="0">
                  <a:pos x="324" y="11"/>
                </a:cxn>
                <a:cxn ang="0">
                  <a:pos x="321" y="4"/>
                </a:cxn>
                <a:cxn ang="0">
                  <a:pos x="317" y="0"/>
                </a:cxn>
                <a:cxn ang="0">
                  <a:pos x="311" y="0"/>
                </a:cxn>
                <a:cxn ang="0">
                  <a:pos x="303" y="3"/>
                </a:cxn>
                <a:cxn ang="0">
                  <a:pos x="290" y="19"/>
                </a:cxn>
                <a:cxn ang="0">
                  <a:pos x="275" y="36"/>
                </a:cxn>
                <a:cxn ang="0">
                  <a:pos x="261" y="52"/>
                </a:cxn>
                <a:cxn ang="0">
                  <a:pos x="246" y="69"/>
                </a:cxn>
                <a:cxn ang="0">
                  <a:pos x="230" y="85"/>
                </a:cxn>
                <a:cxn ang="0">
                  <a:pos x="215" y="103"/>
                </a:cxn>
                <a:cxn ang="0">
                  <a:pos x="200" y="119"/>
                </a:cxn>
                <a:cxn ang="0">
                  <a:pos x="184" y="136"/>
                </a:cxn>
                <a:cxn ang="0">
                  <a:pos x="168" y="152"/>
                </a:cxn>
                <a:cxn ang="0">
                  <a:pos x="151" y="169"/>
                </a:cxn>
                <a:cxn ang="0">
                  <a:pos x="136" y="185"/>
                </a:cxn>
                <a:cxn ang="0">
                  <a:pos x="120" y="201"/>
                </a:cxn>
                <a:cxn ang="0">
                  <a:pos x="104" y="217"/>
                </a:cxn>
                <a:cxn ang="0">
                  <a:pos x="89" y="233"/>
                </a:cxn>
                <a:cxn ang="0">
                  <a:pos x="75" y="248"/>
                </a:cxn>
                <a:cxn ang="0">
                  <a:pos x="60" y="264"/>
                </a:cxn>
                <a:cxn ang="0">
                  <a:pos x="55" y="269"/>
                </a:cxn>
                <a:cxn ang="0">
                  <a:pos x="48" y="276"/>
                </a:cxn>
                <a:cxn ang="0">
                  <a:pos x="41" y="285"/>
                </a:cxn>
                <a:cxn ang="0">
                  <a:pos x="32" y="294"/>
                </a:cxn>
                <a:cxn ang="0">
                  <a:pos x="23" y="305"/>
                </a:cxn>
                <a:cxn ang="0">
                  <a:pos x="16" y="316"/>
                </a:cxn>
                <a:cxn ang="0">
                  <a:pos x="8" y="326"/>
                </a:cxn>
                <a:cxn ang="0">
                  <a:pos x="0" y="334"/>
                </a:cxn>
              </a:cxnLst>
              <a:rect l="0" t="0" r="r" b="b"/>
              <a:pathLst>
                <a:path w="324" h="334">
                  <a:moveTo>
                    <a:pt x="0" y="334"/>
                  </a:moveTo>
                  <a:lnTo>
                    <a:pt x="22" y="318"/>
                  </a:lnTo>
                  <a:lnTo>
                    <a:pt x="44" y="301"/>
                  </a:lnTo>
                  <a:lnTo>
                    <a:pt x="65" y="282"/>
                  </a:lnTo>
                  <a:lnTo>
                    <a:pt x="87" y="264"/>
                  </a:lnTo>
                  <a:lnTo>
                    <a:pt x="108" y="244"/>
                  </a:lnTo>
                  <a:lnTo>
                    <a:pt x="129" y="224"/>
                  </a:lnTo>
                  <a:lnTo>
                    <a:pt x="149" y="203"/>
                  </a:lnTo>
                  <a:lnTo>
                    <a:pt x="169" y="181"/>
                  </a:lnTo>
                  <a:lnTo>
                    <a:pt x="189" y="160"/>
                  </a:lnTo>
                  <a:lnTo>
                    <a:pt x="209" y="139"/>
                  </a:lnTo>
                  <a:lnTo>
                    <a:pt x="229" y="117"/>
                  </a:lnTo>
                  <a:lnTo>
                    <a:pt x="248" y="95"/>
                  </a:lnTo>
                  <a:lnTo>
                    <a:pt x="267" y="73"/>
                  </a:lnTo>
                  <a:lnTo>
                    <a:pt x="286" y="52"/>
                  </a:lnTo>
                  <a:lnTo>
                    <a:pt x="306" y="31"/>
                  </a:lnTo>
                  <a:lnTo>
                    <a:pt x="324" y="11"/>
                  </a:lnTo>
                  <a:lnTo>
                    <a:pt x="321" y="4"/>
                  </a:lnTo>
                  <a:lnTo>
                    <a:pt x="317" y="0"/>
                  </a:lnTo>
                  <a:lnTo>
                    <a:pt x="311" y="0"/>
                  </a:lnTo>
                  <a:lnTo>
                    <a:pt x="303" y="3"/>
                  </a:lnTo>
                  <a:lnTo>
                    <a:pt x="290" y="19"/>
                  </a:lnTo>
                  <a:lnTo>
                    <a:pt x="275" y="36"/>
                  </a:lnTo>
                  <a:lnTo>
                    <a:pt x="261" y="52"/>
                  </a:lnTo>
                  <a:lnTo>
                    <a:pt x="246" y="69"/>
                  </a:lnTo>
                  <a:lnTo>
                    <a:pt x="230" y="85"/>
                  </a:lnTo>
                  <a:lnTo>
                    <a:pt x="215" y="103"/>
                  </a:lnTo>
                  <a:lnTo>
                    <a:pt x="200" y="119"/>
                  </a:lnTo>
                  <a:lnTo>
                    <a:pt x="184" y="136"/>
                  </a:lnTo>
                  <a:lnTo>
                    <a:pt x="168" y="152"/>
                  </a:lnTo>
                  <a:lnTo>
                    <a:pt x="151" y="169"/>
                  </a:lnTo>
                  <a:lnTo>
                    <a:pt x="136" y="185"/>
                  </a:lnTo>
                  <a:lnTo>
                    <a:pt x="120" y="201"/>
                  </a:lnTo>
                  <a:lnTo>
                    <a:pt x="104" y="217"/>
                  </a:lnTo>
                  <a:lnTo>
                    <a:pt x="89" y="233"/>
                  </a:lnTo>
                  <a:lnTo>
                    <a:pt x="75" y="248"/>
                  </a:lnTo>
                  <a:lnTo>
                    <a:pt x="60" y="264"/>
                  </a:lnTo>
                  <a:lnTo>
                    <a:pt x="55" y="269"/>
                  </a:lnTo>
                  <a:lnTo>
                    <a:pt x="48" y="276"/>
                  </a:lnTo>
                  <a:lnTo>
                    <a:pt x="41" y="285"/>
                  </a:lnTo>
                  <a:lnTo>
                    <a:pt x="32" y="294"/>
                  </a:lnTo>
                  <a:lnTo>
                    <a:pt x="23" y="305"/>
                  </a:lnTo>
                  <a:lnTo>
                    <a:pt x="16" y="316"/>
                  </a:lnTo>
                  <a:lnTo>
                    <a:pt x="8" y="326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43" name="Freeform 159"/>
            <p:cNvSpPr>
              <a:spLocks/>
            </p:cNvSpPr>
            <p:nvPr/>
          </p:nvSpPr>
          <p:spPr bwMode="auto">
            <a:xfrm>
              <a:off x="5030" y="1045"/>
              <a:ext cx="137" cy="128"/>
            </a:xfrm>
            <a:custGeom>
              <a:avLst/>
              <a:gdLst/>
              <a:ahLst/>
              <a:cxnLst>
                <a:cxn ang="0">
                  <a:pos x="27" y="489"/>
                </a:cxn>
                <a:cxn ang="0">
                  <a:pos x="0" y="510"/>
                </a:cxn>
                <a:cxn ang="0">
                  <a:pos x="16" y="483"/>
                </a:cxn>
                <a:cxn ang="0">
                  <a:pos x="33" y="458"/>
                </a:cxn>
                <a:cxn ang="0">
                  <a:pos x="51" y="433"/>
                </a:cxn>
                <a:cxn ang="0">
                  <a:pos x="71" y="409"/>
                </a:cxn>
                <a:cxn ang="0">
                  <a:pos x="90" y="386"/>
                </a:cxn>
                <a:cxn ang="0">
                  <a:pos x="111" y="362"/>
                </a:cxn>
                <a:cxn ang="0">
                  <a:pos x="131" y="338"/>
                </a:cxn>
                <a:cxn ang="0">
                  <a:pos x="152" y="314"/>
                </a:cxn>
                <a:cxn ang="0">
                  <a:pos x="165" y="295"/>
                </a:cxn>
                <a:cxn ang="0">
                  <a:pos x="180" y="276"/>
                </a:cxn>
                <a:cxn ang="0">
                  <a:pos x="193" y="256"/>
                </a:cxn>
                <a:cxn ang="0">
                  <a:pos x="208" y="237"/>
                </a:cxn>
                <a:cxn ang="0">
                  <a:pos x="223" y="219"/>
                </a:cxn>
                <a:cxn ang="0">
                  <a:pos x="236" y="199"/>
                </a:cxn>
                <a:cxn ang="0">
                  <a:pos x="251" y="180"/>
                </a:cxn>
                <a:cxn ang="0">
                  <a:pos x="265" y="161"/>
                </a:cxn>
                <a:cxn ang="0">
                  <a:pos x="280" y="143"/>
                </a:cxn>
                <a:cxn ang="0">
                  <a:pos x="295" y="123"/>
                </a:cxn>
                <a:cxn ang="0">
                  <a:pos x="309" y="104"/>
                </a:cxn>
                <a:cxn ang="0">
                  <a:pos x="323" y="84"/>
                </a:cxn>
                <a:cxn ang="0">
                  <a:pos x="337" y="64"/>
                </a:cxn>
                <a:cxn ang="0">
                  <a:pos x="352" y="44"/>
                </a:cxn>
                <a:cxn ang="0">
                  <a:pos x="367" y="24"/>
                </a:cxn>
                <a:cxn ang="0">
                  <a:pos x="380" y="3"/>
                </a:cxn>
                <a:cxn ang="0">
                  <a:pos x="391" y="0"/>
                </a:cxn>
                <a:cxn ang="0">
                  <a:pos x="400" y="3"/>
                </a:cxn>
                <a:cxn ang="0">
                  <a:pos x="406" y="10"/>
                </a:cxn>
                <a:cxn ang="0">
                  <a:pos x="411" y="16"/>
                </a:cxn>
                <a:cxn ang="0">
                  <a:pos x="388" y="47"/>
                </a:cxn>
                <a:cxn ang="0">
                  <a:pos x="364" y="78"/>
                </a:cxn>
                <a:cxn ang="0">
                  <a:pos x="341" y="107"/>
                </a:cxn>
                <a:cxn ang="0">
                  <a:pos x="318" y="138"/>
                </a:cxn>
                <a:cxn ang="0">
                  <a:pos x="295" y="168"/>
                </a:cxn>
                <a:cxn ang="0">
                  <a:pos x="271" y="197"/>
                </a:cxn>
                <a:cxn ang="0">
                  <a:pos x="248" y="228"/>
                </a:cxn>
                <a:cxn ang="0">
                  <a:pos x="224" y="257"/>
                </a:cxn>
                <a:cxn ang="0">
                  <a:pos x="201" y="288"/>
                </a:cxn>
                <a:cxn ang="0">
                  <a:pos x="176" y="317"/>
                </a:cxn>
                <a:cxn ang="0">
                  <a:pos x="152" y="346"/>
                </a:cxn>
                <a:cxn ang="0">
                  <a:pos x="127" y="374"/>
                </a:cxn>
                <a:cxn ang="0">
                  <a:pos x="103" y="404"/>
                </a:cxn>
                <a:cxn ang="0">
                  <a:pos x="78" y="433"/>
                </a:cxn>
                <a:cxn ang="0">
                  <a:pos x="53" y="461"/>
                </a:cxn>
                <a:cxn ang="0">
                  <a:pos x="27" y="489"/>
                </a:cxn>
              </a:cxnLst>
              <a:rect l="0" t="0" r="r" b="b"/>
              <a:pathLst>
                <a:path w="411" h="510">
                  <a:moveTo>
                    <a:pt x="27" y="489"/>
                  </a:moveTo>
                  <a:lnTo>
                    <a:pt x="0" y="510"/>
                  </a:lnTo>
                  <a:lnTo>
                    <a:pt x="16" y="483"/>
                  </a:lnTo>
                  <a:lnTo>
                    <a:pt x="33" y="458"/>
                  </a:lnTo>
                  <a:lnTo>
                    <a:pt x="51" y="433"/>
                  </a:lnTo>
                  <a:lnTo>
                    <a:pt x="71" y="409"/>
                  </a:lnTo>
                  <a:lnTo>
                    <a:pt x="90" y="386"/>
                  </a:lnTo>
                  <a:lnTo>
                    <a:pt x="111" y="362"/>
                  </a:lnTo>
                  <a:lnTo>
                    <a:pt x="131" y="338"/>
                  </a:lnTo>
                  <a:lnTo>
                    <a:pt x="152" y="314"/>
                  </a:lnTo>
                  <a:lnTo>
                    <a:pt x="165" y="295"/>
                  </a:lnTo>
                  <a:lnTo>
                    <a:pt x="180" y="276"/>
                  </a:lnTo>
                  <a:lnTo>
                    <a:pt x="193" y="256"/>
                  </a:lnTo>
                  <a:lnTo>
                    <a:pt x="208" y="237"/>
                  </a:lnTo>
                  <a:lnTo>
                    <a:pt x="223" y="219"/>
                  </a:lnTo>
                  <a:lnTo>
                    <a:pt x="236" y="199"/>
                  </a:lnTo>
                  <a:lnTo>
                    <a:pt x="251" y="180"/>
                  </a:lnTo>
                  <a:lnTo>
                    <a:pt x="265" y="161"/>
                  </a:lnTo>
                  <a:lnTo>
                    <a:pt x="280" y="143"/>
                  </a:lnTo>
                  <a:lnTo>
                    <a:pt x="295" y="123"/>
                  </a:lnTo>
                  <a:lnTo>
                    <a:pt x="309" y="104"/>
                  </a:lnTo>
                  <a:lnTo>
                    <a:pt x="323" y="84"/>
                  </a:lnTo>
                  <a:lnTo>
                    <a:pt x="337" y="64"/>
                  </a:lnTo>
                  <a:lnTo>
                    <a:pt x="352" y="44"/>
                  </a:lnTo>
                  <a:lnTo>
                    <a:pt x="367" y="24"/>
                  </a:lnTo>
                  <a:lnTo>
                    <a:pt x="380" y="3"/>
                  </a:lnTo>
                  <a:lnTo>
                    <a:pt x="391" y="0"/>
                  </a:lnTo>
                  <a:lnTo>
                    <a:pt x="400" y="3"/>
                  </a:lnTo>
                  <a:lnTo>
                    <a:pt x="406" y="10"/>
                  </a:lnTo>
                  <a:lnTo>
                    <a:pt x="411" y="16"/>
                  </a:lnTo>
                  <a:lnTo>
                    <a:pt x="388" y="47"/>
                  </a:lnTo>
                  <a:lnTo>
                    <a:pt x="364" y="78"/>
                  </a:lnTo>
                  <a:lnTo>
                    <a:pt x="341" y="107"/>
                  </a:lnTo>
                  <a:lnTo>
                    <a:pt x="318" y="138"/>
                  </a:lnTo>
                  <a:lnTo>
                    <a:pt x="295" y="168"/>
                  </a:lnTo>
                  <a:lnTo>
                    <a:pt x="271" y="197"/>
                  </a:lnTo>
                  <a:lnTo>
                    <a:pt x="248" y="228"/>
                  </a:lnTo>
                  <a:lnTo>
                    <a:pt x="224" y="257"/>
                  </a:lnTo>
                  <a:lnTo>
                    <a:pt x="201" y="288"/>
                  </a:lnTo>
                  <a:lnTo>
                    <a:pt x="176" y="317"/>
                  </a:lnTo>
                  <a:lnTo>
                    <a:pt x="152" y="346"/>
                  </a:lnTo>
                  <a:lnTo>
                    <a:pt x="127" y="374"/>
                  </a:lnTo>
                  <a:lnTo>
                    <a:pt x="103" y="404"/>
                  </a:lnTo>
                  <a:lnTo>
                    <a:pt x="78" y="433"/>
                  </a:lnTo>
                  <a:lnTo>
                    <a:pt x="53" y="461"/>
                  </a:lnTo>
                  <a:lnTo>
                    <a:pt x="27" y="4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44" name="Freeform 160"/>
            <p:cNvSpPr>
              <a:spLocks/>
            </p:cNvSpPr>
            <p:nvPr/>
          </p:nvSpPr>
          <p:spPr bwMode="auto">
            <a:xfrm>
              <a:off x="5180" y="1062"/>
              <a:ext cx="75" cy="57"/>
            </a:xfrm>
            <a:custGeom>
              <a:avLst/>
              <a:gdLst/>
              <a:ahLst/>
              <a:cxnLst>
                <a:cxn ang="0">
                  <a:pos x="193" y="42"/>
                </a:cxn>
                <a:cxn ang="0">
                  <a:pos x="172" y="63"/>
                </a:cxn>
                <a:cxn ang="0">
                  <a:pos x="150" y="87"/>
                </a:cxn>
                <a:cxn ang="0">
                  <a:pos x="128" y="113"/>
                </a:cxn>
                <a:cxn ang="0">
                  <a:pos x="105" y="141"/>
                </a:cxn>
                <a:cxn ang="0">
                  <a:pos x="80" y="168"/>
                </a:cxn>
                <a:cxn ang="0">
                  <a:pos x="55" y="192"/>
                </a:cxn>
                <a:cxn ang="0">
                  <a:pos x="28" y="212"/>
                </a:cxn>
                <a:cxn ang="0">
                  <a:pos x="0" y="228"/>
                </a:cxn>
                <a:cxn ang="0">
                  <a:pos x="6" y="220"/>
                </a:cxn>
                <a:cxn ang="0">
                  <a:pos x="14" y="212"/>
                </a:cxn>
                <a:cxn ang="0">
                  <a:pos x="23" y="201"/>
                </a:cxn>
                <a:cxn ang="0">
                  <a:pos x="29" y="191"/>
                </a:cxn>
                <a:cxn ang="0">
                  <a:pos x="50" y="169"/>
                </a:cxn>
                <a:cxn ang="0">
                  <a:pos x="72" y="144"/>
                </a:cxn>
                <a:cxn ang="0">
                  <a:pos x="94" y="119"/>
                </a:cxn>
                <a:cxn ang="0">
                  <a:pos x="116" y="93"/>
                </a:cxn>
                <a:cxn ang="0">
                  <a:pos x="138" y="67"/>
                </a:cxn>
                <a:cxn ang="0">
                  <a:pos x="160" y="43"/>
                </a:cxn>
                <a:cxn ang="0">
                  <a:pos x="182" y="20"/>
                </a:cxn>
                <a:cxn ang="0">
                  <a:pos x="204" y="2"/>
                </a:cxn>
                <a:cxn ang="0">
                  <a:pos x="212" y="0"/>
                </a:cxn>
                <a:cxn ang="0">
                  <a:pos x="216" y="2"/>
                </a:cxn>
                <a:cxn ang="0">
                  <a:pos x="218" y="7"/>
                </a:cxn>
                <a:cxn ang="0">
                  <a:pos x="225" y="11"/>
                </a:cxn>
                <a:cxn ang="0">
                  <a:pos x="193" y="42"/>
                </a:cxn>
              </a:cxnLst>
              <a:rect l="0" t="0" r="r" b="b"/>
              <a:pathLst>
                <a:path w="225" h="228">
                  <a:moveTo>
                    <a:pt x="193" y="42"/>
                  </a:moveTo>
                  <a:lnTo>
                    <a:pt x="172" y="63"/>
                  </a:lnTo>
                  <a:lnTo>
                    <a:pt x="150" y="87"/>
                  </a:lnTo>
                  <a:lnTo>
                    <a:pt x="128" y="113"/>
                  </a:lnTo>
                  <a:lnTo>
                    <a:pt x="105" y="141"/>
                  </a:lnTo>
                  <a:lnTo>
                    <a:pt x="80" y="168"/>
                  </a:lnTo>
                  <a:lnTo>
                    <a:pt x="55" y="192"/>
                  </a:lnTo>
                  <a:lnTo>
                    <a:pt x="28" y="212"/>
                  </a:lnTo>
                  <a:lnTo>
                    <a:pt x="0" y="228"/>
                  </a:lnTo>
                  <a:lnTo>
                    <a:pt x="6" y="220"/>
                  </a:lnTo>
                  <a:lnTo>
                    <a:pt x="14" y="212"/>
                  </a:lnTo>
                  <a:lnTo>
                    <a:pt x="23" y="201"/>
                  </a:lnTo>
                  <a:lnTo>
                    <a:pt x="29" y="191"/>
                  </a:lnTo>
                  <a:lnTo>
                    <a:pt x="50" y="169"/>
                  </a:lnTo>
                  <a:lnTo>
                    <a:pt x="72" y="144"/>
                  </a:lnTo>
                  <a:lnTo>
                    <a:pt x="94" y="119"/>
                  </a:lnTo>
                  <a:lnTo>
                    <a:pt x="116" y="93"/>
                  </a:lnTo>
                  <a:lnTo>
                    <a:pt x="138" y="67"/>
                  </a:lnTo>
                  <a:lnTo>
                    <a:pt x="160" y="43"/>
                  </a:lnTo>
                  <a:lnTo>
                    <a:pt x="182" y="20"/>
                  </a:lnTo>
                  <a:lnTo>
                    <a:pt x="204" y="2"/>
                  </a:lnTo>
                  <a:lnTo>
                    <a:pt x="212" y="0"/>
                  </a:lnTo>
                  <a:lnTo>
                    <a:pt x="216" y="2"/>
                  </a:lnTo>
                  <a:lnTo>
                    <a:pt x="218" y="7"/>
                  </a:lnTo>
                  <a:lnTo>
                    <a:pt x="225" y="11"/>
                  </a:lnTo>
                  <a:lnTo>
                    <a:pt x="193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45" name="Freeform 161"/>
            <p:cNvSpPr>
              <a:spLocks/>
            </p:cNvSpPr>
            <p:nvPr/>
          </p:nvSpPr>
          <p:spPr bwMode="auto">
            <a:xfrm>
              <a:off x="5216" y="1064"/>
              <a:ext cx="52" cy="41"/>
            </a:xfrm>
            <a:custGeom>
              <a:avLst/>
              <a:gdLst/>
              <a:ahLst/>
              <a:cxnLst>
                <a:cxn ang="0">
                  <a:pos x="79" y="96"/>
                </a:cxn>
                <a:cxn ang="0">
                  <a:pos x="69" y="105"/>
                </a:cxn>
                <a:cxn ang="0">
                  <a:pos x="61" y="116"/>
                </a:cxn>
                <a:cxn ang="0">
                  <a:pos x="51" y="125"/>
                </a:cxn>
                <a:cxn ang="0">
                  <a:pos x="41" y="135"/>
                </a:cxn>
                <a:cxn ang="0">
                  <a:pos x="31" y="143"/>
                </a:cxn>
                <a:cxn ang="0">
                  <a:pos x="20" y="151"/>
                </a:cxn>
                <a:cxn ang="0">
                  <a:pos x="11" y="157"/>
                </a:cxn>
                <a:cxn ang="0">
                  <a:pos x="0" y="163"/>
                </a:cxn>
                <a:cxn ang="0">
                  <a:pos x="11" y="148"/>
                </a:cxn>
                <a:cxn ang="0">
                  <a:pos x="22" y="133"/>
                </a:cxn>
                <a:cxn ang="0">
                  <a:pos x="33" y="120"/>
                </a:cxn>
                <a:cxn ang="0">
                  <a:pos x="45" y="105"/>
                </a:cxn>
                <a:cxn ang="0">
                  <a:pos x="58" y="91"/>
                </a:cxn>
                <a:cxn ang="0">
                  <a:pos x="72" y="76"/>
                </a:cxn>
                <a:cxn ang="0">
                  <a:pos x="85" y="62"/>
                </a:cxn>
                <a:cxn ang="0">
                  <a:pos x="100" y="46"/>
                </a:cxn>
                <a:cxn ang="0">
                  <a:pos x="104" y="40"/>
                </a:cxn>
                <a:cxn ang="0">
                  <a:pos x="110" y="34"/>
                </a:cxn>
                <a:cxn ang="0">
                  <a:pos x="117" y="26"/>
                </a:cxn>
                <a:cxn ang="0">
                  <a:pos x="126" y="18"/>
                </a:cxn>
                <a:cxn ang="0">
                  <a:pos x="134" y="11"/>
                </a:cxn>
                <a:cxn ang="0">
                  <a:pos x="143" y="4"/>
                </a:cxn>
                <a:cxn ang="0">
                  <a:pos x="149" y="2"/>
                </a:cxn>
                <a:cxn ang="0">
                  <a:pos x="154" y="0"/>
                </a:cxn>
                <a:cxn ang="0">
                  <a:pos x="152" y="11"/>
                </a:cxn>
                <a:cxn ang="0">
                  <a:pos x="145" y="23"/>
                </a:cxn>
                <a:cxn ang="0">
                  <a:pos x="134" y="35"/>
                </a:cxn>
                <a:cxn ang="0">
                  <a:pos x="121" y="48"/>
                </a:cxn>
                <a:cxn ang="0">
                  <a:pos x="107" y="62"/>
                </a:cxn>
                <a:cxn ang="0">
                  <a:pos x="95" y="75"/>
                </a:cxn>
                <a:cxn ang="0">
                  <a:pos x="85" y="87"/>
                </a:cxn>
                <a:cxn ang="0">
                  <a:pos x="79" y="96"/>
                </a:cxn>
              </a:cxnLst>
              <a:rect l="0" t="0" r="r" b="b"/>
              <a:pathLst>
                <a:path w="154" h="163">
                  <a:moveTo>
                    <a:pt x="79" y="96"/>
                  </a:moveTo>
                  <a:lnTo>
                    <a:pt x="69" y="105"/>
                  </a:lnTo>
                  <a:lnTo>
                    <a:pt x="61" y="116"/>
                  </a:lnTo>
                  <a:lnTo>
                    <a:pt x="51" y="125"/>
                  </a:lnTo>
                  <a:lnTo>
                    <a:pt x="41" y="135"/>
                  </a:lnTo>
                  <a:lnTo>
                    <a:pt x="31" y="143"/>
                  </a:lnTo>
                  <a:lnTo>
                    <a:pt x="20" y="151"/>
                  </a:lnTo>
                  <a:lnTo>
                    <a:pt x="11" y="157"/>
                  </a:lnTo>
                  <a:lnTo>
                    <a:pt x="0" y="163"/>
                  </a:lnTo>
                  <a:lnTo>
                    <a:pt x="11" y="148"/>
                  </a:lnTo>
                  <a:lnTo>
                    <a:pt x="22" y="133"/>
                  </a:lnTo>
                  <a:lnTo>
                    <a:pt x="33" y="120"/>
                  </a:lnTo>
                  <a:lnTo>
                    <a:pt x="45" y="105"/>
                  </a:lnTo>
                  <a:lnTo>
                    <a:pt x="58" y="91"/>
                  </a:lnTo>
                  <a:lnTo>
                    <a:pt x="72" y="76"/>
                  </a:lnTo>
                  <a:lnTo>
                    <a:pt x="85" y="62"/>
                  </a:lnTo>
                  <a:lnTo>
                    <a:pt x="100" y="46"/>
                  </a:lnTo>
                  <a:lnTo>
                    <a:pt x="104" y="40"/>
                  </a:lnTo>
                  <a:lnTo>
                    <a:pt x="110" y="34"/>
                  </a:lnTo>
                  <a:lnTo>
                    <a:pt x="117" y="26"/>
                  </a:lnTo>
                  <a:lnTo>
                    <a:pt x="126" y="18"/>
                  </a:lnTo>
                  <a:lnTo>
                    <a:pt x="134" y="11"/>
                  </a:lnTo>
                  <a:lnTo>
                    <a:pt x="143" y="4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2" y="11"/>
                  </a:lnTo>
                  <a:lnTo>
                    <a:pt x="145" y="23"/>
                  </a:lnTo>
                  <a:lnTo>
                    <a:pt x="134" y="35"/>
                  </a:lnTo>
                  <a:lnTo>
                    <a:pt x="121" y="48"/>
                  </a:lnTo>
                  <a:lnTo>
                    <a:pt x="107" y="62"/>
                  </a:lnTo>
                  <a:lnTo>
                    <a:pt x="95" y="75"/>
                  </a:lnTo>
                  <a:lnTo>
                    <a:pt x="85" y="87"/>
                  </a:lnTo>
                  <a:lnTo>
                    <a:pt x="79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46" name="Freeform 162"/>
            <p:cNvSpPr>
              <a:spLocks/>
            </p:cNvSpPr>
            <p:nvPr/>
          </p:nvSpPr>
          <p:spPr bwMode="auto">
            <a:xfrm>
              <a:off x="5245" y="1066"/>
              <a:ext cx="164" cy="157"/>
            </a:xfrm>
            <a:custGeom>
              <a:avLst/>
              <a:gdLst/>
              <a:ahLst/>
              <a:cxnLst>
                <a:cxn ang="0">
                  <a:pos x="4" y="103"/>
                </a:cxn>
                <a:cxn ang="0">
                  <a:pos x="27" y="80"/>
                </a:cxn>
                <a:cxn ang="0">
                  <a:pos x="60" y="48"/>
                </a:cxn>
                <a:cxn ang="0">
                  <a:pos x="92" y="16"/>
                </a:cxn>
                <a:cxn ang="0">
                  <a:pos x="111" y="2"/>
                </a:cxn>
                <a:cxn ang="0">
                  <a:pos x="125" y="3"/>
                </a:cxn>
                <a:cxn ang="0">
                  <a:pos x="150" y="12"/>
                </a:cxn>
                <a:cxn ang="0">
                  <a:pos x="157" y="60"/>
                </a:cxn>
                <a:cxn ang="0">
                  <a:pos x="181" y="97"/>
                </a:cxn>
                <a:cxn ang="0">
                  <a:pos x="217" y="151"/>
                </a:cxn>
                <a:cxn ang="0">
                  <a:pos x="261" y="221"/>
                </a:cxn>
                <a:cxn ang="0">
                  <a:pos x="310" y="301"/>
                </a:cxn>
                <a:cxn ang="0">
                  <a:pos x="360" y="385"/>
                </a:cxn>
                <a:cxn ang="0">
                  <a:pos x="408" y="467"/>
                </a:cxn>
                <a:cxn ang="0">
                  <a:pos x="449" y="540"/>
                </a:cxn>
                <a:cxn ang="0">
                  <a:pos x="481" y="600"/>
                </a:cxn>
                <a:cxn ang="0">
                  <a:pos x="485" y="628"/>
                </a:cxn>
                <a:cxn ang="0">
                  <a:pos x="474" y="616"/>
                </a:cxn>
                <a:cxn ang="0">
                  <a:pos x="457" y="586"/>
                </a:cxn>
                <a:cxn ang="0">
                  <a:pos x="421" y="523"/>
                </a:cxn>
                <a:cxn ang="0">
                  <a:pos x="376" y="449"/>
                </a:cxn>
                <a:cxn ang="0">
                  <a:pos x="325" y="366"/>
                </a:cxn>
                <a:cxn ang="0">
                  <a:pos x="272" y="285"/>
                </a:cxn>
                <a:cxn ang="0">
                  <a:pos x="221" y="208"/>
                </a:cxn>
                <a:cxn ang="0">
                  <a:pos x="177" y="144"/>
                </a:cxn>
                <a:cxn ang="0">
                  <a:pos x="141" y="96"/>
                </a:cxn>
                <a:cxn ang="0">
                  <a:pos x="125" y="73"/>
                </a:cxn>
                <a:cxn ang="0">
                  <a:pos x="129" y="64"/>
                </a:cxn>
                <a:cxn ang="0">
                  <a:pos x="139" y="60"/>
                </a:cxn>
                <a:cxn ang="0">
                  <a:pos x="144" y="54"/>
                </a:cxn>
                <a:cxn ang="0">
                  <a:pos x="133" y="43"/>
                </a:cxn>
                <a:cxn ang="0">
                  <a:pos x="117" y="46"/>
                </a:cxn>
                <a:cxn ang="0">
                  <a:pos x="109" y="42"/>
                </a:cxn>
                <a:cxn ang="0">
                  <a:pos x="114" y="34"/>
                </a:cxn>
                <a:cxn ang="0">
                  <a:pos x="98" y="36"/>
                </a:cxn>
                <a:cxn ang="0">
                  <a:pos x="73" y="60"/>
                </a:cxn>
                <a:cxn ang="0">
                  <a:pos x="47" y="84"/>
                </a:cxn>
                <a:cxn ang="0">
                  <a:pos x="18" y="101"/>
                </a:cxn>
              </a:cxnLst>
              <a:rect l="0" t="0" r="r" b="b"/>
              <a:pathLst>
                <a:path w="492" h="628">
                  <a:moveTo>
                    <a:pt x="0" y="105"/>
                  </a:moveTo>
                  <a:lnTo>
                    <a:pt x="4" y="103"/>
                  </a:lnTo>
                  <a:lnTo>
                    <a:pt x="14" y="93"/>
                  </a:lnTo>
                  <a:lnTo>
                    <a:pt x="27" y="80"/>
                  </a:lnTo>
                  <a:lnTo>
                    <a:pt x="43" y="64"/>
                  </a:lnTo>
                  <a:lnTo>
                    <a:pt x="60" y="48"/>
                  </a:lnTo>
                  <a:lnTo>
                    <a:pt x="78" y="31"/>
                  </a:lnTo>
                  <a:lnTo>
                    <a:pt x="92" y="16"/>
                  </a:lnTo>
                  <a:lnTo>
                    <a:pt x="102" y="6"/>
                  </a:lnTo>
                  <a:lnTo>
                    <a:pt x="111" y="2"/>
                  </a:lnTo>
                  <a:lnTo>
                    <a:pt x="118" y="0"/>
                  </a:lnTo>
                  <a:lnTo>
                    <a:pt x="125" y="3"/>
                  </a:lnTo>
                  <a:lnTo>
                    <a:pt x="133" y="10"/>
                  </a:lnTo>
                  <a:lnTo>
                    <a:pt x="150" y="12"/>
                  </a:lnTo>
                  <a:lnTo>
                    <a:pt x="155" y="34"/>
                  </a:lnTo>
                  <a:lnTo>
                    <a:pt x="157" y="60"/>
                  </a:lnTo>
                  <a:lnTo>
                    <a:pt x="168" y="77"/>
                  </a:lnTo>
                  <a:lnTo>
                    <a:pt x="181" y="97"/>
                  </a:lnTo>
                  <a:lnTo>
                    <a:pt x="197" y="121"/>
                  </a:lnTo>
                  <a:lnTo>
                    <a:pt x="217" y="151"/>
                  </a:lnTo>
                  <a:lnTo>
                    <a:pt x="238" y="185"/>
                  </a:lnTo>
                  <a:lnTo>
                    <a:pt x="261" y="221"/>
                  </a:lnTo>
                  <a:lnTo>
                    <a:pt x="285" y="261"/>
                  </a:lnTo>
                  <a:lnTo>
                    <a:pt x="310" y="301"/>
                  </a:lnTo>
                  <a:lnTo>
                    <a:pt x="336" y="344"/>
                  </a:lnTo>
                  <a:lnTo>
                    <a:pt x="360" y="385"/>
                  </a:lnTo>
                  <a:lnTo>
                    <a:pt x="384" y="427"/>
                  </a:lnTo>
                  <a:lnTo>
                    <a:pt x="408" y="467"/>
                  </a:lnTo>
                  <a:lnTo>
                    <a:pt x="430" y="505"/>
                  </a:lnTo>
                  <a:lnTo>
                    <a:pt x="449" y="540"/>
                  </a:lnTo>
                  <a:lnTo>
                    <a:pt x="466" y="572"/>
                  </a:lnTo>
                  <a:lnTo>
                    <a:pt x="481" y="600"/>
                  </a:lnTo>
                  <a:lnTo>
                    <a:pt x="492" y="623"/>
                  </a:lnTo>
                  <a:lnTo>
                    <a:pt x="485" y="628"/>
                  </a:lnTo>
                  <a:lnTo>
                    <a:pt x="480" y="624"/>
                  </a:lnTo>
                  <a:lnTo>
                    <a:pt x="474" y="616"/>
                  </a:lnTo>
                  <a:lnTo>
                    <a:pt x="470" y="611"/>
                  </a:lnTo>
                  <a:lnTo>
                    <a:pt x="457" y="586"/>
                  </a:lnTo>
                  <a:lnTo>
                    <a:pt x="441" y="556"/>
                  </a:lnTo>
                  <a:lnTo>
                    <a:pt x="421" y="523"/>
                  </a:lnTo>
                  <a:lnTo>
                    <a:pt x="400" y="487"/>
                  </a:lnTo>
                  <a:lnTo>
                    <a:pt x="376" y="449"/>
                  </a:lnTo>
                  <a:lnTo>
                    <a:pt x="351" y="407"/>
                  </a:lnTo>
                  <a:lnTo>
                    <a:pt x="325" y="366"/>
                  </a:lnTo>
                  <a:lnTo>
                    <a:pt x="299" y="325"/>
                  </a:lnTo>
                  <a:lnTo>
                    <a:pt x="272" y="285"/>
                  </a:lnTo>
                  <a:lnTo>
                    <a:pt x="246" y="245"/>
                  </a:lnTo>
                  <a:lnTo>
                    <a:pt x="221" y="208"/>
                  </a:lnTo>
                  <a:lnTo>
                    <a:pt x="197" y="173"/>
                  </a:lnTo>
                  <a:lnTo>
                    <a:pt x="177" y="144"/>
                  </a:lnTo>
                  <a:lnTo>
                    <a:pt x="157" y="117"/>
                  </a:lnTo>
                  <a:lnTo>
                    <a:pt x="141" y="96"/>
                  </a:lnTo>
                  <a:lnTo>
                    <a:pt x="129" y="81"/>
                  </a:lnTo>
                  <a:lnTo>
                    <a:pt x="125" y="73"/>
                  </a:lnTo>
                  <a:lnTo>
                    <a:pt x="125" y="68"/>
                  </a:lnTo>
                  <a:lnTo>
                    <a:pt x="129" y="64"/>
                  </a:lnTo>
                  <a:lnTo>
                    <a:pt x="134" y="63"/>
                  </a:lnTo>
                  <a:lnTo>
                    <a:pt x="139" y="60"/>
                  </a:lnTo>
                  <a:lnTo>
                    <a:pt x="142" y="58"/>
                  </a:lnTo>
                  <a:lnTo>
                    <a:pt x="144" y="54"/>
                  </a:lnTo>
                  <a:lnTo>
                    <a:pt x="140" y="46"/>
                  </a:lnTo>
                  <a:lnTo>
                    <a:pt x="133" y="43"/>
                  </a:lnTo>
                  <a:lnTo>
                    <a:pt x="125" y="44"/>
                  </a:lnTo>
                  <a:lnTo>
                    <a:pt x="117" y="46"/>
                  </a:lnTo>
                  <a:lnTo>
                    <a:pt x="109" y="47"/>
                  </a:lnTo>
                  <a:lnTo>
                    <a:pt x="109" y="42"/>
                  </a:lnTo>
                  <a:lnTo>
                    <a:pt x="112" y="38"/>
                  </a:lnTo>
                  <a:lnTo>
                    <a:pt x="114" y="34"/>
                  </a:lnTo>
                  <a:lnTo>
                    <a:pt x="112" y="28"/>
                  </a:lnTo>
                  <a:lnTo>
                    <a:pt x="98" y="36"/>
                  </a:lnTo>
                  <a:lnTo>
                    <a:pt x="85" y="48"/>
                  </a:lnTo>
                  <a:lnTo>
                    <a:pt x="73" y="60"/>
                  </a:lnTo>
                  <a:lnTo>
                    <a:pt x="60" y="72"/>
                  </a:lnTo>
                  <a:lnTo>
                    <a:pt x="47" y="84"/>
                  </a:lnTo>
                  <a:lnTo>
                    <a:pt x="33" y="95"/>
                  </a:lnTo>
                  <a:lnTo>
                    <a:pt x="18" y="101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47" name="Freeform 163"/>
            <p:cNvSpPr>
              <a:spLocks/>
            </p:cNvSpPr>
            <p:nvPr/>
          </p:nvSpPr>
          <p:spPr bwMode="auto">
            <a:xfrm>
              <a:off x="5139" y="1065"/>
              <a:ext cx="91" cy="70"/>
            </a:xfrm>
            <a:custGeom>
              <a:avLst/>
              <a:gdLst/>
              <a:ahLst/>
              <a:cxnLst>
                <a:cxn ang="0">
                  <a:pos x="134" y="172"/>
                </a:cxn>
                <a:cxn ang="0">
                  <a:pos x="118" y="186"/>
                </a:cxn>
                <a:cxn ang="0">
                  <a:pos x="103" y="202"/>
                </a:cxn>
                <a:cxn ang="0">
                  <a:pos x="87" y="217"/>
                </a:cxn>
                <a:cxn ang="0">
                  <a:pos x="70" y="231"/>
                </a:cxn>
                <a:cxn ang="0">
                  <a:pos x="53" y="246"/>
                </a:cxn>
                <a:cxn ang="0">
                  <a:pos x="36" y="259"/>
                </a:cxn>
                <a:cxn ang="0">
                  <a:pos x="19" y="271"/>
                </a:cxn>
                <a:cxn ang="0">
                  <a:pos x="0" y="282"/>
                </a:cxn>
                <a:cxn ang="0">
                  <a:pos x="16" y="266"/>
                </a:cxn>
                <a:cxn ang="0">
                  <a:pos x="31" y="250"/>
                </a:cxn>
                <a:cxn ang="0">
                  <a:pos x="47" y="234"/>
                </a:cxn>
                <a:cxn ang="0">
                  <a:pos x="63" y="217"/>
                </a:cxn>
                <a:cxn ang="0">
                  <a:pos x="79" y="200"/>
                </a:cxn>
                <a:cxn ang="0">
                  <a:pos x="93" y="182"/>
                </a:cxn>
                <a:cxn ang="0">
                  <a:pos x="109" y="164"/>
                </a:cxn>
                <a:cxn ang="0">
                  <a:pos x="125" y="145"/>
                </a:cxn>
                <a:cxn ang="0">
                  <a:pos x="141" y="128"/>
                </a:cxn>
                <a:cxn ang="0">
                  <a:pos x="157" y="109"/>
                </a:cxn>
                <a:cxn ang="0">
                  <a:pos x="171" y="90"/>
                </a:cxn>
                <a:cxn ang="0">
                  <a:pos x="187" y="72"/>
                </a:cxn>
                <a:cxn ang="0">
                  <a:pos x="203" y="53"/>
                </a:cxn>
                <a:cxn ang="0">
                  <a:pos x="220" y="36"/>
                </a:cxn>
                <a:cxn ang="0">
                  <a:pos x="236" y="17"/>
                </a:cxn>
                <a:cxn ang="0">
                  <a:pos x="252" y="0"/>
                </a:cxn>
                <a:cxn ang="0">
                  <a:pos x="257" y="1"/>
                </a:cxn>
                <a:cxn ang="0">
                  <a:pos x="262" y="1"/>
                </a:cxn>
                <a:cxn ang="0">
                  <a:pos x="267" y="1"/>
                </a:cxn>
                <a:cxn ang="0">
                  <a:pos x="273" y="1"/>
                </a:cxn>
                <a:cxn ang="0">
                  <a:pos x="269" y="12"/>
                </a:cxn>
                <a:cxn ang="0">
                  <a:pos x="251" y="33"/>
                </a:cxn>
                <a:cxn ang="0">
                  <a:pos x="234" y="53"/>
                </a:cxn>
                <a:cxn ang="0">
                  <a:pos x="217" y="72"/>
                </a:cxn>
                <a:cxn ang="0">
                  <a:pos x="202" y="89"/>
                </a:cxn>
                <a:cxn ang="0">
                  <a:pos x="186" y="108"/>
                </a:cxn>
                <a:cxn ang="0">
                  <a:pos x="169" y="126"/>
                </a:cxn>
                <a:cxn ang="0">
                  <a:pos x="152" y="148"/>
                </a:cxn>
                <a:cxn ang="0">
                  <a:pos x="134" y="172"/>
                </a:cxn>
              </a:cxnLst>
              <a:rect l="0" t="0" r="r" b="b"/>
              <a:pathLst>
                <a:path w="273" h="282">
                  <a:moveTo>
                    <a:pt x="134" y="172"/>
                  </a:moveTo>
                  <a:lnTo>
                    <a:pt x="118" y="186"/>
                  </a:lnTo>
                  <a:lnTo>
                    <a:pt x="103" y="202"/>
                  </a:lnTo>
                  <a:lnTo>
                    <a:pt x="87" y="217"/>
                  </a:lnTo>
                  <a:lnTo>
                    <a:pt x="70" y="231"/>
                  </a:lnTo>
                  <a:lnTo>
                    <a:pt x="53" y="246"/>
                  </a:lnTo>
                  <a:lnTo>
                    <a:pt x="36" y="259"/>
                  </a:lnTo>
                  <a:lnTo>
                    <a:pt x="19" y="271"/>
                  </a:lnTo>
                  <a:lnTo>
                    <a:pt x="0" y="282"/>
                  </a:lnTo>
                  <a:lnTo>
                    <a:pt x="16" y="266"/>
                  </a:lnTo>
                  <a:lnTo>
                    <a:pt x="31" y="250"/>
                  </a:lnTo>
                  <a:lnTo>
                    <a:pt x="47" y="234"/>
                  </a:lnTo>
                  <a:lnTo>
                    <a:pt x="63" y="217"/>
                  </a:lnTo>
                  <a:lnTo>
                    <a:pt x="79" y="200"/>
                  </a:lnTo>
                  <a:lnTo>
                    <a:pt x="93" y="182"/>
                  </a:lnTo>
                  <a:lnTo>
                    <a:pt x="109" y="164"/>
                  </a:lnTo>
                  <a:lnTo>
                    <a:pt x="125" y="145"/>
                  </a:lnTo>
                  <a:lnTo>
                    <a:pt x="141" y="128"/>
                  </a:lnTo>
                  <a:lnTo>
                    <a:pt x="157" y="109"/>
                  </a:lnTo>
                  <a:lnTo>
                    <a:pt x="171" y="90"/>
                  </a:lnTo>
                  <a:lnTo>
                    <a:pt x="187" y="72"/>
                  </a:lnTo>
                  <a:lnTo>
                    <a:pt x="203" y="53"/>
                  </a:lnTo>
                  <a:lnTo>
                    <a:pt x="220" y="36"/>
                  </a:lnTo>
                  <a:lnTo>
                    <a:pt x="236" y="17"/>
                  </a:lnTo>
                  <a:lnTo>
                    <a:pt x="252" y="0"/>
                  </a:lnTo>
                  <a:lnTo>
                    <a:pt x="257" y="1"/>
                  </a:lnTo>
                  <a:lnTo>
                    <a:pt x="262" y="1"/>
                  </a:lnTo>
                  <a:lnTo>
                    <a:pt x="267" y="1"/>
                  </a:lnTo>
                  <a:lnTo>
                    <a:pt x="273" y="1"/>
                  </a:lnTo>
                  <a:lnTo>
                    <a:pt x="269" y="12"/>
                  </a:lnTo>
                  <a:lnTo>
                    <a:pt x="251" y="33"/>
                  </a:lnTo>
                  <a:lnTo>
                    <a:pt x="234" y="53"/>
                  </a:lnTo>
                  <a:lnTo>
                    <a:pt x="217" y="72"/>
                  </a:lnTo>
                  <a:lnTo>
                    <a:pt x="202" y="89"/>
                  </a:lnTo>
                  <a:lnTo>
                    <a:pt x="186" y="108"/>
                  </a:lnTo>
                  <a:lnTo>
                    <a:pt x="169" y="126"/>
                  </a:lnTo>
                  <a:lnTo>
                    <a:pt x="152" y="148"/>
                  </a:lnTo>
                  <a:lnTo>
                    <a:pt x="134" y="1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48" name="Freeform 164"/>
            <p:cNvSpPr>
              <a:spLocks/>
            </p:cNvSpPr>
            <p:nvPr/>
          </p:nvSpPr>
          <p:spPr bwMode="auto">
            <a:xfrm>
              <a:off x="5301" y="1069"/>
              <a:ext cx="117" cy="152"/>
            </a:xfrm>
            <a:custGeom>
              <a:avLst/>
              <a:gdLst/>
              <a:ahLst/>
              <a:cxnLst>
                <a:cxn ang="0">
                  <a:pos x="45" y="53"/>
                </a:cxn>
                <a:cxn ang="0">
                  <a:pos x="65" y="86"/>
                </a:cxn>
                <a:cxn ang="0">
                  <a:pos x="84" y="120"/>
                </a:cxn>
                <a:cxn ang="0">
                  <a:pos x="105" y="153"/>
                </a:cxn>
                <a:cxn ang="0">
                  <a:pos x="125" y="185"/>
                </a:cxn>
                <a:cxn ang="0">
                  <a:pos x="144" y="218"/>
                </a:cxn>
                <a:cxn ang="0">
                  <a:pos x="163" y="251"/>
                </a:cxn>
                <a:cxn ang="0">
                  <a:pos x="182" y="283"/>
                </a:cxn>
                <a:cxn ang="0">
                  <a:pos x="202" y="317"/>
                </a:cxn>
                <a:cxn ang="0">
                  <a:pos x="220" y="350"/>
                </a:cxn>
                <a:cxn ang="0">
                  <a:pos x="238" y="383"/>
                </a:cxn>
                <a:cxn ang="0">
                  <a:pos x="257" y="416"/>
                </a:cxn>
                <a:cxn ang="0">
                  <a:pos x="275" y="450"/>
                </a:cxn>
                <a:cxn ang="0">
                  <a:pos x="294" y="484"/>
                </a:cxn>
                <a:cxn ang="0">
                  <a:pos x="311" y="518"/>
                </a:cxn>
                <a:cxn ang="0">
                  <a:pos x="329" y="553"/>
                </a:cxn>
                <a:cxn ang="0">
                  <a:pos x="346" y="588"/>
                </a:cxn>
                <a:cxn ang="0">
                  <a:pos x="350" y="611"/>
                </a:cxn>
                <a:cxn ang="0">
                  <a:pos x="339" y="593"/>
                </a:cxn>
                <a:cxn ang="0">
                  <a:pos x="323" y="568"/>
                </a:cxn>
                <a:cxn ang="0">
                  <a:pos x="305" y="536"/>
                </a:cxn>
                <a:cxn ang="0">
                  <a:pos x="283" y="498"/>
                </a:cxn>
                <a:cxn ang="0">
                  <a:pos x="258" y="455"/>
                </a:cxn>
                <a:cxn ang="0">
                  <a:pos x="232" y="410"/>
                </a:cxn>
                <a:cxn ang="0">
                  <a:pos x="204" y="362"/>
                </a:cxn>
                <a:cxn ang="0">
                  <a:pos x="177" y="313"/>
                </a:cxn>
                <a:cxn ang="0">
                  <a:pos x="149" y="265"/>
                </a:cxn>
                <a:cxn ang="0">
                  <a:pos x="121" y="217"/>
                </a:cxn>
                <a:cxn ang="0">
                  <a:pos x="95" y="170"/>
                </a:cxn>
                <a:cxn ang="0">
                  <a:pos x="70" y="128"/>
                </a:cxn>
                <a:cxn ang="0">
                  <a:pos x="48" y="90"/>
                </a:cxn>
                <a:cxn ang="0">
                  <a:pos x="28" y="58"/>
                </a:cxn>
                <a:cxn ang="0">
                  <a:pos x="12" y="32"/>
                </a:cxn>
                <a:cxn ang="0">
                  <a:pos x="0" y="15"/>
                </a:cxn>
                <a:cxn ang="0">
                  <a:pos x="10" y="3"/>
                </a:cxn>
                <a:cxn ang="0">
                  <a:pos x="17" y="0"/>
                </a:cxn>
                <a:cxn ang="0">
                  <a:pos x="23" y="4"/>
                </a:cxn>
                <a:cxn ang="0">
                  <a:pos x="28" y="12"/>
                </a:cxn>
                <a:cxn ang="0">
                  <a:pos x="32" y="23"/>
                </a:cxn>
                <a:cxn ang="0">
                  <a:pos x="35" y="35"/>
                </a:cxn>
                <a:cxn ang="0">
                  <a:pos x="40" y="45"/>
                </a:cxn>
                <a:cxn ang="0">
                  <a:pos x="45" y="53"/>
                </a:cxn>
              </a:cxnLst>
              <a:rect l="0" t="0" r="r" b="b"/>
              <a:pathLst>
                <a:path w="350" h="611">
                  <a:moveTo>
                    <a:pt x="45" y="53"/>
                  </a:moveTo>
                  <a:lnTo>
                    <a:pt x="65" y="86"/>
                  </a:lnTo>
                  <a:lnTo>
                    <a:pt x="84" y="120"/>
                  </a:lnTo>
                  <a:lnTo>
                    <a:pt x="105" y="153"/>
                  </a:lnTo>
                  <a:lnTo>
                    <a:pt x="125" y="185"/>
                  </a:lnTo>
                  <a:lnTo>
                    <a:pt x="144" y="218"/>
                  </a:lnTo>
                  <a:lnTo>
                    <a:pt x="163" y="251"/>
                  </a:lnTo>
                  <a:lnTo>
                    <a:pt x="182" y="283"/>
                  </a:lnTo>
                  <a:lnTo>
                    <a:pt x="202" y="317"/>
                  </a:lnTo>
                  <a:lnTo>
                    <a:pt x="220" y="350"/>
                  </a:lnTo>
                  <a:lnTo>
                    <a:pt x="238" y="383"/>
                  </a:lnTo>
                  <a:lnTo>
                    <a:pt x="257" y="416"/>
                  </a:lnTo>
                  <a:lnTo>
                    <a:pt x="275" y="450"/>
                  </a:lnTo>
                  <a:lnTo>
                    <a:pt x="294" y="484"/>
                  </a:lnTo>
                  <a:lnTo>
                    <a:pt x="311" y="518"/>
                  </a:lnTo>
                  <a:lnTo>
                    <a:pt x="329" y="553"/>
                  </a:lnTo>
                  <a:lnTo>
                    <a:pt x="346" y="588"/>
                  </a:lnTo>
                  <a:lnTo>
                    <a:pt x="350" y="611"/>
                  </a:lnTo>
                  <a:lnTo>
                    <a:pt x="339" y="593"/>
                  </a:lnTo>
                  <a:lnTo>
                    <a:pt x="323" y="568"/>
                  </a:lnTo>
                  <a:lnTo>
                    <a:pt x="305" y="536"/>
                  </a:lnTo>
                  <a:lnTo>
                    <a:pt x="283" y="498"/>
                  </a:lnTo>
                  <a:lnTo>
                    <a:pt x="258" y="455"/>
                  </a:lnTo>
                  <a:lnTo>
                    <a:pt x="232" y="410"/>
                  </a:lnTo>
                  <a:lnTo>
                    <a:pt x="204" y="362"/>
                  </a:lnTo>
                  <a:lnTo>
                    <a:pt x="177" y="313"/>
                  </a:lnTo>
                  <a:lnTo>
                    <a:pt x="149" y="265"/>
                  </a:lnTo>
                  <a:lnTo>
                    <a:pt x="121" y="217"/>
                  </a:lnTo>
                  <a:lnTo>
                    <a:pt x="95" y="170"/>
                  </a:lnTo>
                  <a:lnTo>
                    <a:pt x="70" y="128"/>
                  </a:lnTo>
                  <a:lnTo>
                    <a:pt x="48" y="90"/>
                  </a:lnTo>
                  <a:lnTo>
                    <a:pt x="28" y="58"/>
                  </a:lnTo>
                  <a:lnTo>
                    <a:pt x="12" y="32"/>
                  </a:lnTo>
                  <a:lnTo>
                    <a:pt x="0" y="15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3" y="4"/>
                  </a:lnTo>
                  <a:lnTo>
                    <a:pt x="28" y="12"/>
                  </a:lnTo>
                  <a:lnTo>
                    <a:pt x="32" y="23"/>
                  </a:lnTo>
                  <a:lnTo>
                    <a:pt x="35" y="35"/>
                  </a:lnTo>
                  <a:lnTo>
                    <a:pt x="40" y="45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49" name="Freeform 165"/>
            <p:cNvSpPr>
              <a:spLocks/>
            </p:cNvSpPr>
            <p:nvPr/>
          </p:nvSpPr>
          <p:spPr bwMode="auto">
            <a:xfrm>
              <a:off x="5316" y="1069"/>
              <a:ext cx="113" cy="150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45" y="18"/>
                </a:cxn>
                <a:cxn ang="0">
                  <a:pos x="59" y="40"/>
                </a:cxn>
                <a:cxn ang="0">
                  <a:pos x="75" y="69"/>
                </a:cxn>
                <a:cxn ang="0">
                  <a:pos x="93" y="104"/>
                </a:cxn>
                <a:cxn ang="0">
                  <a:pos x="114" y="144"/>
                </a:cxn>
                <a:cxn ang="0">
                  <a:pos x="136" y="187"/>
                </a:cxn>
                <a:cxn ang="0">
                  <a:pos x="159" y="232"/>
                </a:cxn>
                <a:cxn ang="0">
                  <a:pos x="183" y="278"/>
                </a:cxn>
                <a:cxn ang="0">
                  <a:pos x="208" y="326"/>
                </a:cxn>
                <a:cxn ang="0">
                  <a:pos x="231" y="373"/>
                </a:cxn>
                <a:cxn ang="0">
                  <a:pos x="254" y="419"/>
                </a:cxn>
                <a:cxn ang="0">
                  <a:pos x="276" y="462"/>
                </a:cxn>
                <a:cxn ang="0">
                  <a:pos x="296" y="502"/>
                </a:cxn>
                <a:cxn ang="0">
                  <a:pos x="313" y="538"/>
                </a:cxn>
                <a:cxn ang="0">
                  <a:pos x="328" y="570"/>
                </a:cxn>
                <a:cxn ang="0">
                  <a:pos x="339" y="594"/>
                </a:cxn>
                <a:cxn ang="0">
                  <a:pos x="331" y="600"/>
                </a:cxn>
                <a:cxn ang="0">
                  <a:pos x="314" y="566"/>
                </a:cxn>
                <a:cxn ang="0">
                  <a:pos x="295" y="528"/>
                </a:cxn>
                <a:cxn ang="0">
                  <a:pos x="274" y="490"/>
                </a:cxn>
                <a:cxn ang="0">
                  <a:pos x="252" y="449"/>
                </a:cxn>
                <a:cxn ang="0">
                  <a:pos x="229" y="407"/>
                </a:cxn>
                <a:cxn ang="0">
                  <a:pos x="205" y="365"/>
                </a:cxn>
                <a:cxn ang="0">
                  <a:pos x="181" y="324"/>
                </a:cxn>
                <a:cxn ang="0">
                  <a:pos x="157" y="281"/>
                </a:cxn>
                <a:cxn ang="0">
                  <a:pos x="133" y="240"/>
                </a:cxn>
                <a:cxn ang="0">
                  <a:pos x="110" y="200"/>
                </a:cxn>
                <a:cxn ang="0">
                  <a:pos x="88" y="163"/>
                </a:cxn>
                <a:cxn ang="0">
                  <a:pos x="67" y="127"/>
                </a:cxn>
                <a:cxn ang="0">
                  <a:pos x="48" y="92"/>
                </a:cxn>
                <a:cxn ang="0">
                  <a:pos x="29" y="63"/>
                </a:cxn>
                <a:cxn ang="0">
                  <a:pos x="13" y="35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5" y="3"/>
                </a:cxn>
                <a:cxn ang="0">
                  <a:pos x="11" y="2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1" y="0"/>
                </a:cxn>
                <a:cxn ang="0">
                  <a:pos x="35" y="2"/>
                </a:cxn>
                <a:cxn ang="0">
                  <a:pos x="37" y="2"/>
                </a:cxn>
              </a:cxnLst>
              <a:rect l="0" t="0" r="r" b="b"/>
              <a:pathLst>
                <a:path w="339" h="600">
                  <a:moveTo>
                    <a:pt x="37" y="2"/>
                  </a:moveTo>
                  <a:lnTo>
                    <a:pt x="45" y="18"/>
                  </a:lnTo>
                  <a:lnTo>
                    <a:pt x="59" y="40"/>
                  </a:lnTo>
                  <a:lnTo>
                    <a:pt x="75" y="69"/>
                  </a:lnTo>
                  <a:lnTo>
                    <a:pt x="93" y="104"/>
                  </a:lnTo>
                  <a:lnTo>
                    <a:pt x="114" y="144"/>
                  </a:lnTo>
                  <a:lnTo>
                    <a:pt x="136" y="187"/>
                  </a:lnTo>
                  <a:lnTo>
                    <a:pt x="159" y="232"/>
                  </a:lnTo>
                  <a:lnTo>
                    <a:pt x="183" y="278"/>
                  </a:lnTo>
                  <a:lnTo>
                    <a:pt x="208" y="326"/>
                  </a:lnTo>
                  <a:lnTo>
                    <a:pt x="231" y="373"/>
                  </a:lnTo>
                  <a:lnTo>
                    <a:pt x="254" y="419"/>
                  </a:lnTo>
                  <a:lnTo>
                    <a:pt x="276" y="462"/>
                  </a:lnTo>
                  <a:lnTo>
                    <a:pt x="296" y="502"/>
                  </a:lnTo>
                  <a:lnTo>
                    <a:pt x="313" y="538"/>
                  </a:lnTo>
                  <a:lnTo>
                    <a:pt x="328" y="570"/>
                  </a:lnTo>
                  <a:lnTo>
                    <a:pt x="339" y="594"/>
                  </a:lnTo>
                  <a:lnTo>
                    <a:pt x="331" y="600"/>
                  </a:lnTo>
                  <a:lnTo>
                    <a:pt x="314" y="566"/>
                  </a:lnTo>
                  <a:lnTo>
                    <a:pt x="295" y="528"/>
                  </a:lnTo>
                  <a:lnTo>
                    <a:pt x="274" y="490"/>
                  </a:lnTo>
                  <a:lnTo>
                    <a:pt x="252" y="449"/>
                  </a:lnTo>
                  <a:lnTo>
                    <a:pt x="229" y="407"/>
                  </a:lnTo>
                  <a:lnTo>
                    <a:pt x="205" y="365"/>
                  </a:lnTo>
                  <a:lnTo>
                    <a:pt x="181" y="324"/>
                  </a:lnTo>
                  <a:lnTo>
                    <a:pt x="157" y="281"/>
                  </a:lnTo>
                  <a:lnTo>
                    <a:pt x="133" y="240"/>
                  </a:lnTo>
                  <a:lnTo>
                    <a:pt x="110" y="200"/>
                  </a:lnTo>
                  <a:lnTo>
                    <a:pt x="88" y="163"/>
                  </a:lnTo>
                  <a:lnTo>
                    <a:pt x="67" y="127"/>
                  </a:lnTo>
                  <a:lnTo>
                    <a:pt x="48" y="92"/>
                  </a:lnTo>
                  <a:lnTo>
                    <a:pt x="29" y="63"/>
                  </a:lnTo>
                  <a:lnTo>
                    <a:pt x="13" y="35"/>
                  </a:lnTo>
                  <a:lnTo>
                    <a:pt x="0" y="12"/>
                  </a:lnTo>
                  <a:lnTo>
                    <a:pt x="1" y="7"/>
                  </a:lnTo>
                  <a:lnTo>
                    <a:pt x="5" y="3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50" name="Freeform 166"/>
            <p:cNvSpPr>
              <a:spLocks/>
            </p:cNvSpPr>
            <p:nvPr/>
          </p:nvSpPr>
          <p:spPr bwMode="auto">
            <a:xfrm>
              <a:off x="5363" y="1065"/>
              <a:ext cx="13" cy="18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23" y="22"/>
                </a:cxn>
                <a:cxn ang="0">
                  <a:pos x="31" y="38"/>
                </a:cxn>
                <a:cxn ang="0">
                  <a:pos x="36" y="55"/>
                </a:cxn>
                <a:cxn ang="0">
                  <a:pos x="38" y="73"/>
                </a:cxn>
                <a:cxn ang="0">
                  <a:pos x="36" y="72"/>
                </a:cxn>
                <a:cxn ang="0">
                  <a:pos x="32" y="67"/>
                </a:cxn>
                <a:cxn ang="0">
                  <a:pos x="27" y="59"/>
                </a:cxn>
                <a:cxn ang="0">
                  <a:pos x="21" y="50"/>
                </a:cxn>
                <a:cxn ang="0">
                  <a:pos x="15" y="38"/>
                </a:cxn>
                <a:cxn ang="0">
                  <a:pos x="9" y="26"/>
                </a:cxn>
                <a:cxn ang="0">
                  <a:pos x="4" y="14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5" y="6"/>
                </a:cxn>
              </a:cxnLst>
              <a:rect l="0" t="0" r="r" b="b"/>
              <a:pathLst>
                <a:path w="38" h="73">
                  <a:moveTo>
                    <a:pt x="15" y="6"/>
                  </a:moveTo>
                  <a:lnTo>
                    <a:pt x="23" y="22"/>
                  </a:lnTo>
                  <a:lnTo>
                    <a:pt x="31" y="38"/>
                  </a:lnTo>
                  <a:lnTo>
                    <a:pt x="36" y="55"/>
                  </a:lnTo>
                  <a:lnTo>
                    <a:pt x="38" y="73"/>
                  </a:lnTo>
                  <a:lnTo>
                    <a:pt x="36" y="72"/>
                  </a:lnTo>
                  <a:lnTo>
                    <a:pt x="32" y="67"/>
                  </a:lnTo>
                  <a:lnTo>
                    <a:pt x="27" y="59"/>
                  </a:lnTo>
                  <a:lnTo>
                    <a:pt x="21" y="50"/>
                  </a:lnTo>
                  <a:lnTo>
                    <a:pt x="15" y="38"/>
                  </a:lnTo>
                  <a:lnTo>
                    <a:pt x="9" y="26"/>
                  </a:lnTo>
                  <a:lnTo>
                    <a:pt x="4" y="14"/>
                  </a:lnTo>
                  <a:lnTo>
                    <a:pt x="0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51" name="Freeform 167"/>
            <p:cNvSpPr>
              <a:spLocks/>
            </p:cNvSpPr>
            <p:nvPr/>
          </p:nvSpPr>
          <p:spPr bwMode="auto">
            <a:xfrm>
              <a:off x="5337" y="1067"/>
              <a:ext cx="78" cy="117"/>
            </a:xfrm>
            <a:custGeom>
              <a:avLst/>
              <a:gdLst/>
              <a:ahLst/>
              <a:cxnLst>
                <a:cxn ang="0">
                  <a:pos x="177" y="311"/>
                </a:cxn>
                <a:cxn ang="0">
                  <a:pos x="186" y="330"/>
                </a:cxn>
                <a:cxn ang="0">
                  <a:pos x="194" y="348"/>
                </a:cxn>
                <a:cxn ang="0">
                  <a:pos x="201" y="368"/>
                </a:cxn>
                <a:cxn ang="0">
                  <a:pos x="209" y="387"/>
                </a:cxn>
                <a:cxn ang="0">
                  <a:pos x="216" y="407"/>
                </a:cxn>
                <a:cxn ang="0">
                  <a:pos x="222" y="427"/>
                </a:cxn>
                <a:cxn ang="0">
                  <a:pos x="228" y="445"/>
                </a:cxn>
                <a:cxn ang="0">
                  <a:pos x="234" y="465"/>
                </a:cxn>
                <a:cxn ang="0">
                  <a:pos x="228" y="452"/>
                </a:cxn>
                <a:cxn ang="0">
                  <a:pos x="219" y="433"/>
                </a:cxn>
                <a:cxn ang="0">
                  <a:pos x="208" y="411"/>
                </a:cxn>
                <a:cxn ang="0">
                  <a:pos x="193" y="383"/>
                </a:cxn>
                <a:cxn ang="0">
                  <a:pos x="178" y="354"/>
                </a:cxn>
                <a:cxn ang="0">
                  <a:pos x="161" y="320"/>
                </a:cxn>
                <a:cxn ang="0">
                  <a:pos x="144" y="286"/>
                </a:cxn>
                <a:cxn ang="0">
                  <a:pos x="126" y="250"/>
                </a:cxn>
                <a:cxn ang="0">
                  <a:pos x="107" y="214"/>
                </a:cxn>
                <a:cxn ang="0">
                  <a:pos x="89" y="178"/>
                </a:cxn>
                <a:cxn ang="0">
                  <a:pos x="71" y="143"/>
                </a:cxn>
                <a:cxn ang="0">
                  <a:pos x="53" y="110"/>
                </a:cxn>
                <a:cxn ang="0">
                  <a:pos x="38" y="79"/>
                </a:cxn>
                <a:cxn ang="0">
                  <a:pos x="23" y="52"/>
                </a:cxn>
                <a:cxn ang="0">
                  <a:pos x="11" y="2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8" y="9"/>
                </a:cxn>
                <a:cxn ang="0">
                  <a:pos x="24" y="14"/>
                </a:cxn>
                <a:cxn ang="0">
                  <a:pos x="35" y="38"/>
                </a:cxn>
                <a:cxn ang="0">
                  <a:pos x="52" y="73"/>
                </a:cxn>
                <a:cxn ang="0">
                  <a:pos x="74" y="115"/>
                </a:cxn>
                <a:cxn ang="0">
                  <a:pos x="99" y="161"/>
                </a:cxn>
                <a:cxn ang="0">
                  <a:pos x="124" y="207"/>
                </a:cxn>
                <a:cxn ang="0">
                  <a:pos x="146" y="250"/>
                </a:cxn>
                <a:cxn ang="0">
                  <a:pos x="165" y="286"/>
                </a:cxn>
                <a:cxn ang="0">
                  <a:pos x="177" y="311"/>
                </a:cxn>
              </a:cxnLst>
              <a:rect l="0" t="0" r="r" b="b"/>
              <a:pathLst>
                <a:path w="234" h="465">
                  <a:moveTo>
                    <a:pt x="177" y="311"/>
                  </a:moveTo>
                  <a:lnTo>
                    <a:pt x="186" y="330"/>
                  </a:lnTo>
                  <a:lnTo>
                    <a:pt x="194" y="348"/>
                  </a:lnTo>
                  <a:lnTo>
                    <a:pt x="201" y="368"/>
                  </a:lnTo>
                  <a:lnTo>
                    <a:pt x="209" y="387"/>
                  </a:lnTo>
                  <a:lnTo>
                    <a:pt x="216" y="407"/>
                  </a:lnTo>
                  <a:lnTo>
                    <a:pt x="222" y="427"/>
                  </a:lnTo>
                  <a:lnTo>
                    <a:pt x="228" y="445"/>
                  </a:lnTo>
                  <a:lnTo>
                    <a:pt x="234" y="465"/>
                  </a:lnTo>
                  <a:lnTo>
                    <a:pt x="228" y="452"/>
                  </a:lnTo>
                  <a:lnTo>
                    <a:pt x="219" y="433"/>
                  </a:lnTo>
                  <a:lnTo>
                    <a:pt x="208" y="411"/>
                  </a:lnTo>
                  <a:lnTo>
                    <a:pt x="193" y="383"/>
                  </a:lnTo>
                  <a:lnTo>
                    <a:pt x="178" y="354"/>
                  </a:lnTo>
                  <a:lnTo>
                    <a:pt x="161" y="320"/>
                  </a:lnTo>
                  <a:lnTo>
                    <a:pt x="144" y="286"/>
                  </a:lnTo>
                  <a:lnTo>
                    <a:pt x="126" y="250"/>
                  </a:lnTo>
                  <a:lnTo>
                    <a:pt x="107" y="214"/>
                  </a:lnTo>
                  <a:lnTo>
                    <a:pt x="89" y="178"/>
                  </a:lnTo>
                  <a:lnTo>
                    <a:pt x="71" y="143"/>
                  </a:lnTo>
                  <a:lnTo>
                    <a:pt x="53" y="110"/>
                  </a:lnTo>
                  <a:lnTo>
                    <a:pt x="38" y="79"/>
                  </a:lnTo>
                  <a:lnTo>
                    <a:pt x="23" y="52"/>
                  </a:lnTo>
                  <a:lnTo>
                    <a:pt x="11" y="2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8" y="9"/>
                  </a:lnTo>
                  <a:lnTo>
                    <a:pt x="24" y="14"/>
                  </a:lnTo>
                  <a:lnTo>
                    <a:pt x="35" y="38"/>
                  </a:lnTo>
                  <a:lnTo>
                    <a:pt x="52" y="73"/>
                  </a:lnTo>
                  <a:lnTo>
                    <a:pt x="74" y="115"/>
                  </a:lnTo>
                  <a:lnTo>
                    <a:pt x="99" y="161"/>
                  </a:lnTo>
                  <a:lnTo>
                    <a:pt x="124" y="207"/>
                  </a:lnTo>
                  <a:lnTo>
                    <a:pt x="146" y="250"/>
                  </a:lnTo>
                  <a:lnTo>
                    <a:pt x="165" y="286"/>
                  </a:lnTo>
                  <a:lnTo>
                    <a:pt x="177" y="3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52" name="Freeform 168"/>
            <p:cNvSpPr>
              <a:spLocks/>
            </p:cNvSpPr>
            <p:nvPr/>
          </p:nvSpPr>
          <p:spPr bwMode="auto">
            <a:xfrm>
              <a:off x="5351" y="1066"/>
              <a:ext cx="45" cy="6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4" y="22"/>
                </a:cxn>
                <a:cxn ang="0">
                  <a:pos x="38" y="50"/>
                </a:cxn>
                <a:cxn ang="0">
                  <a:pos x="55" y="81"/>
                </a:cxn>
                <a:cxn ang="0">
                  <a:pos x="74" y="111"/>
                </a:cxn>
                <a:cxn ang="0">
                  <a:pos x="90" y="141"/>
                </a:cxn>
                <a:cxn ang="0">
                  <a:pos x="104" y="166"/>
                </a:cxn>
                <a:cxn ang="0">
                  <a:pos x="114" y="186"/>
                </a:cxn>
                <a:cxn ang="0">
                  <a:pos x="120" y="198"/>
                </a:cxn>
                <a:cxn ang="0">
                  <a:pos x="125" y="213"/>
                </a:cxn>
                <a:cxn ang="0">
                  <a:pos x="129" y="227"/>
                </a:cxn>
                <a:cxn ang="0">
                  <a:pos x="131" y="240"/>
                </a:cxn>
                <a:cxn ang="0">
                  <a:pos x="134" y="255"/>
                </a:cxn>
                <a:cxn ang="0">
                  <a:pos x="119" y="234"/>
                </a:cxn>
                <a:cxn ang="0">
                  <a:pos x="102" y="203"/>
                </a:cxn>
                <a:cxn ang="0">
                  <a:pos x="82" y="167"/>
                </a:cxn>
                <a:cxn ang="0">
                  <a:pos x="63" y="129"/>
                </a:cxn>
                <a:cxn ang="0">
                  <a:pos x="44" y="93"/>
                </a:cxn>
                <a:cxn ang="0">
                  <a:pos x="26" y="59"/>
                </a:cxn>
                <a:cxn ang="0">
                  <a:pos x="11" y="34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4" y="1"/>
                </a:cxn>
                <a:cxn ang="0">
                  <a:pos x="11" y="0"/>
                </a:cxn>
              </a:cxnLst>
              <a:rect l="0" t="0" r="r" b="b"/>
              <a:pathLst>
                <a:path w="134" h="255">
                  <a:moveTo>
                    <a:pt x="11" y="0"/>
                  </a:moveTo>
                  <a:lnTo>
                    <a:pt x="24" y="22"/>
                  </a:lnTo>
                  <a:lnTo>
                    <a:pt x="38" y="50"/>
                  </a:lnTo>
                  <a:lnTo>
                    <a:pt x="55" y="81"/>
                  </a:lnTo>
                  <a:lnTo>
                    <a:pt x="74" y="111"/>
                  </a:lnTo>
                  <a:lnTo>
                    <a:pt x="90" y="141"/>
                  </a:lnTo>
                  <a:lnTo>
                    <a:pt x="104" y="166"/>
                  </a:lnTo>
                  <a:lnTo>
                    <a:pt x="114" y="186"/>
                  </a:lnTo>
                  <a:lnTo>
                    <a:pt x="120" y="198"/>
                  </a:lnTo>
                  <a:lnTo>
                    <a:pt x="125" y="213"/>
                  </a:lnTo>
                  <a:lnTo>
                    <a:pt x="129" y="227"/>
                  </a:lnTo>
                  <a:lnTo>
                    <a:pt x="131" y="240"/>
                  </a:lnTo>
                  <a:lnTo>
                    <a:pt x="134" y="255"/>
                  </a:lnTo>
                  <a:lnTo>
                    <a:pt x="119" y="234"/>
                  </a:lnTo>
                  <a:lnTo>
                    <a:pt x="102" y="203"/>
                  </a:lnTo>
                  <a:lnTo>
                    <a:pt x="82" y="167"/>
                  </a:lnTo>
                  <a:lnTo>
                    <a:pt x="63" y="129"/>
                  </a:lnTo>
                  <a:lnTo>
                    <a:pt x="44" y="93"/>
                  </a:lnTo>
                  <a:lnTo>
                    <a:pt x="26" y="59"/>
                  </a:lnTo>
                  <a:lnTo>
                    <a:pt x="11" y="3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6"/>
                  </a:lnTo>
                  <a:lnTo>
                    <a:pt x="4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53" name="Freeform 169"/>
            <p:cNvSpPr>
              <a:spLocks/>
            </p:cNvSpPr>
            <p:nvPr/>
          </p:nvSpPr>
          <p:spPr bwMode="auto">
            <a:xfrm>
              <a:off x="5272" y="1086"/>
              <a:ext cx="127" cy="138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54" y="33"/>
                </a:cxn>
                <a:cxn ang="0">
                  <a:pos x="76" y="67"/>
                </a:cxn>
                <a:cxn ang="0">
                  <a:pos x="100" y="104"/>
                </a:cxn>
                <a:cxn ang="0">
                  <a:pos x="127" y="144"/>
                </a:cxn>
                <a:cxn ang="0">
                  <a:pos x="155" y="186"/>
                </a:cxn>
                <a:cxn ang="0">
                  <a:pos x="183" y="232"/>
                </a:cxn>
                <a:cxn ang="0">
                  <a:pos x="213" y="276"/>
                </a:cxn>
                <a:cxn ang="0">
                  <a:pos x="242" y="319"/>
                </a:cxn>
                <a:cxn ang="0">
                  <a:pos x="269" y="363"/>
                </a:cxn>
                <a:cxn ang="0">
                  <a:pos x="295" y="403"/>
                </a:cxn>
                <a:cxn ang="0">
                  <a:pos x="319" y="442"/>
                </a:cxn>
                <a:cxn ang="0">
                  <a:pos x="340" y="475"/>
                </a:cxn>
                <a:cxn ang="0">
                  <a:pos x="357" y="504"/>
                </a:cxn>
                <a:cxn ang="0">
                  <a:pos x="371" y="527"/>
                </a:cxn>
                <a:cxn ang="0">
                  <a:pos x="378" y="543"/>
                </a:cxn>
                <a:cxn ang="0">
                  <a:pos x="382" y="551"/>
                </a:cxn>
                <a:cxn ang="0">
                  <a:pos x="375" y="550"/>
                </a:cxn>
                <a:cxn ang="0">
                  <a:pos x="371" y="548"/>
                </a:cxn>
                <a:cxn ang="0">
                  <a:pos x="366" y="546"/>
                </a:cxn>
                <a:cxn ang="0">
                  <a:pos x="361" y="543"/>
                </a:cxn>
                <a:cxn ang="0">
                  <a:pos x="355" y="534"/>
                </a:cxn>
                <a:cxn ang="0">
                  <a:pos x="345" y="516"/>
                </a:cxn>
                <a:cxn ang="0">
                  <a:pos x="330" y="492"/>
                </a:cxn>
                <a:cxn ang="0">
                  <a:pos x="312" y="463"/>
                </a:cxn>
                <a:cxn ang="0">
                  <a:pos x="290" y="429"/>
                </a:cxn>
                <a:cxn ang="0">
                  <a:pos x="265" y="391"/>
                </a:cxn>
                <a:cxn ang="0">
                  <a:pos x="238" y="350"/>
                </a:cxn>
                <a:cxn ang="0">
                  <a:pos x="212" y="307"/>
                </a:cxn>
                <a:cxn ang="0">
                  <a:pos x="182" y="265"/>
                </a:cxn>
                <a:cxn ang="0">
                  <a:pos x="153" y="221"/>
                </a:cxn>
                <a:cxn ang="0">
                  <a:pos x="123" y="178"/>
                </a:cxn>
                <a:cxn ang="0">
                  <a:pos x="95" y="139"/>
                </a:cxn>
                <a:cxn ang="0">
                  <a:pos x="68" y="100"/>
                </a:cxn>
                <a:cxn ang="0">
                  <a:pos x="43" y="67"/>
                </a:cxn>
                <a:cxn ang="0">
                  <a:pos x="20" y="37"/>
                </a:cxn>
                <a:cxn ang="0">
                  <a:pos x="0" y="15"/>
                </a:cxn>
                <a:cxn ang="0">
                  <a:pos x="7" y="7"/>
                </a:cxn>
                <a:cxn ang="0">
                  <a:pos x="17" y="0"/>
                </a:cxn>
                <a:cxn ang="0">
                  <a:pos x="27" y="0"/>
                </a:cxn>
                <a:cxn ang="0">
                  <a:pos x="35" y="5"/>
                </a:cxn>
              </a:cxnLst>
              <a:rect l="0" t="0" r="r" b="b"/>
              <a:pathLst>
                <a:path w="382" h="551">
                  <a:moveTo>
                    <a:pt x="35" y="5"/>
                  </a:moveTo>
                  <a:lnTo>
                    <a:pt x="54" y="33"/>
                  </a:lnTo>
                  <a:lnTo>
                    <a:pt x="76" y="67"/>
                  </a:lnTo>
                  <a:lnTo>
                    <a:pt x="100" y="104"/>
                  </a:lnTo>
                  <a:lnTo>
                    <a:pt x="127" y="144"/>
                  </a:lnTo>
                  <a:lnTo>
                    <a:pt x="155" y="186"/>
                  </a:lnTo>
                  <a:lnTo>
                    <a:pt x="183" y="232"/>
                  </a:lnTo>
                  <a:lnTo>
                    <a:pt x="213" y="276"/>
                  </a:lnTo>
                  <a:lnTo>
                    <a:pt x="242" y="319"/>
                  </a:lnTo>
                  <a:lnTo>
                    <a:pt x="269" y="363"/>
                  </a:lnTo>
                  <a:lnTo>
                    <a:pt x="295" y="403"/>
                  </a:lnTo>
                  <a:lnTo>
                    <a:pt x="319" y="442"/>
                  </a:lnTo>
                  <a:lnTo>
                    <a:pt x="340" y="475"/>
                  </a:lnTo>
                  <a:lnTo>
                    <a:pt x="357" y="504"/>
                  </a:lnTo>
                  <a:lnTo>
                    <a:pt x="371" y="527"/>
                  </a:lnTo>
                  <a:lnTo>
                    <a:pt x="378" y="543"/>
                  </a:lnTo>
                  <a:lnTo>
                    <a:pt x="382" y="551"/>
                  </a:lnTo>
                  <a:lnTo>
                    <a:pt x="375" y="550"/>
                  </a:lnTo>
                  <a:lnTo>
                    <a:pt x="371" y="548"/>
                  </a:lnTo>
                  <a:lnTo>
                    <a:pt x="366" y="546"/>
                  </a:lnTo>
                  <a:lnTo>
                    <a:pt x="361" y="543"/>
                  </a:lnTo>
                  <a:lnTo>
                    <a:pt x="355" y="534"/>
                  </a:lnTo>
                  <a:lnTo>
                    <a:pt x="345" y="516"/>
                  </a:lnTo>
                  <a:lnTo>
                    <a:pt x="330" y="492"/>
                  </a:lnTo>
                  <a:lnTo>
                    <a:pt x="312" y="463"/>
                  </a:lnTo>
                  <a:lnTo>
                    <a:pt x="290" y="429"/>
                  </a:lnTo>
                  <a:lnTo>
                    <a:pt x="265" y="391"/>
                  </a:lnTo>
                  <a:lnTo>
                    <a:pt x="238" y="350"/>
                  </a:lnTo>
                  <a:lnTo>
                    <a:pt x="212" y="307"/>
                  </a:lnTo>
                  <a:lnTo>
                    <a:pt x="182" y="265"/>
                  </a:lnTo>
                  <a:lnTo>
                    <a:pt x="153" y="221"/>
                  </a:lnTo>
                  <a:lnTo>
                    <a:pt x="123" y="178"/>
                  </a:lnTo>
                  <a:lnTo>
                    <a:pt x="95" y="139"/>
                  </a:lnTo>
                  <a:lnTo>
                    <a:pt x="68" y="100"/>
                  </a:lnTo>
                  <a:lnTo>
                    <a:pt x="43" y="67"/>
                  </a:lnTo>
                  <a:lnTo>
                    <a:pt x="20" y="37"/>
                  </a:lnTo>
                  <a:lnTo>
                    <a:pt x="0" y="15"/>
                  </a:lnTo>
                  <a:lnTo>
                    <a:pt x="7" y="7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54" name="Freeform 170"/>
            <p:cNvSpPr>
              <a:spLocks/>
            </p:cNvSpPr>
            <p:nvPr/>
          </p:nvSpPr>
          <p:spPr bwMode="auto">
            <a:xfrm>
              <a:off x="5254" y="1093"/>
              <a:ext cx="31" cy="22"/>
            </a:xfrm>
            <a:custGeom>
              <a:avLst/>
              <a:gdLst/>
              <a:ahLst/>
              <a:cxnLst>
                <a:cxn ang="0">
                  <a:pos x="92" y="84"/>
                </a:cxn>
                <a:cxn ang="0">
                  <a:pos x="91" y="87"/>
                </a:cxn>
                <a:cxn ang="0">
                  <a:pos x="79" y="82"/>
                </a:cxn>
                <a:cxn ang="0">
                  <a:pos x="65" y="76"/>
                </a:cxn>
                <a:cxn ang="0">
                  <a:pos x="52" y="70"/>
                </a:cxn>
                <a:cxn ang="0">
                  <a:pos x="38" y="63"/>
                </a:cxn>
                <a:cxn ang="0">
                  <a:pos x="25" y="55"/>
                </a:cxn>
                <a:cxn ang="0">
                  <a:pos x="14" y="46"/>
                </a:cxn>
                <a:cxn ang="0">
                  <a:pos x="5" y="35"/>
                </a:cxn>
                <a:cxn ang="0">
                  <a:pos x="0" y="22"/>
                </a:cxn>
                <a:cxn ang="0">
                  <a:pos x="4" y="12"/>
                </a:cxn>
                <a:cxn ang="0">
                  <a:pos x="11" y="4"/>
                </a:cxn>
                <a:cxn ang="0">
                  <a:pos x="21" y="0"/>
                </a:cxn>
                <a:cxn ang="0">
                  <a:pos x="32" y="2"/>
                </a:cxn>
                <a:cxn ang="0">
                  <a:pos x="41" y="14"/>
                </a:cxn>
                <a:cxn ang="0">
                  <a:pos x="49" y="26"/>
                </a:cxn>
                <a:cxn ang="0">
                  <a:pos x="57" y="35"/>
                </a:cxn>
                <a:cxn ang="0">
                  <a:pos x="63" y="44"/>
                </a:cxn>
                <a:cxn ang="0">
                  <a:pos x="70" y="55"/>
                </a:cxn>
                <a:cxn ang="0">
                  <a:pos x="77" y="64"/>
                </a:cxn>
                <a:cxn ang="0">
                  <a:pos x="85" y="74"/>
                </a:cxn>
                <a:cxn ang="0">
                  <a:pos x="92" y="84"/>
                </a:cxn>
              </a:cxnLst>
              <a:rect l="0" t="0" r="r" b="b"/>
              <a:pathLst>
                <a:path w="92" h="87">
                  <a:moveTo>
                    <a:pt x="92" y="84"/>
                  </a:moveTo>
                  <a:lnTo>
                    <a:pt x="91" y="87"/>
                  </a:lnTo>
                  <a:lnTo>
                    <a:pt x="79" y="82"/>
                  </a:lnTo>
                  <a:lnTo>
                    <a:pt x="65" y="76"/>
                  </a:lnTo>
                  <a:lnTo>
                    <a:pt x="52" y="70"/>
                  </a:lnTo>
                  <a:lnTo>
                    <a:pt x="38" y="63"/>
                  </a:lnTo>
                  <a:lnTo>
                    <a:pt x="25" y="55"/>
                  </a:lnTo>
                  <a:lnTo>
                    <a:pt x="14" y="46"/>
                  </a:lnTo>
                  <a:lnTo>
                    <a:pt x="5" y="35"/>
                  </a:lnTo>
                  <a:lnTo>
                    <a:pt x="0" y="22"/>
                  </a:lnTo>
                  <a:lnTo>
                    <a:pt x="4" y="12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2"/>
                  </a:lnTo>
                  <a:lnTo>
                    <a:pt x="41" y="14"/>
                  </a:lnTo>
                  <a:lnTo>
                    <a:pt x="49" y="26"/>
                  </a:lnTo>
                  <a:lnTo>
                    <a:pt x="57" y="35"/>
                  </a:lnTo>
                  <a:lnTo>
                    <a:pt x="63" y="44"/>
                  </a:lnTo>
                  <a:lnTo>
                    <a:pt x="70" y="55"/>
                  </a:lnTo>
                  <a:lnTo>
                    <a:pt x="77" y="64"/>
                  </a:lnTo>
                  <a:lnTo>
                    <a:pt x="85" y="74"/>
                  </a:lnTo>
                  <a:lnTo>
                    <a:pt x="92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55" name="Freeform 171"/>
            <p:cNvSpPr>
              <a:spLocks/>
            </p:cNvSpPr>
            <p:nvPr/>
          </p:nvSpPr>
          <p:spPr bwMode="auto">
            <a:xfrm>
              <a:off x="5265" y="1124"/>
              <a:ext cx="111" cy="104"/>
            </a:xfrm>
            <a:custGeom>
              <a:avLst/>
              <a:gdLst/>
              <a:ahLst/>
              <a:cxnLst>
                <a:cxn ang="0">
                  <a:pos x="334" y="409"/>
                </a:cxn>
                <a:cxn ang="0">
                  <a:pos x="323" y="414"/>
                </a:cxn>
                <a:cxn ang="0">
                  <a:pos x="317" y="403"/>
                </a:cxn>
                <a:cxn ang="0">
                  <a:pos x="305" y="389"/>
                </a:cxn>
                <a:cxn ang="0">
                  <a:pos x="289" y="367"/>
                </a:cxn>
                <a:cxn ang="0">
                  <a:pos x="270" y="343"/>
                </a:cxn>
                <a:cxn ang="0">
                  <a:pos x="248" y="315"/>
                </a:cxn>
                <a:cxn ang="0">
                  <a:pos x="224" y="285"/>
                </a:cxn>
                <a:cxn ang="0">
                  <a:pos x="198" y="253"/>
                </a:cxn>
                <a:cxn ang="0">
                  <a:pos x="171" y="218"/>
                </a:cxn>
                <a:cxn ang="0">
                  <a:pos x="144" y="185"/>
                </a:cxn>
                <a:cxn ang="0">
                  <a:pos x="118" y="152"/>
                </a:cxn>
                <a:cxn ang="0">
                  <a:pos x="92" y="120"/>
                </a:cxn>
                <a:cxn ang="0">
                  <a:pos x="69" y="89"/>
                </a:cxn>
                <a:cxn ang="0">
                  <a:pos x="47" y="61"/>
                </a:cxn>
                <a:cxn ang="0">
                  <a:pos x="27" y="36"/>
                </a:cxn>
                <a:cxn ang="0">
                  <a:pos x="11" y="16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20" y="4"/>
                </a:cxn>
                <a:cxn ang="0">
                  <a:pos x="28" y="9"/>
                </a:cxn>
                <a:cxn ang="0">
                  <a:pos x="36" y="17"/>
                </a:cxn>
                <a:cxn ang="0">
                  <a:pos x="42" y="24"/>
                </a:cxn>
                <a:cxn ang="0">
                  <a:pos x="52" y="36"/>
                </a:cxn>
                <a:cxn ang="0">
                  <a:pos x="66" y="53"/>
                </a:cxn>
                <a:cxn ang="0">
                  <a:pos x="83" y="75"/>
                </a:cxn>
                <a:cxn ang="0">
                  <a:pos x="104" y="99"/>
                </a:cxn>
                <a:cxn ang="0">
                  <a:pos x="126" y="127"/>
                </a:cxn>
                <a:cxn ang="0">
                  <a:pos x="149" y="156"/>
                </a:cxn>
                <a:cxn ang="0">
                  <a:pos x="174" y="186"/>
                </a:cxn>
                <a:cxn ang="0">
                  <a:pos x="198" y="218"/>
                </a:cxn>
                <a:cxn ang="0">
                  <a:pos x="223" y="250"/>
                </a:cxn>
                <a:cxn ang="0">
                  <a:pos x="247" y="281"/>
                </a:cxn>
                <a:cxn ang="0">
                  <a:pos x="269" y="311"/>
                </a:cxn>
                <a:cxn ang="0">
                  <a:pos x="290" y="341"/>
                </a:cxn>
                <a:cxn ang="0">
                  <a:pos x="308" y="366"/>
                </a:cxn>
                <a:cxn ang="0">
                  <a:pos x="323" y="390"/>
                </a:cxn>
                <a:cxn ang="0">
                  <a:pos x="334" y="409"/>
                </a:cxn>
              </a:cxnLst>
              <a:rect l="0" t="0" r="r" b="b"/>
              <a:pathLst>
                <a:path w="334" h="414">
                  <a:moveTo>
                    <a:pt x="334" y="409"/>
                  </a:moveTo>
                  <a:lnTo>
                    <a:pt x="323" y="414"/>
                  </a:lnTo>
                  <a:lnTo>
                    <a:pt x="317" y="403"/>
                  </a:lnTo>
                  <a:lnTo>
                    <a:pt x="305" y="389"/>
                  </a:lnTo>
                  <a:lnTo>
                    <a:pt x="289" y="367"/>
                  </a:lnTo>
                  <a:lnTo>
                    <a:pt x="270" y="343"/>
                  </a:lnTo>
                  <a:lnTo>
                    <a:pt x="248" y="315"/>
                  </a:lnTo>
                  <a:lnTo>
                    <a:pt x="224" y="285"/>
                  </a:lnTo>
                  <a:lnTo>
                    <a:pt x="198" y="253"/>
                  </a:lnTo>
                  <a:lnTo>
                    <a:pt x="171" y="218"/>
                  </a:lnTo>
                  <a:lnTo>
                    <a:pt x="144" y="185"/>
                  </a:lnTo>
                  <a:lnTo>
                    <a:pt x="118" y="152"/>
                  </a:lnTo>
                  <a:lnTo>
                    <a:pt x="92" y="120"/>
                  </a:lnTo>
                  <a:lnTo>
                    <a:pt x="69" y="89"/>
                  </a:lnTo>
                  <a:lnTo>
                    <a:pt x="47" y="61"/>
                  </a:lnTo>
                  <a:lnTo>
                    <a:pt x="27" y="36"/>
                  </a:lnTo>
                  <a:lnTo>
                    <a:pt x="11" y="1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0" y="4"/>
                  </a:lnTo>
                  <a:lnTo>
                    <a:pt x="28" y="9"/>
                  </a:lnTo>
                  <a:lnTo>
                    <a:pt x="36" y="17"/>
                  </a:lnTo>
                  <a:lnTo>
                    <a:pt x="42" y="24"/>
                  </a:lnTo>
                  <a:lnTo>
                    <a:pt x="52" y="36"/>
                  </a:lnTo>
                  <a:lnTo>
                    <a:pt x="66" y="53"/>
                  </a:lnTo>
                  <a:lnTo>
                    <a:pt x="83" y="75"/>
                  </a:lnTo>
                  <a:lnTo>
                    <a:pt x="104" y="99"/>
                  </a:lnTo>
                  <a:lnTo>
                    <a:pt x="126" y="127"/>
                  </a:lnTo>
                  <a:lnTo>
                    <a:pt x="149" y="156"/>
                  </a:lnTo>
                  <a:lnTo>
                    <a:pt x="174" y="186"/>
                  </a:lnTo>
                  <a:lnTo>
                    <a:pt x="198" y="218"/>
                  </a:lnTo>
                  <a:lnTo>
                    <a:pt x="223" y="250"/>
                  </a:lnTo>
                  <a:lnTo>
                    <a:pt x="247" y="281"/>
                  </a:lnTo>
                  <a:lnTo>
                    <a:pt x="269" y="311"/>
                  </a:lnTo>
                  <a:lnTo>
                    <a:pt x="290" y="341"/>
                  </a:lnTo>
                  <a:lnTo>
                    <a:pt x="308" y="366"/>
                  </a:lnTo>
                  <a:lnTo>
                    <a:pt x="323" y="390"/>
                  </a:lnTo>
                  <a:lnTo>
                    <a:pt x="334" y="4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56" name="Freeform 172"/>
            <p:cNvSpPr>
              <a:spLocks/>
            </p:cNvSpPr>
            <p:nvPr/>
          </p:nvSpPr>
          <p:spPr bwMode="auto">
            <a:xfrm>
              <a:off x="5290" y="1129"/>
              <a:ext cx="96" cy="94"/>
            </a:xfrm>
            <a:custGeom>
              <a:avLst/>
              <a:gdLst/>
              <a:ahLst/>
              <a:cxnLst>
                <a:cxn ang="0">
                  <a:pos x="288" y="377"/>
                </a:cxn>
                <a:cxn ang="0">
                  <a:pos x="283" y="377"/>
                </a:cxn>
                <a:cxn ang="0">
                  <a:pos x="277" y="374"/>
                </a:cxn>
                <a:cxn ang="0">
                  <a:pos x="272" y="370"/>
                </a:cxn>
                <a:cxn ang="0">
                  <a:pos x="266" y="363"/>
                </a:cxn>
                <a:cxn ang="0">
                  <a:pos x="261" y="357"/>
                </a:cxn>
                <a:cxn ang="0">
                  <a:pos x="256" y="349"/>
                </a:cxn>
                <a:cxn ang="0">
                  <a:pos x="252" y="342"/>
                </a:cxn>
                <a:cxn ang="0">
                  <a:pos x="247" y="335"/>
                </a:cxn>
                <a:cxn ang="0">
                  <a:pos x="229" y="310"/>
                </a:cxn>
                <a:cxn ang="0">
                  <a:pos x="212" y="286"/>
                </a:cxn>
                <a:cxn ang="0">
                  <a:pos x="196" y="264"/>
                </a:cxn>
                <a:cxn ang="0">
                  <a:pos x="180" y="241"/>
                </a:cxn>
                <a:cxn ang="0">
                  <a:pos x="164" y="220"/>
                </a:cxn>
                <a:cxn ang="0">
                  <a:pos x="149" y="198"/>
                </a:cxn>
                <a:cxn ang="0">
                  <a:pos x="135" y="177"/>
                </a:cxn>
                <a:cxn ang="0">
                  <a:pos x="121" y="157"/>
                </a:cxn>
                <a:cxn ang="0">
                  <a:pos x="107" y="138"/>
                </a:cxn>
                <a:cxn ang="0">
                  <a:pos x="93" y="120"/>
                </a:cxn>
                <a:cxn ang="0">
                  <a:pos x="78" y="101"/>
                </a:cxn>
                <a:cxn ang="0">
                  <a:pos x="64" y="83"/>
                </a:cxn>
                <a:cxn ang="0">
                  <a:pos x="49" y="65"/>
                </a:cxn>
                <a:cxn ang="0">
                  <a:pos x="33" y="47"/>
                </a:cxn>
                <a:cxn ang="0">
                  <a:pos x="17" y="29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14" y="0"/>
                </a:cxn>
                <a:cxn ang="0">
                  <a:pos x="23" y="1"/>
                </a:cxn>
                <a:cxn ang="0">
                  <a:pos x="31" y="5"/>
                </a:cxn>
                <a:cxn ang="0">
                  <a:pos x="39" y="16"/>
                </a:cxn>
                <a:cxn ang="0">
                  <a:pos x="52" y="31"/>
                </a:cxn>
                <a:cxn ang="0">
                  <a:pos x="65" y="48"/>
                </a:cxn>
                <a:cxn ang="0">
                  <a:pos x="80" y="69"/>
                </a:cxn>
                <a:cxn ang="0">
                  <a:pos x="97" y="92"/>
                </a:cxn>
                <a:cxn ang="0">
                  <a:pos x="115" y="117"/>
                </a:cxn>
                <a:cxn ang="0">
                  <a:pos x="135" y="145"/>
                </a:cxn>
                <a:cxn ang="0">
                  <a:pos x="154" y="173"/>
                </a:cxn>
                <a:cxn ang="0">
                  <a:pos x="174" y="201"/>
                </a:cxn>
                <a:cxn ang="0">
                  <a:pos x="192" y="229"/>
                </a:cxn>
                <a:cxn ang="0">
                  <a:pos x="212" y="258"/>
                </a:cxn>
                <a:cxn ang="0">
                  <a:pos x="230" y="285"/>
                </a:cxn>
                <a:cxn ang="0">
                  <a:pos x="247" y="311"/>
                </a:cxn>
                <a:cxn ang="0">
                  <a:pos x="262" y="335"/>
                </a:cxn>
                <a:cxn ang="0">
                  <a:pos x="277" y="358"/>
                </a:cxn>
                <a:cxn ang="0">
                  <a:pos x="288" y="377"/>
                </a:cxn>
              </a:cxnLst>
              <a:rect l="0" t="0" r="r" b="b"/>
              <a:pathLst>
                <a:path w="288" h="377">
                  <a:moveTo>
                    <a:pt x="288" y="377"/>
                  </a:moveTo>
                  <a:lnTo>
                    <a:pt x="283" y="377"/>
                  </a:lnTo>
                  <a:lnTo>
                    <a:pt x="277" y="374"/>
                  </a:lnTo>
                  <a:lnTo>
                    <a:pt x="272" y="370"/>
                  </a:lnTo>
                  <a:lnTo>
                    <a:pt x="266" y="363"/>
                  </a:lnTo>
                  <a:lnTo>
                    <a:pt x="261" y="357"/>
                  </a:lnTo>
                  <a:lnTo>
                    <a:pt x="256" y="349"/>
                  </a:lnTo>
                  <a:lnTo>
                    <a:pt x="252" y="342"/>
                  </a:lnTo>
                  <a:lnTo>
                    <a:pt x="247" y="335"/>
                  </a:lnTo>
                  <a:lnTo>
                    <a:pt x="229" y="310"/>
                  </a:lnTo>
                  <a:lnTo>
                    <a:pt x="212" y="286"/>
                  </a:lnTo>
                  <a:lnTo>
                    <a:pt x="196" y="264"/>
                  </a:lnTo>
                  <a:lnTo>
                    <a:pt x="180" y="241"/>
                  </a:lnTo>
                  <a:lnTo>
                    <a:pt x="164" y="220"/>
                  </a:lnTo>
                  <a:lnTo>
                    <a:pt x="149" y="198"/>
                  </a:lnTo>
                  <a:lnTo>
                    <a:pt x="135" y="177"/>
                  </a:lnTo>
                  <a:lnTo>
                    <a:pt x="121" y="157"/>
                  </a:lnTo>
                  <a:lnTo>
                    <a:pt x="107" y="138"/>
                  </a:lnTo>
                  <a:lnTo>
                    <a:pt x="93" y="120"/>
                  </a:lnTo>
                  <a:lnTo>
                    <a:pt x="78" y="101"/>
                  </a:lnTo>
                  <a:lnTo>
                    <a:pt x="64" y="83"/>
                  </a:lnTo>
                  <a:lnTo>
                    <a:pt x="49" y="65"/>
                  </a:lnTo>
                  <a:lnTo>
                    <a:pt x="33" y="47"/>
                  </a:lnTo>
                  <a:lnTo>
                    <a:pt x="17" y="29"/>
                  </a:lnTo>
                  <a:lnTo>
                    <a:pt x="0" y="12"/>
                  </a:lnTo>
                  <a:lnTo>
                    <a:pt x="4" y="4"/>
                  </a:lnTo>
                  <a:lnTo>
                    <a:pt x="14" y="0"/>
                  </a:lnTo>
                  <a:lnTo>
                    <a:pt x="23" y="1"/>
                  </a:lnTo>
                  <a:lnTo>
                    <a:pt x="31" y="5"/>
                  </a:lnTo>
                  <a:lnTo>
                    <a:pt x="39" y="16"/>
                  </a:lnTo>
                  <a:lnTo>
                    <a:pt x="52" y="31"/>
                  </a:lnTo>
                  <a:lnTo>
                    <a:pt x="65" y="48"/>
                  </a:lnTo>
                  <a:lnTo>
                    <a:pt x="80" y="69"/>
                  </a:lnTo>
                  <a:lnTo>
                    <a:pt x="97" y="92"/>
                  </a:lnTo>
                  <a:lnTo>
                    <a:pt x="115" y="117"/>
                  </a:lnTo>
                  <a:lnTo>
                    <a:pt x="135" y="145"/>
                  </a:lnTo>
                  <a:lnTo>
                    <a:pt x="154" y="173"/>
                  </a:lnTo>
                  <a:lnTo>
                    <a:pt x="174" y="201"/>
                  </a:lnTo>
                  <a:lnTo>
                    <a:pt x="192" y="229"/>
                  </a:lnTo>
                  <a:lnTo>
                    <a:pt x="212" y="258"/>
                  </a:lnTo>
                  <a:lnTo>
                    <a:pt x="230" y="285"/>
                  </a:lnTo>
                  <a:lnTo>
                    <a:pt x="247" y="311"/>
                  </a:lnTo>
                  <a:lnTo>
                    <a:pt x="262" y="335"/>
                  </a:lnTo>
                  <a:lnTo>
                    <a:pt x="277" y="358"/>
                  </a:lnTo>
                  <a:lnTo>
                    <a:pt x="288" y="3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57" name="Freeform 173"/>
            <p:cNvSpPr>
              <a:spLocks/>
            </p:cNvSpPr>
            <p:nvPr/>
          </p:nvSpPr>
          <p:spPr bwMode="auto">
            <a:xfrm>
              <a:off x="5008" y="1177"/>
              <a:ext cx="15" cy="13"/>
            </a:xfrm>
            <a:custGeom>
              <a:avLst/>
              <a:gdLst/>
              <a:ahLst/>
              <a:cxnLst>
                <a:cxn ang="0">
                  <a:pos x="45" y="9"/>
                </a:cxn>
                <a:cxn ang="0">
                  <a:pos x="45" y="17"/>
                </a:cxn>
                <a:cxn ang="0">
                  <a:pos x="43" y="24"/>
                </a:cxn>
                <a:cxn ang="0">
                  <a:pos x="38" y="29"/>
                </a:cxn>
                <a:cxn ang="0">
                  <a:pos x="33" y="34"/>
                </a:cxn>
                <a:cxn ang="0">
                  <a:pos x="27" y="40"/>
                </a:cxn>
                <a:cxn ang="0">
                  <a:pos x="19" y="44"/>
                </a:cxn>
                <a:cxn ang="0">
                  <a:pos x="13" y="48"/>
                </a:cxn>
                <a:cxn ang="0">
                  <a:pos x="7" y="52"/>
                </a:cxn>
                <a:cxn ang="0">
                  <a:pos x="1" y="44"/>
                </a:cxn>
                <a:cxn ang="0">
                  <a:pos x="0" y="37"/>
                </a:cxn>
                <a:cxn ang="0">
                  <a:pos x="1" y="30"/>
                </a:cxn>
                <a:cxn ang="0">
                  <a:pos x="6" y="25"/>
                </a:cxn>
                <a:cxn ang="0">
                  <a:pos x="12" y="20"/>
                </a:cxn>
                <a:cxn ang="0">
                  <a:pos x="18" y="13"/>
                </a:cxn>
                <a:cxn ang="0">
                  <a:pos x="24" y="8"/>
                </a:cxn>
                <a:cxn ang="0">
                  <a:pos x="27" y="0"/>
                </a:cxn>
                <a:cxn ang="0">
                  <a:pos x="30" y="1"/>
                </a:cxn>
                <a:cxn ang="0">
                  <a:pos x="35" y="2"/>
                </a:cxn>
                <a:cxn ang="0">
                  <a:pos x="40" y="5"/>
                </a:cxn>
                <a:cxn ang="0">
                  <a:pos x="45" y="9"/>
                </a:cxn>
              </a:cxnLst>
              <a:rect l="0" t="0" r="r" b="b"/>
              <a:pathLst>
                <a:path w="45" h="52">
                  <a:moveTo>
                    <a:pt x="45" y="9"/>
                  </a:moveTo>
                  <a:lnTo>
                    <a:pt x="45" y="17"/>
                  </a:lnTo>
                  <a:lnTo>
                    <a:pt x="43" y="24"/>
                  </a:lnTo>
                  <a:lnTo>
                    <a:pt x="38" y="29"/>
                  </a:lnTo>
                  <a:lnTo>
                    <a:pt x="33" y="34"/>
                  </a:lnTo>
                  <a:lnTo>
                    <a:pt x="27" y="40"/>
                  </a:lnTo>
                  <a:lnTo>
                    <a:pt x="19" y="44"/>
                  </a:lnTo>
                  <a:lnTo>
                    <a:pt x="13" y="48"/>
                  </a:lnTo>
                  <a:lnTo>
                    <a:pt x="7" y="52"/>
                  </a:lnTo>
                  <a:lnTo>
                    <a:pt x="1" y="44"/>
                  </a:lnTo>
                  <a:lnTo>
                    <a:pt x="0" y="37"/>
                  </a:lnTo>
                  <a:lnTo>
                    <a:pt x="1" y="30"/>
                  </a:lnTo>
                  <a:lnTo>
                    <a:pt x="6" y="25"/>
                  </a:lnTo>
                  <a:lnTo>
                    <a:pt x="12" y="20"/>
                  </a:lnTo>
                  <a:lnTo>
                    <a:pt x="18" y="13"/>
                  </a:lnTo>
                  <a:lnTo>
                    <a:pt x="24" y="8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5" y="2"/>
                  </a:lnTo>
                  <a:lnTo>
                    <a:pt x="40" y="5"/>
                  </a:lnTo>
                  <a:lnTo>
                    <a:pt x="45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58" name="Freeform 174"/>
            <p:cNvSpPr>
              <a:spLocks/>
            </p:cNvSpPr>
            <p:nvPr/>
          </p:nvSpPr>
          <p:spPr bwMode="auto">
            <a:xfrm>
              <a:off x="5427" y="1231"/>
              <a:ext cx="40" cy="9"/>
            </a:xfrm>
            <a:custGeom>
              <a:avLst/>
              <a:gdLst/>
              <a:ahLst/>
              <a:cxnLst>
                <a:cxn ang="0">
                  <a:pos x="120" y="33"/>
                </a:cxn>
                <a:cxn ang="0">
                  <a:pos x="107" y="33"/>
                </a:cxn>
                <a:cxn ang="0">
                  <a:pos x="93" y="33"/>
                </a:cxn>
                <a:cxn ang="0">
                  <a:pos x="75" y="33"/>
                </a:cxn>
                <a:cxn ang="0">
                  <a:pos x="57" y="30"/>
                </a:cxn>
                <a:cxn ang="0">
                  <a:pos x="40" y="26"/>
                </a:cxn>
                <a:cxn ang="0">
                  <a:pos x="23" y="21"/>
                </a:cxn>
                <a:cxn ang="0">
                  <a:pos x="9" y="12"/>
                </a:cxn>
                <a:cxn ang="0">
                  <a:pos x="0" y="0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4" y="17"/>
                </a:cxn>
                <a:cxn ang="0">
                  <a:pos x="58" y="18"/>
                </a:cxn>
                <a:cxn ang="0">
                  <a:pos x="73" y="20"/>
                </a:cxn>
                <a:cxn ang="0">
                  <a:pos x="88" y="22"/>
                </a:cxn>
                <a:cxn ang="0">
                  <a:pos x="104" y="26"/>
                </a:cxn>
                <a:cxn ang="0">
                  <a:pos x="120" y="33"/>
                </a:cxn>
              </a:cxnLst>
              <a:rect l="0" t="0" r="r" b="b"/>
              <a:pathLst>
                <a:path w="120" h="33">
                  <a:moveTo>
                    <a:pt x="120" y="33"/>
                  </a:moveTo>
                  <a:lnTo>
                    <a:pt x="107" y="33"/>
                  </a:lnTo>
                  <a:lnTo>
                    <a:pt x="93" y="33"/>
                  </a:lnTo>
                  <a:lnTo>
                    <a:pt x="75" y="33"/>
                  </a:lnTo>
                  <a:lnTo>
                    <a:pt x="57" y="30"/>
                  </a:lnTo>
                  <a:lnTo>
                    <a:pt x="40" y="26"/>
                  </a:lnTo>
                  <a:lnTo>
                    <a:pt x="23" y="21"/>
                  </a:lnTo>
                  <a:lnTo>
                    <a:pt x="9" y="12"/>
                  </a:lnTo>
                  <a:lnTo>
                    <a:pt x="0" y="0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4" y="17"/>
                  </a:lnTo>
                  <a:lnTo>
                    <a:pt x="58" y="18"/>
                  </a:lnTo>
                  <a:lnTo>
                    <a:pt x="73" y="20"/>
                  </a:lnTo>
                  <a:lnTo>
                    <a:pt x="88" y="22"/>
                  </a:lnTo>
                  <a:lnTo>
                    <a:pt x="104" y="26"/>
                  </a:lnTo>
                  <a:lnTo>
                    <a:pt x="120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7837" name="Picture 2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260350"/>
            <a:ext cx="1287463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7838" name="Group 254"/>
          <p:cNvGrpSpPr>
            <a:grpSpLocks/>
          </p:cNvGrpSpPr>
          <p:nvPr/>
        </p:nvGrpSpPr>
        <p:grpSpPr bwMode="auto">
          <a:xfrm>
            <a:off x="4643438" y="5932488"/>
            <a:ext cx="1139825" cy="925512"/>
            <a:chOff x="-862" y="3362"/>
            <a:chExt cx="718" cy="583"/>
          </a:xfrm>
        </p:grpSpPr>
        <p:sp>
          <p:nvSpPr>
            <p:cNvPr id="67839" name="Freeform 255"/>
            <p:cNvSpPr>
              <a:spLocks/>
            </p:cNvSpPr>
            <p:nvPr/>
          </p:nvSpPr>
          <p:spPr bwMode="auto">
            <a:xfrm>
              <a:off x="-862" y="3362"/>
              <a:ext cx="718" cy="583"/>
            </a:xfrm>
            <a:custGeom>
              <a:avLst/>
              <a:gdLst/>
              <a:ahLst/>
              <a:cxnLst>
                <a:cxn ang="0">
                  <a:pos x="1400" y="168"/>
                </a:cxn>
                <a:cxn ang="0">
                  <a:pos x="1564" y="128"/>
                </a:cxn>
                <a:cxn ang="0">
                  <a:pos x="1730" y="114"/>
                </a:cxn>
                <a:cxn ang="0">
                  <a:pos x="1712" y="166"/>
                </a:cxn>
                <a:cxn ang="0">
                  <a:pos x="1574" y="273"/>
                </a:cxn>
                <a:cxn ang="0">
                  <a:pos x="1527" y="353"/>
                </a:cxn>
                <a:cxn ang="0">
                  <a:pos x="1487" y="541"/>
                </a:cxn>
                <a:cxn ang="0">
                  <a:pos x="1479" y="637"/>
                </a:cxn>
                <a:cxn ang="0">
                  <a:pos x="1417" y="762"/>
                </a:cxn>
                <a:cxn ang="0">
                  <a:pos x="1500" y="990"/>
                </a:cxn>
                <a:cxn ang="0">
                  <a:pos x="1543" y="998"/>
                </a:cxn>
                <a:cxn ang="0">
                  <a:pos x="1574" y="891"/>
                </a:cxn>
                <a:cxn ang="0">
                  <a:pos x="1663" y="678"/>
                </a:cxn>
                <a:cxn ang="0">
                  <a:pos x="1622" y="526"/>
                </a:cxn>
                <a:cxn ang="0">
                  <a:pos x="1757" y="446"/>
                </a:cxn>
                <a:cxn ang="0">
                  <a:pos x="1808" y="292"/>
                </a:cxn>
                <a:cxn ang="0">
                  <a:pos x="1928" y="311"/>
                </a:cxn>
                <a:cxn ang="0">
                  <a:pos x="1947" y="418"/>
                </a:cxn>
                <a:cxn ang="0">
                  <a:pos x="2013" y="450"/>
                </a:cxn>
                <a:cxn ang="0">
                  <a:pos x="2115" y="531"/>
                </a:cxn>
                <a:cxn ang="0">
                  <a:pos x="2140" y="605"/>
                </a:cxn>
                <a:cxn ang="0">
                  <a:pos x="2093" y="714"/>
                </a:cxn>
                <a:cxn ang="0">
                  <a:pos x="2037" y="821"/>
                </a:cxn>
                <a:cxn ang="0">
                  <a:pos x="2050" y="936"/>
                </a:cxn>
                <a:cxn ang="0">
                  <a:pos x="1927" y="1179"/>
                </a:cxn>
                <a:cxn ang="0">
                  <a:pos x="1742" y="1311"/>
                </a:cxn>
                <a:cxn ang="0">
                  <a:pos x="1525" y="1358"/>
                </a:cxn>
                <a:cxn ang="0">
                  <a:pos x="1504" y="1388"/>
                </a:cxn>
                <a:cxn ang="0">
                  <a:pos x="1516" y="1476"/>
                </a:cxn>
                <a:cxn ang="0">
                  <a:pos x="1566" y="1568"/>
                </a:cxn>
                <a:cxn ang="0">
                  <a:pos x="1493" y="1595"/>
                </a:cxn>
                <a:cxn ang="0">
                  <a:pos x="1384" y="1615"/>
                </a:cxn>
                <a:cxn ang="0">
                  <a:pos x="1329" y="1646"/>
                </a:cxn>
                <a:cxn ang="0">
                  <a:pos x="1225" y="1664"/>
                </a:cxn>
                <a:cxn ang="0">
                  <a:pos x="1132" y="1688"/>
                </a:cxn>
                <a:cxn ang="0">
                  <a:pos x="1035" y="1730"/>
                </a:cxn>
                <a:cxn ang="0">
                  <a:pos x="874" y="1674"/>
                </a:cxn>
                <a:cxn ang="0">
                  <a:pos x="659" y="1675"/>
                </a:cxn>
                <a:cxn ang="0">
                  <a:pos x="386" y="1634"/>
                </a:cxn>
                <a:cxn ang="0">
                  <a:pos x="294" y="1563"/>
                </a:cxn>
                <a:cxn ang="0">
                  <a:pos x="381" y="1399"/>
                </a:cxn>
                <a:cxn ang="0">
                  <a:pos x="311" y="1389"/>
                </a:cxn>
                <a:cxn ang="0">
                  <a:pos x="178" y="1331"/>
                </a:cxn>
                <a:cxn ang="0">
                  <a:pos x="75" y="1254"/>
                </a:cxn>
                <a:cxn ang="0">
                  <a:pos x="0" y="1084"/>
                </a:cxn>
                <a:cxn ang="0">
                  <a:pos x="68" y="934"/>
                </a:cxn>
                <a:cxn ang="0">
                  <a:pos x="224" y="845"/>
                </a:cxn>
                <a:cxn ang="0">
                  <a:pos x="444" y="692"/>
                </a:cxn>
                <a:cxn ang="0">
                  <a:pos x="651" y="681"/>
                </a:cxn>
                <a:cxn ang="0">
                  <a:pos x="649" y="636"/>
                </a:cxn>
                <a:cxn ang="0">
                  <a:pos x="611" y="582"/>
                </a:cxn>
                <a:cxn ang="0">
                  <a:pos x="629" y="466"/>
                </a:cxn>
                <a:cxn ang="0">
                  <a:pos x="679" y="284"/>
                </a:cxn>
                <a:cxn ang="0">
                  <a:pos x="763" y="259"/>
                </a:cxn>
                <a:cxn ang="0">
                  <a:pos x="839" y="86"/>
                </a:cxn>
                <a:cxn ang="0">
                  <a:pos x="932" y="28"/>
                </a:cxn>
                <a:cxn ang="0">
                  <a:pos x="1046" y="1"/>
                </a:cxn>
                <a:cxn ang="0">
                  <a:pos x="1177" y="7"/>
                </a:cxn>
              </a:cxnLst>
              <a:rect l="0" t="0" r="r" b="b"/>
              <a:pathLst>
                <a:path w="2153" h="1750">
                  <a:moveTo>
                    <a:pt x="1266" y="31"/>
                  </a:moveTo>
                  <a:lnTo>
                    <a:pt x="1291" y="42"/>
                  </a:lnTo>
                  <a:lnTo>
                    <a:pt x="1315" y="57"/>
                  </a:lnTo>
                  <a:lnTo>
                    <a:pt x="1338" y="73"/>
                  </a:lnTo>
                  <a:lnTo>
                    <a:pt x="1359" y="92"/>
                  </a:lnTo>
                  <a:lnTo>
                    <a:pt x="1375" y="114"/>
                  </a:lnTo>
                  <a:lnTo>
                    <a:pt x="1390" y="139"/>
                  </a:lnTo>
                  <a:lnTo>
                    <a:pt x="1400" y="168"/>
                  </a:lnTo>
                  <a:lnTo>
                    <a:pt x="1404" y="202"/>
                  </a:lnTo>
                  <a:lnTo>
                    <a:pt x="1423" y="198"/>
                  </a:lnTo>
                  <a:lnTo>
                    <a:pt x="1445" y="190"/>
                  </a:lnTo>
                  <a:lnTo>
                    <a:pt x="1469" y="179"/>
                  </a:lnTo>
                  <a:lnTo>
                    <a:pt x="1495" y="166"/>
                  </a:lnTo>
                  <a:lnTo>
                    <a:pt x="1519" y="154"/>
                  </a:lnTo>
                  <a:lnTo>
                    <a:pt x="1543" y="140"/>
                  </a:lnTo>
                  <a:lnTo>
                    <a:pt x="1564" y="128"/>
                  </a:lnTo>
                  <a:lnTo>
                    <a:pt x="1579" y="120"/>
                  </a:lnTo>
                  <a:lnTo>
                    <a:pt x="1598" y="118"/>
                  </a:lnTo>
                  <a:lnTo>
                    <a:pt x="1619" y="118"/>
                  </a:lnTo>
                  <a:lnTo>
                    <a:pt x="1641" y="118"/>
                  </a:lnTo>
                  <a:lnTo>
                    <a:pt x="1664" y="118"/>
                  </a:lnTo>
                  <a:lnTo>
                    <a:pt x="1687" y="118"/>
                  </a:lnTo>
                  <a:lnTo>
                    <a:pt x="1709" y="117"/>
                  </a:lnTo>
                  <a:lnTo>
                    <a:pt x="1730" y="114"/>
                  </a:lnTo>
                  <a:lnTo>
                    <a:pt x="1749" y="107"/>
                  </a:lnTo>
                  <a:lnTo>
                    <a:pt x="1751" y="111"/>
                  </a:lnTo>
                  <a:lnTo>
                    <a:pt x="1759" y="114"/>
                  </a:lnTo>
                  <a:lnTo>
                    <a:pt x="1764" y="119"/>
                  </a:lnTo>
                  <a:lnTo>
                    <a:pt x="1762" y="127"/>
                  </a:lnTo>
                  <a:lnTo>
                    <a:pt x="1750" y="137"/>
                  </a:lnTo>
                  <a:lnTo>
                    <a:pt x="1732" y="150"/>
                  </a:lnTo>
                  <a:lnTo>
                    <a:pt x="1712" y="166"/>
                  </a:lnTo>
                  <a:lnTo>
                    <a:pt x="1691" y="184"/>
                  </a:lnTo>
                  <a:lnTo>
                    <a:pt x="1670" y="202"/>
                  </a:lnTo>
                  <a:lnTo>
                    <a:pt x="1651" y="219"/>
                  </a:lnTo>
                  <a:lnTo>
                    <a:pt x="1637" y="231"/>
                  </a:lnTo>
                  <a:lnTo>
                    <a:pt x="1628" y="239"/>
                  </a:lnTo>
                  <a:lnTo>
                    <a:pt x="1613" y="250"/>
                  </a:lnTo>
                  <a:lnTo>
                    <a:pt x="1596" y="262"/>
                  </a:lnTo>
                  <a:lnTo>
                    <a:pt x="1574" y="273"/>
                  </a:lnTo>
                  <a:lnTo>
                    <a:pt x="1551" y="284"/>
                  </a:lnTo>
                  <a:lnTo>
                    <a:pt x="1529" y="294"/>
                  </a:lnTo>
                  <a:lnTo>
                    <a:pt x="1510" y="302"/>
                  </a:lnTo>
                  <a:lnTo>
                    <a:pt x="1497" y="308"/>
                  </a:lnTo>
                  <a:lnTo>
                    <a:pt x="1489" y="311"/>
                  </a:lnTo>
                  <a:lnTo>
                    <a:pt x="1504" y="318"/>
                  </a:lnTo>
                  <a:lnTo>
                    <a:pt x="1517" y="333"/>
                  </a:lnTo>
                  <a:lnTo>
                    <a:pt x="1527" y="353"/>
                  </a:lnTo>
                  <a:lnTo>
                    <a:pt x="1534" y="378"/>
                  </a:lnTo>
                  <a:lnTo>
                    <a:pt x="1533" y="409"/>
                  </a:lnTo>
                  <a:lnTo>
                    <a:pt x="1524" y="443"/>
                  </a:lnTo>
                  <a:lnTo>
                    <a:pt x="1506" y="481"/>
                  </a:lnTo>
                  <a:lnTo>
                    <a:pt x="1475" y="522"/>
                  </a:lnTo>
                  <a:lnTo>
                    <a:pt x="1475" y="532"/>
                  </a:lnTo>
                  <a:lnTo>
                    <a:pt x="1481" y="537"/>
                  </a:lnTo>
                  <a:lnTo>
                    <a:pt x="1487" y="541"/>
                  </a:lnTo>
                  <a:lnTo>
                    <a:pt x="1493" y="548"/>
                  </a:lnTo>
                  <a:lnTo>
                    <a:pt x="1500" y="564"/>
                  </a:lnTo>
                  <a:lnTo>
                    <a:pt x="1502" y="583"/>
                  </a:lnTo>
                  <a:lnTo>
                    <a:pt x="1499" y="602"/>
                  </a:lnTo>
                  <a:lnTo>
                    <a:pt x="1496" y="620"/>
                  </a:lnTo>
                  <a:lnTo>
                    <a:pt x="1489" y="625"/>
                  </a:lnTo>
                  <a:lnTo>
                    <a:pt x="1485" y="631"/>
                  </a:lnTo>
                  <a:lnTo>
                    <a:pt x="1479" y="637"/>
                  </a:lnTo>
                  <a:lnTo>
                    <a:pt x="1475" y="643"/>
                  </a:lnTo>
                  <a:lnTo>
                    <a:pt x="1469" y="648"/>
                  </a:lnTo>
                  <a:lnTo>
                    <a:pt x="1462" y="654"/>
                  </a:lnTo>
                  <a:lnTo>
                    <a:pt x="1454" y="657"/>
                  </a:lnTo>
                  <a:lnTo>
                    <a:pt x="1444" y="658"/>
                  </a:lnTo>
                  <a:lnTo>
                    <a:pt x="1434" y="703"/>
                  </a:lnTo>
                  <a:lnTo>
                    <a:pt x="1424" y="738"/>
                  </a:lnTo>
                  <a:lnTo>
                    <a:pt x="1417" y="762"/>
                  </a:lnTo>
                  <a:lnTo>
                    <a:pt x="1416" y="774"/>
                  </a:lnTo>
                  <a:lnTo>
                    <a:pt x="1458" y="806"/>
                  </a:lnTo>
                  <a:lnTo>
                    <a:pt x="1486" y="838"/>
                  </a:lnTo>
                  <a:lnTo>
                    <a:pt x="1503" y="872"/>
                  </a:lnTo>
                  <a:lnTo>
                    <a:pt x="1510" y="905"/>
                  </a:lnTo>
                  <a:lnTo>
                    <a:pt x="1512" y="936"/>
                  </a:lnTo>
                  <a:lnTo>
                    <a:pt x="1507" y="964"/>
                  </a:lnTo>
                  <a:lnTo>
                    <a:pt x="1500" y="990"/>
                  </a:lnTo>
                  <a:lnTo>
                    <a:pt x="1493" y="1010"/>
                  </a:lnTo>
                  <a:lnTo>
                    <a:pt x="1500" y="1014"/>
                  </a:lnTo>
                  <a:lnTo>
                    <a:pt x="1508" y="1018"/>
                  </a:lnTo>
                  <a:lnTo>
                    <a:pt x="1516" y="1021"/>
                  </a:lnTo>
                  <a:lnTo>
                    <a:pt x="1523" y="1023"/>
                  </a:lnTo>
                  <a:lnTo>
                    <a:pt x="1529" y="1016"/>
                  </a:lnTo>
                  <a:lnTo>
                    <a:pt x="1536" y="1007"/>
                  </a:lnTo>
                  <a:lnTo>
                    <a:pt x="1543" y="998"/>
                  </a:lnTo>
                  <a:lnTo>
                    <a:pt x="1549" y="988"/>
                  </a:lnTo>
                  <a:lnTo>
                    <a:pt x="1556" y="978"/>
                  </a:lnTo>
                  <a:lnTo>
                    <a:pt x="1562" y="968"/>
                  </a:lnTo>
                  <a:lnTo>
                    <a:pt x="1568" y="959"/>
                  </a:lnTo>
                  <a:lnTo>
                    <a:pt x="1572" y="951"/>
                  </a:lnTo>
                  <a:lnTo>
                    <a:pt x="1569" y="939"/>
                  </a:lnTo>
                  <a:lnTo>
                    <a:pt x="1569" y="919"/>
                  </a:lnTo>
                  <a:lnTo>
                    <a:pt x="1574" y="891"/>
                  </a:lnTo>
                  <a:lnTo>
                    <a:pt x="1582" y="857"/>
                  </a:lnTo>
                  <a:lnTo>
                    <a:pt x="1597" y="821"/>
                  </a:lnTo>
                  <a:lnTo>
                    <a:pt x="1616" y="784"/>
                  </a:lnTo>
                  <a:lnTo>
                    <a:pt x="1639" y="749"/>
                  </a:lnTo>
                  <a:lnTo>
                    <a:pt x="1669" y="718"/>
                  </a:lnTo>
                  <a:lnTo>
                    <a:pt x="1663" y="705"/>
                  </a:lnTo>
                  <a:lnTo>
                    <a:pt x="1662" y="691"/>
                  </a:lnTo>
                  <a:lnTo>
                    <a:pt x="1663" y="678"/>
                  </a:lnTo>
                  <a:lnTo>
                    <a:pt x="1667" y="663"/>
                  </a:lnTo>
                  <a:lnTo>
                    <a:pt x="1668" y="649"/>
                  </a:lnTo>
                  <a:lnTo>
                    <a:pt x="1667" y="637"/>
                  </a:lnTo>
                  <a:lnTo>
                    <a:pt x="1660" y="625"/>
                  </a:lnTo>
                  <a:lnTo>
                    <a:pt x="1647" y="617"/>
                  </a:lnTo>
                  <a:lnTo>
                    <a:pt x="1630" y="592"/>
                  </a:lnTo>
                  <a:lnTo>
                    <a:pt x="1622" y="560"/>
                  </a:lnTo>
                  <a:lnTo>
                    <a:pt x="1622" y="526"/>
                  </a:lnTo>
                  <a:lnTo>
                    <a:pt x="1631" y="496"/>
                  </a:lnTo>
                  <a:lnTo>
                    <a:pt x="1649" y="471"/>
                  </a:lnTo>
                  <a:lnTo>
                    <a:pt x="1675" y="456"/>
                  </a:lnTo>
                  <a:lnTo>
                    <a:pt x="1712" y="456"/>
                  </a:lnTo>
                  <a:lnTo>
                    <a:pt x="1757" y="473"/>
                  </a:lnTo>
                  <a:lnTo>
                    <a:pt x="1760" y="473"/>
                  </a:lnTo>
                  <a:lnTo>
                    <a:pt x="1757" y="462"/>
                  </a:lnTo>
                  <a:lnTo>
                    <a:pt x="1757" y="446"/>
                  </a:lnTo>
                  <a:lnTo>
                    <a:pt x="1760" y="426"/>
                  </a:lnTo>
                  <a:lnTo>
                    <a:pt x="1764" y="404"/>
                  </a:lnTo>
                  <a:lnTo>
                    <a:pt x="1769" y="380"/>
                  </a:lnTo>
                  <a:lnTo>
                    <a:pt x="1775" y="357"/>
                  </a:lnTo>
                  <a:lnTo>
                    <a:pt x="1783" y="336"/>
                  </a:lnTo>
                  <a:lnTo>
                    <a:pt x="1791" y="318"/>
                  </a:lnTo>
                  <a:lnTo>
                    <a:pt x="1800" y="305"/>
                  </a:lnTo>
                  <a:lnTo>
                    <a:pt x="1808" y="292"/>
                  </a:lnTo>
                  <a:lnTo>
                    <a:pt x="1819" y="283"/>
                  </a:lnTo>
                  <a:lnTo>
                    <a:pt x="1833" y="275"/>
                  </a:lnTo>
                  <a:lnTo>
                    <a:pt x="1846" y="271"/>
                  </a:lnTo>
                  <a:lnTo>
                    <a:pt x="1863" y="271"/>
                  </a:lnTo>
                  <a:lnTo>
                    <a:pt x="1880" y="273"/>
                  </a:lnTo>
                  <a:lnTo>
                    <a:pt x="1900" y="280"/>
                  </a:lnTo>
                  <a:lnTo>
                    <a:pt x="1918" y="292"/>
                  </a:lnTo>
                  <a:lnTo>
                    <a:pt x="1928" y="311"/>
                  </a:lnTo>
                  <a:lnTo>
                    <a:pt x="1934" y="333"/>
                  </a:lnTo>
                  <a:lnTo>
                    <a:pt x="1935" y="358"/>
                  </a:lnTo>
                  <a:lnTo>
                    <a:pt x="1932" y="383"/>
                  </a:lnTo>
                  <a:lnTo>
                    <a:pt x="1930" y="404"/>
                  </a:lnTo>
                  <a:lnTo>
                    <a:pt x="1928" y="419"/>
                  </a:lnTo>
                  <a:lnTo>
                    <a:pt x="1927" y="427"/>
                  </a:lnTo>
                  <a:lnTo>
                    <a:pt x="1937" y="421"/>
                  </a:lnTo>
                  <a:lnTo>
                    <a:pt x="1947" y="418"/>
                  </a:lnTo>
                  <a:lnTo>
                    <a:pt x="1958" y="419"/>
                  </a:lnTo>
                  <a:lnTo>
                    <a:pt x="1968" y="422"/>
                  </a:lnTo>
                  <a:lnTo>
                    <a:pt x="1977" y="428"/>
                  </a:lnTo>
                  <a:lnTo>
                    <a:pt x="1983" y="435"/>
                  </a:lnTo>
                  <a:lnTo>
                    <a:pt x="1988" y="445"/>
                  </a:lnTo>
                  <a:lnTo>
                    <a:pt x="1990" y="456"/>
                  </a:lnTo>
                  <a:lnTo>
                    <a:pt x="2000" y="452"/>
                  </a:lnTo>
                  <a:lnTo>
                    <a:pt x="2013" y="450"/>
                  </a:lnTo>
                  <a:lnTo>
                    <a:pt x="2029" y="450"/>
                  </a:lnTo>
                  <a:lnTo>
                    <a:pt x="2045" y="454"/>
                  </a:lnTo>
                  <a:lnTo>
                    <a:pt x="2061" y="462"/>
                  </a:lnTo>
                  <a:lnTo>
                    <a:pt x="2074" y="477"/>
                  </a:lnTo>
                  <a:lnTo>
                    <a:pt x="2083" y="497"/>
                  </a:lnTo>
                  <a:lnTo>
                    <a:pt x="2086" y="523"/>
                  </a:lnTo>
                  <a:lnTo>
                    <a:pt x="2102" y="525"/>
                  </a:lnTo>
                  <a:lnTo>
                    <a:pt x="2115" y="531"/>
                  </a:lnTo>
                  <a:lnTo>
                    <a:pt x="2125" y="540"/>
                  </a:lnTo>
                  <a:lnTo>
                    <a:pt x="2131" y="551"/>
                  </a:lnTo>
                  <a:lnTo>
                    <a:pt x="2134" y="563"/>
                  </a:lnTo>
                  <a:lnTo>
                    <a:pt x="2134" y="575"/>
                  </a:lnTo>
                  <a:lnTo>
                    <a:pt x="2132" y="584"/>
                  </a:lnTo>
                  <a:lnTo>
                    <a:pt x="2125" y="593"/>
                  </a:lnTo>
                  <a:lnTo>
                    <a:pt x="2130" y="596"/>
                  </a:lnTo>
                  <a:lnTo>
                    <a:pt x="2140" y="605"/>
                  </a:lnTo>
                  <a:lnTo>
                    <a:pt x="2150" y="620"/>
                  </a:lnTo>
                  <a:lnTo>
                    <a:pt x="2153" y="638"/>
                  </a:lnTo>
                  <a:lnTo>
                    <a:pt x="2151" y="650"/>
                  </a:lnTo>
                  <a:lnTo>
                    <a:pt x="2142" y="663"/>
                  </a:lnTo>
                  <a:lnTo>
                    <a:pt x="2131" y="677"/>
                  </a:lnTo>
                  <a:lnTo>
                    <a:pt x="2117" y="690"/>
                  </a:lnTo>
                  <a:lnTo>
                    <a:pt x="2105" y="703"/>
                  </a:lnTo>
                  <a:lnTo>
                    <a:pt x="2093" y="714"/>
                  </a:lnTo>
                  <a:lnTo>
                    <a:pt x="2085" y="725"/>
                  </a:lnTo>
                  <a:lnTo>
                    <a:pt x="2082" y="733"/>
                  </a:lnTo>
                  <a:lnTo>
                    <a:pt x="2076" y="753"/>
                  </a:lnTo>
                  <a:lnTo>
                    <a:pt x="2070" y="771"/>
                  </a:lnTo>
                  <a:lnTo>
                    <a:pt x="2062" y="786"/>
                  </a:lnTo>
                  <a:lnTo>
                    <a:pt x="2053" y="798"/>
                  </a:lnTo>
                  <a:lnTo>
                    <a:pt x="2044" y="810"/>
                  </a:lnTo>
                  <a:lnTo>
                    <a:pt x="2037" y="821"/>
                  </a:lnTo>
                  <a:lnTo>
                    <a:pt x="2030" y="830"/>
                  </a:lnTo>
                  <a:lnTo>
                    <a:pt x="2024" y="839"/>
                  </a:lnTo>
                  <a:lnTo>
                    <a:pt x="2037" y="848"/>
                  </a:lnTo>
                  <a:lnTo>
                    <a:pt x="2043" y="860"/>
                  </a:lnTo>
                  <a:lnTo>
                    <a:pt x="2049" y="876"/>
                  </a:lnTo>
                  <a:lnTo>
                    <a:pt x="2055" y="894"/>
                  </a:lnTo>
                  <a:lnTo>
                    <a:pt x="2057" y="910"/>
                  </a:lnTo>
                  <a:lnTo>
                    <a:pt x="2050" y="936"/>
                  </a:lnTo>
                  <a:lnTo>
                    <a:pt x="2039" y="970"/>
                  </a:lnTo>
                  <a:lnTo>
                    <a:pt x="2024" y="1009"/>
                  </a:lnTo>
                  <a:lnTo>
                    <a:pt x="2006" y="1048"/>
                  </a:lnTo>
                  <a:lnTo>
                    <a:pt x="1987" y="1088"/>
                  </a:lnTo>
                  <a:lnTo>
                    <a:pt x="1967" y="1123"/>
                  </a:lnTo>
                  <a:lnTo>
                    <a:pt x="1949" y="1151"/>
                  </a:lnTo>
                  <a:lnTo>
                    <a:pt x="1939" y="1164"/>
                  </a:lnTo>
                  <a:lnTo>
                    <a:pt x="1927" y="1179"/>
                  </a:lnTo>
                  <a:lnTo>
                    <a:pt x="1911" y="1194"/>
                  </a:lnTo>
                  <a:lnTo>
                    <a:pt x="1894" y="1211"/>
                  </a:lnTo>
                  <a:lnTo>
                    <a:pt x="1873" y="1228"/>
                  </a:lnTo>
                  <a:lnTo>
                    <a:pt x="1850" y="1246"/>
                  </a:lnTo>
                  <a:lnTo>
                    <a:pt x="1826" y="1263"/>
                  </a:lnTo>
                  <a:lnTo>
                    <a:pt x="1801" y="1279"/>
                  </a:lnTo>
                  <a:lnTo>
                    <a:pt x="1772" y="1295"/>
                  </a:lnTo>
                  <a:lnTo>
                    <a:pt x="1742" y="1311"/>
                  </a:lnTo>
                  <a:lnTo>
                    <a:pt x="1711" y="1324"/>
                  </a:lnTo>
                  <a:lnTo>
                    <a:pt x="1679" y="1336"/>
                  </a:lnTo>
                  <a:lnTo>
                    <a:pt x="1644" y="1346"/>
                  </a:lnTo>
                  <a:lnTo>
                    <a:pt x="1610" y="1353"/>
                  </a:lnTo>
                  <a:lnTo>
                    <a:pt x="1575" y="1357"/>
                  </a:lnTo>
                  <a:lnTo>
                    <a:pt x="1538" y="1358"/>
                  </a:lnTo>
                  <a:lnTo>
                    <a:pt x="1531" y="1358"/>
                  </a:lnTo>
                  <a:lnTo>
                    <a:pt x="1525" y="1358"/>
                  </a:lnTo>
                  <a:lnTo>
                    <a:pt x="1519" y="1358"/>
                  </a:lnTo>
                  <a:lnTo>
                    <a:pt x="1514" y="1359"/>
                  </a:lnTo>
                  <a:lnTo>
                    <a:pt x="1508" y="1360"/>
                  </a:lnTo>
                  <a:lnTo>
                    <a:pt x="1504" y="1364"/>
                  </a:lnTo>
                  <a:lnTo>
                    <a:pt x="1499" y="1367"/>
                  </a:lnTo>
                  <a:lnTo>
                    <a:pt x="1496" y="1372"/>
                  </a:lnTo>
                  <a:lnTo>
                    <a:pt x="1499" y="1380"/>
                  </a:lnTo>
                  <a:lnTo>
                    <a:pt x="1504" y="1388"/>
                  </a:lnTo>
                  <a:lnTo>
                    <a:pt x="1509" y="1396"/>
                  </a:lnTo>
                  <a:lnTo>
                    <a:pt x="1514" y="1404"/>
                  </a:lnTo>
                  <a:lnTo>
                    <a:pt x="1517" y="1412"/>
                  </a:lnTo>
                  <a:lnTo>
                    <a:pt x="1518" y="1419"/>
                  </a:lnTo>
                  <a:lnTo>
                    <a:pt x="1515" y="1427"/>
                  </a:lnTo>
                  <a:lnTo>
                    <a:pt x="1506" y="1434"/>
                  </a:lnTo>
                  <a:lnTo>
                    <a:pt x="1509" y="1454"/>
                  </a:lnTo>
                  <a:lnTo>
                    <a:pt x="1516" y="1476"/>
                  </a:lnTo>
                  <a:lnTo>
                    <a:pt x="1525" y="1497"/>
                  </a:lnTo>
                  <a:lnTo>
                    <a:pt x="1533" y="1513"/>
                  </a:lnTo>
                  <a:lnTo>
                    <a:pt x="1537" y="1520"/>
                  </a:lnTo>
                  <a:lnTo>
                    <a:pt x="1543" y="1528"/>
                  </a:lnTo>
                  <a:lnTo>
                    <a:pt x="1548" y="1539"/>
                  </a:lnTo>
                  <a:lnTo>
                    <a:pt x="1555" y="1550"/>
                  </a:lnTo>
                  <a:lnTo>
                    <a:pt x="1560" y="1560"/>
                  </a:lnTo>
                  <a:lnTo>
                    <a:pt x="1566" y="1568"/>
                  </a:lnTo>
                  <a:lnTo>
                    <a:pt x="1569" y="1575"/>
                  </a:lnTo>
                  <a:lnTo>
                    <a:pt x="1570" y="1577"/>
                  </a:lnTo>
                  <a:lnTo>
                    <a:pt x="1558" y="1579"/>
                  </a:lnTo>
                  <a:lnTo>
                    <a:pt x="1546" y="1582"/>
                  </a:lnTo>
                  <a:lnTo>
                    <a:pt x="1533" y="1584"/>
                  </a:lnTo>
                  <a:lnTo>
                    <a:pt x="1519" y="1587"/>
                  </a:lnTo>
                  <a:lnTo>
                    <a:pt x="1506" y="1591"/>
                  </a:lnTo>
                  <a:lnTo>
                    <a:pt x="1493" y="1595"/>
                  </a:lnTo>
                  <a:lnTo>
                    <a:pt x="1478" y="1598"/>
                  </a:lnTo>
                  <a:lnTo>
                    <a:pt x="1465" y="1601"/>
                  </a:lnTo>
                  <a:lnTo>
                    <a:pt x="1451" y="1604"/>
                  </a:lnTo>
                  <a:lnTo>
                    <a:pt x="1437" y="1607"/>
                  </a:lnTo>
                  <a:lnTo>
                    <a:pt x="1423" y="1609"/>
                  </a:lnTo>
                  <a:lnTo>
                    <a:pt x="1410" y="1611"/>
                  </a:lnTo>
                  <a:lnTo>
                    <a:pt x="1396" y="1613"/>
                  </a:lnTo>
                  <a:lnTo>
                    <a:pt x="1384" y="1615"/>
                  </a:lnTo>
                  <a:lnTo>
                    <a:pt x="1372" y="1615"/>
                  </a:lnTo>
                  <a:lnTo>
                    <a:pt x="1360" y="1615"/>
                  </a:lnTo>
                  <a:lnTo>
                    <a:pt x="1352" y="1621"/>
                  </a:lnTo>
                  <a:lnTo>
                    <a:pt x="1353" y="1630"/>
                  </a:lnTo>
                  <a:lnTo>
                    <a:pt x="1355" y="1639"/>
                  </a:lnTo>
                  <a:lnTo>
                    <a:pt x="1352" y="1643"/>
                  </a:lnTo>
                  <a:lnTo>
                    <a:pt x="1341" y="1644"/>
                  </a:lnTo>
                  <a:lnTo>
                    <a:pt x="1329" y="1646"/>
                  </a:lnTo>
                  <a:lnTo>
                    <a:pt x="1318" y="1648"/>
                  </a:lnTo>
                  <a:lnTo>
                    <a:pt x="1304" y="1650"/>
                  </a:lnTo>
                  <a:lnTo>
                    <a:pt x="1292" y="1652"/>
                  </a:lnTo>
                  <a:lnTo>
                    <a:pt x="1279" y="1654"/>
                  </a:lnTo>
                  <a:lnTo>
                    <a:pt x="1266" y="1658"/>
                  </a:lnTo>
                  <a:lnTo>
                    <a:pt x="1252" y="1660"/>
                  </a:lnTo>
                  <a:lnTo>
                    <a:pt x="1238" y="1662"/>
                  </a:lnTo>
                  <a:lnTo>
                    <a:pt x="1225" y="1664"/>
                  </a:lnTo>
                  <a:lnTo>
                    <a:pt x="1211" y="1666"/>
                  </a:lnTo>
                  <a:lnTo>
                    <a:pt x="1198" y="1668"/>
                  </a:lnTo>
                  <a:lnTo>
                    <a:pt x="1185" y="1670"/>
                  </a:lnTo>
                  <a:lnTo>
                    <a:pt x="1173" y="1671"/>
                  </a:lnTo>
                  <a:lnTo>
                    <a:pt x="1160" y="1672"/>
                  </a:lnTo>
                  <a:lnTo>
                    <a:pt x="1148" y="1673"/>
                  </a:lnTo>
                  <a:lnTo>
                    <a:pt x="1143" y="1679"/>
                  </a:lnTo>
                  <a:lnTo>
                    <a:pt x="1132" y="1688"/>
                  </a:lnTo>
                  <a:lnTo>
                    <a:pt x="1118" y="1701"/>
                  </a:lnTo>
                  <a:lnTo>
                    <a:pt x="1105" y="1714"/>
                  </a:lnTo>
                  <a:lnTo>
                    <a:pt x="1091" y="1728"/>
                  </a:lnTo>
                  <a:lnTo>
                    <a:pt x="1078" y="1739"/>
                  </a:lnTo>
                  <a:lnTo>
                    <a:pt x="1071" y="1747"/>
                  </a:lnTo>
                  <a:lnTo>
                    <a:pt x="1067" y="1750"/>
                  </a:lnTo>
                  <a:lnTo>
                    <a:pt x="1054" y="1742"/>
                  </a:lnTo>
                  <a:lnTo>
                    <a:pt x="1035" y="1730"/>
                  </a:lnTo>
                  <a:lnTo>
                    <a:pt x="1012" y="1716"/>
                  </a:lnTo>
                  <a:lnTo>
                    <a:pt x="986" y="1704"/>
                  </a:lnTo>
                  <a:lnTo>
                    <a:pt x="960" y="1691"/>
                  </a:lnTo>
                  <a:lnTo>
                    <a:pt x="936" y="1680"/>
                  </a:lnTo>
                  <a:lnTo>
                    <a:pt x="913" y="1673"/>
                  </a:lnTo>
                  <a:lnTo>
                    <a:pt x="896" y="1670"/>
                  </a:lnTo>
                  <a:lnTo>
                    <a:pt x="887" y="1672"/>
                  </a:lnTo>
                  <a:lnTo>
                    <a:pt x="874" y="1674"/>
                  </a:lnTo>
                  <a:lnTo>
                    <a:pt x="857" y="1675"/>
                  </a:lnTo>
                  <a:lnTo>
                    <a:pt x="837" y="1678"/>
                  </a:lnTo>
                  <a:lnTo>
                    <a:pt x="814" y="1679"/>
                  </a:lnTo>
                  <a:lnTo>
                    <a:pt x="787" y="1679"/>
                  </a:lnTo>
                  <a:lnTo>
                    <a:pt x="758" y="1680"/>
                  </a:lnTo>
                  <a:lnTo>
                    <a:pt x="727" y="1679"/>
                  </a:lnTo>
                  <a:lnTo>
                    <a:pt x="694" y="1678"/>
                  </a:lnTo>
                  <a:lnTo>
                    <a:pt x="659" y="1675"/>
                  </a:lnTo>
                  <a:lnTo>
                    <a:pt x="622" y="1673"/>
                  </a:lnTo>
                  <a:lnTo>
                    <a:pt x="584" y="1670"/>
                  </a:lnTo>
                  <a:lnTo>
                    <a:pt x="546" y="1666"/>
                  </a:lnTo>
                  <a:lnTo>
                    <a:pt x="506" y="1661"/>
                  </a:lnTo>
                  <a:lnTo>
                    <a:pt x="466" y="1654"/>
                  </a:lnTo>
                  <a:lnTo>
                    <a:pt x="426" y="1647"/>
                  </a:lnTo>
                  <a:lnTo>
                    <a:pt x="408" y="1641"/>
                  </a:lnTo>
                  <a:lnTo>
                    <a:pt x="386" y="1634"/>
                  </a:lnTo>
                  <a:lnTo>
                    <a:pt x="362" y="1627"/>
                  </a:lnTo>
                  <a:lnTo>
                    <a:pt x="337" y="1620"/>
                  </a:lnTo>
                  <a:lnTo>
                    <a:pt x="314" y="1612"/>
                  </a:lnTo>
                  <a:lnTo>
                    <a:pt x="294" y="1605"/>
                  </a:lnTo>
                  <a:lnTo>
                    <a:pt x="281" y="1599"/>
                  </a:lnTo>
                  <a:lnTo>
                    <a:pt x="275" y="1594"/>
                  </a:lnTo>
                  <a:lnTo>
                    <a:pt x="282" y="1584"/>
                  </a:lnTo>
                  <a:lnTo>
                    <a:pt x="294" y="1563"/>
                  </a:lnTo>
                  <a:lnTo>
                    <a:pt x="313" y="1535"/>
                  </a:lnTo>
                  <a:lnTo>
                    <a:pt x="333" y="1503"/>
                  </a:lnTo>
                  <a:lnTo>
                    <a:pt x="354" y="1471"/>
                  </a:lnTo>
                  <a:lnTo>
                    <a:pt x="373" y="1440"/>
                  </a:lnTo>
                  <a:lnTo>
                    <a:pt x="387" y="1417"/>
                  </a:lnTo>
                  <a:lnTo>
                    <a:pt x="396" y="1404"/>
                  </a:lnTo>
                  <a:lnTo>
                    <a:pt x="389" y="1401"/>
                  </a:lnTo>
                  <a:lnTo>
                    <a:pt x="381" y="1399"/>
                  </a:lnTo>
                  <a:lnTo>
                    <a:pt x="373" y="1399"/>
                  </a:lnTo>
                  <a:lnTo>
                    <a:pt x="367" y="1401"/>
                  </a:lnTo>
                  <a:lnTo>
                    <a:pt x="355" y="1403"/>
                  </a:lnTo>
                  <a:lnTo>
                    <a:pt x="344" y="1402"/>
                  </a:lnTo>
                  <a:lnTo>
                    <a:pt x="335" y="1400"/>
                  </a:lnTo>
                  <a:lnTo>
                    <a:pt x="326" y="1397"/>
                  </a:lnTo>
                  <a:lnTo>
                    <a:pt x="319" y="1394"/>
                  </a:lnTo>
                  <a:lnTo>
                    <a:pt x="311" y="1389"/>
                  </a:lnTo>
                  <a:lnTo>
                    <a:pt x="302" y="1385"/>
                  </a:lnTo>
                  <a:lnTo>
                    <a:pt x="292" y="1380"/>
                  </a:lnTo>
                  <a:lnTo>
                    <a:pt x="271" y="1373"/>
                  </a:lnTo>
                  <a:lnTo>
                    <a:pt x="250" y="1365"/>
                  </a:lnTo>
                  <a:lnTo>
                    <a:pt x="231" y="1357"/>
                  </a:lnTo>
                  <a:lnTo>
                    <a:pt x="212" y="1349"/>
                  </a:lnTo>
                  <a:lnTo>
                    <a:pt x="194" y="1339"/>
                  </a:lnTo>
                  <a:lnTo>
                    <a:pt x="178" y="1331"/>
                  </a:lnTo>
                  <a:lnTo>
                    <a:pt x="162" y="1321"/>
                  </a:lnTo>
                  <a:lnTo>
                    <a:pt x="147" y="1313"/>
                  </a:lnTo>
                  <a:lnTo>
                    <a:pt x="134" y="1304"/>
                  </a:lnTo>
                  <a:lnTo>
                    <a:pt x="120" y="1294"/>
                  </a:lnTo>
                  <a:lnTo>
                    <a:pt x="108" y="1285"/>
                  </a:lnTo>
                  <a:lnTo>
                    <a:pt x="96" y="1274"/>
                  </a:lnTo>
                  <a:lnTo>
                    <a:pt x="85" y="1265"/>
                  </a:lnTo>
                  <a:lnTo>
                    <a:pt x="75" y="1254"/>
                  </a:lnTo>
                  <a:lnTo>
                    <a:pt x="66" y="1245"/>
                  </a:lnTo>
                  <a:lnTo>
                    <a:pt x="57" y="1234"/>
                  </a:lnTo>
                  <a:lnTo>
                    <a:pt x="38" y="1209"/>
                  </a:lnTo>
                  <a:lnTo>
                    <a:pt x="25" y="1184"/>
                  </a:lnTo>
                  <a:lnTo>
                    <a:pt x="14" y="1158"/>
                  </a:lnTo>
                  <a:lnTo>
                    <a:pt x="6" y="1132"/>
                  </a:lnTo>
                  <a:lnTo>
                    <a:pt x="2" y="1108"/>
                  </a:lnTo>
                  <a:lnTo>
                    <a:pt x="0" y="1084"/>
                  </a:lnTo>
                  <a:lnTo>
                    <a:pt x="0" y="1062"/>
                  </a:lnTo>
                  <a:lnTo>
                    <a:pt x="2" y="1040"/>
                  </a:lnTo>
                  <a:lnTo>
                    <a:pt x="6" y="1021"/>
                  </a:lnTo>
                  <a:lnTo>
                    <a:pt x="14" y="1003"/>
                  </a:lnTo>
                  <a:lnTo>
                    <a:pt x="24" y="985"/>
                  </a:lnTo>
                  <a:lnTo>
                    <a:pt x="37" y="968"/>
                  </a:lnTo>
                  <a:lnTo>
                    <a:pt x="52" y="950"/>
                  </a:lnTo>
                  <a:lnTo>
                    <a:pt x="68" y="934"/>
                  </a:lnTo>
                  <a:lnTo>
                    <a:pt x="86" y="918"/>
                  </a:lnTo>
                  <a:lnTo>
                    <a:pt x="106" y="903"/>
                  </a:lnTo>
                  <a:lnTo>
                    <a:pt x="126" y="890"/>
                  </a:lnTo>
                  <a:lnTo>
                    <a:pt x="146" y="878"/>
                  </a:lnTo>
                  <a:lnTo>
                    <a:pt x="167" y="867"/>
                  </a:lnTo>
                  <a:lnTo>
                    <a:pt x="187" y="857"/>
                  </a:lnTo>
                  <a:lnTo>
                    <a:pt x="206" y="850"/>
                  </a:lnTo>
                  <a:lnTo>
                    <a:pt x="224" y="845"/>
                  </a:lnTo>
                  <a:lnTo>
                    <a:pt x="242" y="840"/>
                  </a:lnTo>
                  <a:lnTo>
                    <a:pt x="258" y="839"/>
                  </a:lnTo>
                  <a:lnTo>
                    <a:pt x="285" y="801"/>
                  </a:lnTo>
                  <a:lnTo>
                    <a:pt x="315" y="769"/>
                  </a:lnTo>
                  <a:lnTo>
                    <a:pt x="346" y="743"/>
                  </a:lnTo>
                  <a:lnTo>
                    <a:pt x="378" y="722"/>
                  </a:lnTo>
                  <a:lnTo>
                    <a:pt x="412" y="705"/>
                  </a:lnTo>
                  <a:lnTo>
                    <a:pt x="444" y="692"/>
                  </a:lnTo>
                  <a:lnTo>
                    <a:pt x="477" y="684"/>
                  </a:lnTo>
                  <a:lnTo>
                    <a:pt x="508" y="679"/>
                  </a:lnTo>
                  <a:lnTo>
                    <a:pt x="538" y="676"/>
                  </a:lnTo>
                  <a:lnTo>
                    <a:pt x="567" y="675"/>
                  </a:lnTo>
                  <a:lnTo>
                    <a:pt x="592" y="676"/>
                  </a:lnTo>
                  <a:lnTo>
                    <a:pt x="615" y="677"/>
                  </a:lnTo>
                  <a:lnTo>
                    <a:pt x="634" y="679"/>
                  </a:lnTo>
                  <a:lnTo>
                    <a:pt x="651" y="681"/>
                  </a:lnTo>
                  <a:lnTo>
                    <a:pt x="662" y="682"/>
                  </a:lnTo>
                  <a:lnTo>
                    <a:pt x="669" y="682"/>
                  </a:lnTo>
                  <a:lnTo>
                    <a:pt x="669" y="669"/>
                  </a:lnTo>
                  <a:lnTo>
                    <a:pt x="670" y="656"/>
                  </a:lnTo>
                  <a:lnTo>
                    <a:pt x="669" y="644"/>
                  </a:lnTo>
                  <a:lnTo>
                    <a:pt x="660" y="637"/>
                  </a:lnTo>
                  <a:lnTo>
                    <a:pt x="653" y="636"/>
                  </a:lnTo>
                  <a:lnTo>
                    <a:pt x="649" y="636"/>
                  </a:lnTo>
                  <a:lnTo>
                    <a:pt x="644" y="637"/>
                  </a:lnTo>
                  <a:lnTo>
                    <a:pt x="641" y="636"/>
                  </a:lnTo>
                  <a:lnTo>
                    <a:pt x="638" y="634"/>
                  </a:lnTo>
                  <a:lnTo>
                    <a:pt x="632" y="630"/>
                  </a:lnTo>
                  <a:lnTo>
                    <a:pt x="625" y="623"/>
                  </a:lnTo>
                  <a:lnTo>
                    <a:pt x="617" y="612"/>
                  </a:lnTo>
                  <a:lnTo>
                    <a:pt x="610" y="598"/>
                  </a:lnTo>
                  <a:lnTo>
                    <a:pt x="611" y="582"/>
                  </a:lnTo>
                  <a:lnTo>
                    <a:pt x="618" y="566"/>
                  </a:lnTo>
                  <a:lnTo>
                    <a:pt x="626" y="551"/>
                  </a:lnTo>
                  <a:lnTo>
                    <a:pt x="636" y="535"/>
                  </a:lnTo>
                  <a:lnTo>
                    <a:pt x="644" y="521"/>
                  </a:lnTo>
                  <a:lnTo>
                    <a:pt x="649" y="509"/>
                  </a:lnTo>
                  <a:lnTo>
                    <a:pt x="648" y="498"/>
                  </a:lnTo>
                  <a:lnTo>
                    <a:pt x="640" y="485"/>
                  </a:lnTo>
                  <a:lnTo>
                    <a:pt x="629" y="466"/>
                  </a:lnTo>
                  <a:lnTo>
                    <a:pt x="618" y="441"/>
                  </a:lnTo>
                  <a:lnTo>
                    <a:pt x="608" y="413"/>
                  </a:lnTo>
                  <a:lnTo>
                    <a:pt x="604" y="383"/>
                  </a:lnTo>
                  <a:lnTo>
                    <a:pt x="609" y="352"/>
                  </a:lnTo>
                  <a:lnTo>
                    <a:pt x="623" y="323"/>
                  </a:lnTo>
                  <a:lnTo>
                    <a:pt x="653" y="295"/>
                  </a:lnTo>
                  <a:lnTo>
                    <a:pt x="665" y="289"/>
                  </a:lnTo>
                  <a:lnTo>
                    <a:pt x="679" y="284"/>
                  </a:lnTo>
                  <a:lnTo>
                    <a:pt x="692" y="280"/>
                  </a:lnTo>
                  <a:lnTo>
                    <a:pt x="705" y="278"/>
                  </a:lnTo>
                  <a:lnTo>
                    <a:pt x="718" y="278"/>
                  </a:lnTo>
                  <a:lnTo>
                    <a:pt x="731" y="279"/>
                  </a:lnTo>
                  <a:lnTo>
                    <a:pt x="744" y="283"/>
                  </a:lnTo>
                  <a:lnTo>
                    <a:pt x="755" y="290"/>
                  </a:lnTo>
                  <a:lnTo>
                    <a:pt x="757" y="278"/>
                  </a:lnTo>
                  <a:lnTo>
                    <a:pt x="763" y="259"/>
                  </a:lnTo>
                  <a:lnTo>
                    <a:pt x="769" y="233"/>
                  </a:lnTo>
                  <a:lnTo>
                    <a:pt x="778" y="204"/>
                  </a:lnTo>
                  <a:lnTo>
                    <a:pt x="789" y="175"/>
                  </a:lnTo>
                  <a:lnTo>
                    <a:pt x="800" y="146"/>
                  </a:lnTo>
                  <a:lnTo>
                    <a:pt x="813" y="121"/>
                  </a:lnTo>
                  <a:lnTo>
                    <a:pt x="825" y="102"/>
                  </a:lnTo>
                  <a:lnTo>
                    <a:pt x="831" y="94"/>
                  </a:lnTo>
                  <a:lnTo>
                    <a:pt x="839" y="86"/>
                  </a:lnTo>
                  <a:lnTo>
                    <a:pt x="848" y="78"/>
                  </a:lnTo>
                  <a:lnTo>
                    <a:pt x="858" y="71"/>
                  </a:lnTo>
                  <a:lnTo>
                    <a:pt x="869" y="62"/>
                  </a:lnTo>
                  <a:lnTo>
                    <a:pt x="880" y="55"/>
                  </a:lnTo>
                  <a:lnTo>
                    <a:pt x="892" y="48"/>
                  </a:lnTo>
                  <a:lnTo>
                    <a:pt x="906" y="40"/>
                  </a:lnTo>
                  <a:lnTo>
                    <a:pt x="919" y="34"/>
                  </a:lnTo>
                  <a:lnTo>
                    <a:pt x="932" y="28"/>
                  </a:lnTo>
                  <a:lnTo>
                    <a:pt x="947" y="21"/>
                  </a:lnTo>
                  <a:lnTo>
                    <a:pt x="961" y="16"/>
                  </a:lnTo>
                  <a:lnTo>
                    <a:pt x="975" y="12"/>
                  </a:lnTo>
                  <a:lnTo>
                    <a:pt x="989" y="9"/>
                  </a:lnTo>
                  <a:lnTo>
                    <a:pt x="1003" y="6"/>
                  </a:lnTo>
                  <a:lnTo>
                    <a:pt x="1018" y="3"/>
                  </a:lnTo>
                  <a:lnTo>
                    <a:pt x="1032" y="2"/>
                  </a:lnTo>
                  <a:lnTo>
                    <a:pt x="1046" y="1"/>
                  </a:lnTo>
                  <a:lnTo>
                    <a:pt x="1062" y="0"/>
                  </a:lnTo>
                  <a:lnTo>
                    <a:pt x="1077" y="0"/>
                  </a:lnTo>
                  <a:lnTo>
                    <a:pt x="1094" y="0"/>
                  </a:lnTo>
                  <a:lnTo>
                    <a:pt x="1111" y="0"/>
                  </a:lnTo>
                  <a:lnTo>
                    <a:pt x="1127" y="1"/>
                  </a:lnTo>
                  <a:lnTo>
                    <a:pt x="1144" y="2"/>
                  </a:lnTo>
                  <a:lnTo>
                    <a:pt x="1160" y="4"/>
                  </a:lnTo>
                  <a:lnTo>
                    <a:pt x="1177" y="7"/>
                  </a:lnTo>
                  <a:lnTo>
                    <a:pt x="1193" y="10"/>
                  </a:lnTo>
                  <a:lnTo>
                    <a:pt x="1209" y="13"/>
                  </a:lnTo>
                  <a:lnTo>
                    <a:pt x="1224" y="17"/>
                  </a:lnTo>
                  <a:lnTo>
                    <a:pt x="1239" y="21"/>
                  </a:lnTo>
                  <a:lnTo>
                    <a:pt x="1252" y="25"/>
                  </a:lnTo>
                  <a:lnTo>
                    <a:pt x="1266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40" name="Freeform 256"/>
            <p:cNvSpPr>
              <a:spLocks/>
            </p:cNvSpPr>
            <p:nvPr/>
          </p:nvSpPr>
          <p:spPr bwMode="auto">
            <a:xfrm>
              <a:off x="-599" y="3373"/>
              <a:ext cx="198" cy="101"/>
            </a:xfrm>
            <a:custGeom>
              <a:avLst/>
              <a:gdLst/>
              <a:ahLst/>
              <a:cxnLst>
                <a:cxn ang="0">
                  <a:pos x="540" y="88"/>
                </a:cxn>
                <a:cxn ang="0">
                  <a:pos x="561" y="109"/>
                </a:cxn>
                <a:cxn ang="0">
                  <a:pos x="575" y="133"/>
                </a:cxn>
                <a:cxn ang="0">
                  <a:pos x="596" y="260"/>
                </a:cxn>
                <a:cxn ang="0">
                  <a:pos x="571" y="297"/>
                </a:cxn>
                <a:cxn ang="0">
                  <a:pos x="541" y="286"/>
                </a:cxn>
                <a:cxn ang="0">
                  <a:pos x="514" y="268"/>
                </a:cxn>
                <a:cxn ang="0">
                  <a:pos x="490" y="237"/>
                </a:cxn>
                <a:cxn ang="0">
                  <a:pos x="474" y="209"/>
                </a:cxn>
                <a:cxn ang="0">
                  <a:pos x="480" y="181"/>
                </a:cxn>
                <a:cxn ang="0">
                  <a:pos x="483" y="157"/>
                </a:cxn>
                <a:cxn ang="0">
                  <a:pos x="447" y="134"/>
                </a:cxn>
                <a:cxn ang="0">
                  <a:pos x="403" y="135"/>
                </a:cxn>
                <a:cxn ang="0">
                  <a:pos x="368" y="149"/>
                </a:cxn>
                <a:cxn ang="0">
                  <a:pos x="349" y="177"/>
                </a:cxn>
                <a:cxn ang="0">
                  <a:pos x="346" y="210"/>
                </a:cxn>
                <a:cxn ang="0">
                  <a:pos x="350" y="223"/>
                </a:cxn>
                <a:cxn ang="0">
                  <a:pos x="342" y="233"/>
                </a:cxn>
                <a:cxn ang="0">
                  <a:pos x="325" y="255"/>
                </a:cxn>
                <a:cxn ang="0">
                  <a:pos x="316" y="270"/>
                </a:cxn>
                <a:cxn ang="0">
                  <a:pos x="303" y="277"/>
                </a:cxn>
                <a:cxn ang="0">
                  <a:pos x="285" y="280"/>
                </a:cxn>
                <a:cxn ang="0">
                  <a:pos x="264" y="280"/>
                </a:cxn>
                <a:cxn ang="0">
                  <a:pos x="261" y="263"/>
                </a:cxn>
                <a:cxn ang="0">
                  <a:pos x="242" y="230"/>
                </a:cxn>
                <a:cxn ang="0">
                  <a:pos x="215" y="207"/>
                </a:cxn>
                <a:cxn ang="0">
                  <a:pos x="213" y="200"/>
                </a:cxn>
                <a:cxn ang="0">
                  <a:pos x="213" y="176"/>
                </a:cxn>
                <a:cxn ang="0">
                  <a:pos x="214" y="144"/>
                </a:cxn>
                <a:cxn ang="0">
                  <a:pos x="177" y="125"/>
                </a:cxn>
                <a:cxn ang="0">
                  <a:pos x="136" y="129"/>
                </a:cxn>
                <a:cxn ang="0">
                  <a:pos x="101" y="145"/>
                </a:cxn>
                <a:cxn ang="0">
                  <a:pos x="77" y="178"/>
                </a:cxn>
                <a:cxn ang="0">
                  <a:pos x="76" y="216"/>
                </a:cxn>
                <a:cxn ang="0">
                  <a:pos x="81" y="234"/>
                </a:cxn>
                <a:cxn ang="0">
                  <a:pos x="58" y="263"/>
                </a:cxn>
                <a:cxn ang="0">
                  <a:pos x="0" y="282"/>
                </a:cxn>
                <a:cxn ang="0">
                  <a:pos x="7" y="230"/>
                </a:cxn>
                <a:cxn ang="0">
                  <a:pos x="22" y="172"/>
                </a:cxn>
                <a:cxn ang="0">
                  <a:pos x="39" y="131"/>
                </a:cxn>
                <a:cxn ang="0">
                  <a:pos x="66" y="95"/>
                </a:cxn>
                <a:cxn ang="0">
                  <a:pos x="105" y="61"/>
                </a:cxn>
                <a:cxn ang="0">
                  <a:pos x="156" y="31"/>
                </a:cxn>
                <a:cxn ang="0">
                  <a:pos x="223" y="9"/>
                </a:cxn>
                <a:cxn ang="0">
                  <a:pos x="296" y="1"/>
                </a:cxn>
                <a:cxn ang="0">
                  <a:pos x="351" y="2"/>
                </a:cxn>
                <a:cxn ang="0">
                  <a:pos x="401" y="9"/>
                </a:cxn>
                <a:cxn ang="0">
                  <a:pos x="447" y="24"/>
                </a:cxn>
                <a:cxn ang="0">
                  <a:pos x="489" y="45"/>
                </a:cxn>
                <a:cxn ang="0">
                  <a:pos x="530" y="73"/>
                </a:cxn>
              </a:cxnLst>
              <a:rect l="0" t="0" r="r" b="b"/>
              <a:pathLst>
                <a:path w="596" h="304">
                  <a:moveTo>
                    <a:pt x="530" y="73"/>
                  </a:moveTo>
                  <a:lnTo>
                    <a:pt x="534" y="81"/>
                  </a:lnTo>
                  <a:lnTo>
                    <a:pt x="540" y="88"/>
                  </a:lnTo>
                  <a:lnTo>
                    <a:pt x="546" y="95"/>
                  </a:lnTo>
                  <a:lnTo>
                    <a:pt x="554" y="102"/>
                  </a:lnTo>
                  <a:lnTo>
                    <a:pt x="561" y="109"/>
                  </a:lnTo>
                  <a:lnTo>
                    <a:pt x="566" y="116"/>
                  </a:lnTo>
                  <a:lnTo>
                    <a:pt x="572" y="125"/>
                  </a:lnTo>
                  <a:lnTo>
                    <a:pt x="575" y="133"/>
                  </a:lnTo>
                  <a:lnTo>
                    <a:pt x="587" y="172"/>
                  </a:lnTo>
                  <a:lnTo>
                    <a:pt x="595" y="215"/>
                  </a:lnTo>
                  <a:lnTo>
                    <a:pt x="596" y="260"/>
                  </a:lnTo>
                  <a:lnTo>
                    <a:pt x="590" y="304"/>
                  </a:lnTo>
                  <a:lnTo>
                    <a:pt x="581" y="301"/>
                  </a:lnTo>
                  <a:lnTo>
                    <a:pt x="571" y="297"/>
                  </a:lnTo>
                  <a:lnTo>
                    <a:pt x="561" y="294"/>
                  </a:lnTo>
                  <a:lnTo>
                    <a:pt x="551" y="290"/>
                  </a:lnTo>
                  <a:lnTo>
                    <a:pt x="541" y="286"/>
                  </a:lnTo>
                  <a:lnTo>
                    <a:pt x="532" y="280"/>
                  </a:lnTo>
                  <a:lnTo>
                    <a:pt x="523" y="274"/>
                  </a:lnTo>
                  <a:lnTo>
                    <a:pt x="514" y="268"/>
                  </a:lnTo>
                  <a:lnTo>
                    <a:pt x="500" y="262"/>
                  </a:lnTo>
                  <a:lnTo>
                    <a:pt x="493" y="251"/>
                  </a:lnTo>
                  <a:lnTo>
                    <a:pt x="490" y="237"/>
                  </a:lnTo>
                  <a:lnTo>
                    <a:pt x="486" y="225"/>
                  </a:lnTo>
                  <a:lnTo>
                    <a:pt x="477" y="217"/>
                  </a:lnTo>
                  <a:lnTo>
                    <a:pt x="474" y="209"/>
                  </a:lnTo>
                  <a:lnTo>
                    <a:pt x="477" y="199"/>
                  </a:lnTo>
                  <a:lnTo>
                    <a:pt x="478" y="188"/>
                  </a:lnTo>
                  <a:lnTo>
                    <a:pt x="480" y="181"/>
                  </a:lnTo>
                  <a:lnTo>
                    <a:pt x="485" y="173"/>
                  </a:lnTo>
                  <a:lnTo>
                    <a:pt x="488" y="166"/>
                  </a:lnTo>
                  <a:lnTo>
                    <a:pt x="483" y="157"/>
                  </a:lnTo>
                  <a:lnTo>
                    <a:pt x="472" y="146"/>
                  </a:lnTo>
                  <a:lnTo>
                    <a:pt x="460" y="138"/>
                  </a:lnTo>
                  <a:lnTo>
                    <a:pt x="447" y="134"/>
                  </a:lnTo>
                  <a:lnTo>
                    <a:pt x="433" y="132"/>
                  </a:lnTo>
                  <a:lnTo>
                    <a:pt x="418" y="133"/>
                  </a:lnTo>
                  <a:lnTo>
                    <a:pt x="403" y="135"/>
                  </a:lnTo>
                  <a:lnTo>
                    <a:pt x="389" y="137"/>
                  </a:lnTo>
                  <a:lnTo>
                    <a:pt x="376" y="141"/>
                  </a:lnTo>
                  <a:lnTo>
                    <a:pt x="368" y="149"/>
                  </a:lnTo>
                  <a:lnTo>
                    <a:pt x="360" y="157"/>
                  </a:lnTo>
                  <a:lnTo>
                    <a:pt x="355" y="167"/>
                  </a:lnTo>
                  <a:lnTo>
                    <a:pt x="349" y="177"/>
                  </a:lnTo>
                  <a:lnTo>
                    <a:pt x="346" y="188"/>
                  </a:lnTo>
                  <a:lnTo>
                    <a:pt x="345" y="199"/>
                  </a:lnTo>
                  <a:lnTo>
                    <a:pt x="346" y="210"/>
                  </a:lnTo>
                  <a:lnTo>
                    <a:pt x="349" y="221"/>
                  </a:lnTo>
                  <a:lnTo>
                    <a:pt x="350" y="221"/>
                  </a:lnTo>
                  <a:lnTo>
                    <a:pt x="350" y="223"/>
                  </a:lnTo>
                  <a:lnTo>
                    <a:pt x="350" y="224"/>
                  </a:lnTo>
                  <a:lnTo>
                    <a:pt x="351" y="225"/>
                  </a:lnTo>
                  <a:lnTo>
                    <a:pt x="342" y="233"/>
                  </a:lnTo>
                  <a:lnTo>
                    <a:pt x="335" y="240"/>
                  </a:lnTo>
                  <a:lnTo>
                    <a:pt x="329" y="248"/>
                  </a:lnTo>
                  <a:lnTo>
                    <a:pt x="325" y="255"/>
                  </a:lnTo>
                  <a:lnTo>
                    <a:pt x="321" y="261"/>
                  </a:lnTo>
                  <a:lnTo>
                    <a:pt x="318" y="267"/>
                  </a:lnTo>
                  <a:lnTo>
                    <a:pt x="316" y="270"/>
                  </a:lnTo>
                  <a:lnTo>
                    <a:pt x="313" y="273"/>
                  </a:lnTo>
                  <a:lnTo>
                    <a:pt x="308" y="275"/>
                  </a:lnTo>
                  <a:lnTo>
                    <a:pt x="303" y="277"/>
                  </a:lnTo>
                  <a:lnTo>
                    <a:pt x="297" y="279"/>
                  </a:lnTo>
                  <a:lnTo>
                    <a:pt x="292" y="279"/>
                  </a:lnTo>
                  <a:lnTo>
                    <a:pt x="285" y="280"/>
                  </a:lnTo>
                  <a:lnTo>
                    <a:pt x="278" y="280"/>
                  </a:lnTo>
                  <a:lnTo>
                    <a:pt x="272" y="280"/>
                  </a:lnTo>
                  <a:lnTo>
                    <a:pt x="264" y="280"/>
                  </a:lnTo>
                  <a:lnTo>
                    <a:pt x="264" y="278"/>
                  </a:lnTo>
                  <a:lnTo>
                    <a:pt x="263" y="272"/>
                  </a:lnTo>
                  <a:lnTo>
                    <a:pt x="261" y="263"/>
                  </a:lnTo>
                  <a:lnTo>
                    <a:pt x="257" y="253"/>
                  </a:lnTo>
                  <a:lnTo>
                    <a:pt x="251" y="241"/>
                  </a:lnTo>
                  <a:lnTo>
                    <a:pt x="242" y="230"/>
                  </a:lnTo>
                  <a:lnTo>
                    <a:pt x="230" y="218"/>
                  </a:lnTo>
                  <a:lnTo>
                    <a:pt x="213" y="209"/>
                  </a:lnTo>
                  <a:lnTo>
                    <a:pt x="215" y="207"/>
                  </a:lnTo>
                  <a:lnTo>
                    <a:pt x="216" y="204"/>
                  </a:lnTo>
                  <a:lnTo>
                    <a:pt x="215" y="202"/>
                  </a:lnTo>
                  <a:lnTo>
                    <a:pt x="213" y="200"/>
                  </a:lnTo>
                  <a:lnTo>
                    <a:pt x="215" y="193"/>
                  </a:lnTo>
                  <a:lnTo>
                    <a:pt x="214" y="184"/>
                  </a:lnTo>
                  <a:lnTo>
                    <a:pt x="213" y="176"/>
                  </a:lnTo>
                  <a:lnTo>
                    <a:pt x="214" y="171"/>
                  </a:lnTo>
                  <a:lnTo>
                    <a:pt x="217" y="158"/>
                  </a:lnTo>
                  <a:lnTo>
                    <a:pt x="214" y="144"/>
                  </a:lnTo>
                  <a:lnTo>
                    <a:pt x="205" y="132"/>
                  </a:lnTo>
                  <a:lnTo>
                    <a:pt x="191" y="125"/>
                  </a:lnTo>
                  <a:lnTo>
                    <a:pt x="177" y="125"/>
                  </a:lnTo>
                  <a:lnTo>
                    <a:pt x="164" y="126"/>
                  </a:lnTo>
                  <a:lnTo>
                    <a:pt x="150" y="127"/>
                  </a:lnTo>
                  <a:lnTo>
                    <a:pt x="136" y="129"/>
                  </a:lnTo>
                  <a:lnTo>
                    <a:pt x="123" y="132"/>
                  </a:lnTo>
                  <a:lnTo>
                    <a:pt x="112" y="137"/>
                  </a:lnTo>
                  <a:lnTo>
                    <a:pt x="101" y="145"/>
                  </a:lnTo>
                  <a:lnTo>
                    <a:pt x="93" y="153"/>
                  </a:lnTo>
                  <a:lnTo>
                    <a:pt x="86" y="166"/>
                  </a:lnTo>
                  <a:lnTo>
                    <a:pt x="77" y="178"/>
                  </a:lnTo>
                  <a:lnTo>
                    <a:pt x="70" y="193"/>
                  </a:lnTo>
                  <a:lnTo>
                    <a:pt x="71" y="211"/>
                  </a:lnTo>
                  <a:lnTo>
                    <a:pt x="76" y="216"/>
                  </a:lnTo>
                  <a:lnTo>
                    <a:pt x="79" y="220"/>
                  </a:lnTo>
                  <a:lnTo>
                    <a:pt x="81" y="227"/>
                  </a:lnTo>
                  <a:lnTo>
                    <a:pt x="81" y="234"/>
                  </a:lnTo>
                  <a:lnTo>
                    <a:pt x="73" y="244"/>
                  </a:lnTo>
                  <a:lnTo>
                    <a:pt x="66" y="253"/>
                  </a:lnTo>
                  <a:lnTo>
                    <a:pt x="58" y="263"/>
                  </a:lnTo>
                  <a:lnTo>
                    <a:pt x="53" y="275"/>
                  </a:lnTo>
                  <a:lnTo>
                    <a:pt x="0" y="296"/>
                  </a:lnTo>
                  <a:lnTo>
                    <a:pt x="0" y="282"/>
                  </a:lnTo>
                  <a:lnTo>
                    <a:pt x="2" y="260"/>
                  </a:lnTo>
                  <a:lnTo>
                    <a:pt x="6" y="239"/>
                  </a:lnTo>
                  <a:lnTo>
                    <a:pt x="7" y="230"/>
                  </a:lnTo>
                  <a:lnTo>
                    <a:pt x="9" y="220"/>
                  </a:lnTo>
                  <a:lnTo>
                    <a:pt x="16" y="197"/>
                  </a:lnTo>
                  <a:lnTo>
                    <a:pt x="22" y="172"/>
                  </a:lnTo>
                  <a:lnTo>
                    <a:pt x="27" y="154"/>
                  </a:lnTo>
                  <a:lnTo>
                    <a:pt x="32" y="143"/>
                  </a:lnTo>
                  <a:lnTo>
                    <a:pt x="39" y="131"/>
                  </a:lnTo>
                  <a:lnTo>
                    <a:pt x="47" y="120"/>
                  </a:lnTo>
                  <a:lnTo>
                    <a:pt x="56" y="107"/>
                  </a:lnTo>
                  <a:lnTo>
                    <a:pt x="66" y="95"/>
                  </a:lnTo>
                  <a:lnTo>
                    <a:pt x="78" y="84"/>
                  </a:lnTo>
                  <a:lnTo>
                    <a:pt x="91" y="72"/>
                  </a:lnTo>
                  <a:lnTo>
                    <a:pt x="105" y="61"/>
                  </a:lnTo>
                  <a:lnTo>
                    <a:pt x="121" y="50"/>
                  </a:lnTo>
                  <a:lnTo>
                    <a:pt x="138" y="40"/>
                  </a:lnTo>
                  <a:lnTo>
                    <a:pt x="156" y="31"/>
                  </a:lnTo>
                  <a:lnTo>
                    <a:pt x="177" y="23"/>
                  </a:lnTo>
                  <a:lnTo>
                    <a:pt x="200" y="16"/>
                  </a:lnTo>
                  <a:lnTo>
                    <a:pt x="223" y="9"/>
                  </a:lnTo>
                  <a:lnTo>
                    <a:pt x="248" y="5"/>
                  </a:lnTo>
                  <a:lnTo>
                    <a:pt x="276" y="2"/>
                  </a:lnTo>
                  <a:lnTo>
                    <a:pt x="296" y="1"/>
                  </a:lnTo>
                  <a:lnTo>
                    <a:pt x="315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8" y="4"/>
                  </a:lnTo>
                  <a:lnTo>
                    <a:pt x="385" y="6"/>
                  </a:lnTo>
                  <a:lnTo>
                    <a:pt x="401" y="9"/>
                  </a:lnTo>
                  <a:lnTo>
                    <a:pt x="417" y="14"/>
                  </a:lnTo>
                  <a:lnTo>
                    <a:pt x="432" y="19"/>
                  </a:lnTo>
                  <a:lnTo>
                    <a:pt x="447" y="24"/>
                  </a:lnTo>
                  <a:lnTo>
                    <a:pt x="461" y="30"/>
                  </a:lnTo>
                  <a:lnTo>
                    <a:pt x="475" y="38"/>
                  </a:lnTo>
                  <a:lnTo>
                    <a:pt x="489" y="45"/>
                  </a:lnTo>
                  <a:lnTo>
                    <a:pt x="503" y="54"/>
                  </a:lnTo>
                  <a:lnTo>
                    <a:pt x="516" y="63"/>
                  </a:lnTo>
                  <a:lnTo>
                    <a:pt x="530" y="73"/>
                  </a:lnTo>
                  <a:close/>
                </a:path>
              </a:pathLst>
            </a:custGeom>
            <a:solidFill>
              <a:srgbClr val="FFDD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41" name="Freeform 257"/>
            <p:cNvSpPr>
              <a:spLocks/>
            </p:cNvSpPr>
            <p:nvPr/>
          </p:nvSpPr>
          <p:spPr bwMode="auto">
            <a:xfrm>
              <a:off x="-333" y="3410"/>
              <a:ext cx="28" cy="24"/>
            </a:xfrm>
            <a:custGeom>
              <a:avLst/>
              <a:gdLst/>
              <a:ahLst/>
              <a:cxnLst>
                <a:cxn ang="0">
                  <a:pos x="78" y="14"/>
                </a:cxn>
                <a:cxn ang="0">
                  <a:pos x="19" y="73"/>
                </a:cxn>
                <a:cxn ang="0">
                  <a:pos x="11" y="73"/>
                </a:cxn>
                <a:cxn ang="0">
                  <a:pos x="9" y="60"/>
                </a:cxn>
                <a:cxn ang="0">
                  <a:pos x="15" y="51"/>
                </a:cxn>
                <a:cxn ang="0">
                  <a:pos x="24" y="44"/>
                </a:cxn>
                <a:cxn ang="0">
                  <a:pos x="32" y="38"/>
                </a:cxn>
                <a:cxn ang="0">
                  <a:pos x="28" y="33"/>
                </a:cxn>
                <a:cxn ang="0">
                  <a:pos x="22" y="30"/>
                </a:cxn>
                <a:cxn ang="0">
                  <a:pos x="15" y="27"/>
                </a:cxn>
                <a:cxn ang="0">
                  <a:pos x="9" y="25"/>
                </a:cxn>
                <a:cxn ang="0">
                  <a:pos x="3" y="23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6" y="5"/>
                </a:cxn>
                <a:cxn ang="0">
                  <a:pos x="14" y="4"/>
                </a:cxn>
                <a:cxn ang="0">
                  <a:pos x="24" y="2"/>
                </a:cxn>
                <a:cxn ang="0">
                  <a:pos x="34" y="1"/>
                </a:cxn>
                <a:cxn ang="0">
                  <a:pos x="44" y="0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3" y="2"/>
                </a:cxn>
                <a:cxn ang="0">
                  <a:pos x="82" y="4"/>
                </a:cxn>
                <a:cxn ang="0">
                  <a:pos x="78" y="14"/>
                </a:cxn>
              </a:cxnLst>
              <a:rect l="0" t="0" r="r" b="b"/>
              <a:pathLst>
                <a:path w="82" h="73">
                  <a:moveTo>
                    <a:pt x="78" y="14"/>
                  </a:moveTo>
                  <a:lnTo>
                    <a:pt x="19" y="73"/>
                  </a:lnTo>
                  <a:lnTo>
                    <a:pt x="11" y="73"/>
                  </a:lnTo>
                  <a:lnTo>
                    <a:pt x="9" y="60"/>
                  </a:lnTo>
                  <a:lnTo>
                    <a:pt x="15" y="51"/>
                  </a:lnTo>
                  <a:lnTo>
                    <a:pt x="24" y="44"/>
                  </a:lnTo>
                  <a:lnTo>
                    <a:pt x="32" y="38"/>
                  </a:lnTo>
                  <a:lnTo>
                    <a:pt x="28" y="33"/>
                  </a:lnTo>
                  <a:lnTo>
                    <a:pt x="22" y="30"/>
                  </a:lnTo>
                  <a:lnTo>
                    <a:pt x="15" y="27"/>
                  </a:lnTo>
                  <a:lnTo>
                    <a:pt x="9" y="25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6" y="5"/>
                  </a:lnTo>
                  <a:lnTo>
                    <a:pt x="14" y="4"/>
                  </a:lnTo>
                  <a:lnTo>
                    <a:pt x="24" y="2"/>
                  </a:lnTo>
                  <a:lnTo>
                    <a:pt x="34" y="1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3" y="2"/>
                  </a:lnTo>
                  <a:lnTo>
                    <a:pt x="82" y="4"/>
                  </a:lnTo>
                  <a:lnTo>
                    <a:pt x="78" y="14"/>
                  </a:lnTo>
                  <a:close/>
                </a:path>
              </a:pathLst>
            </a:custGeom>
            <a:solidFill>
              <a:srgbClr val="EAD6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42" name="Freeform 258"/>
            <p:cNvSpPr>
              <a:spLocks/>
            </p:cNvSpPr>
            <p:nvPr/>
          </p:nvSpPr>
          <p:spPr bwMode="auto">
            <a:xfrm>
              <a:off x="-397" y="3415"/>
              <a:ext cx="64" cy="56"/>
            </a:xfrm>
            <a:custGeom>
              <a:avLst/>
              <a:gdLst/>
              <a:ahLst/>
              <a:cxnLst>
                <a:cxn ang="0">
                  <a:pos x="190" y="29"/>
                </a:cxn>
                <a:cxn ang="0">
                  <a:pos x="186" y="39"/>
                </a:cxn>
                <a:cxn ang="0">
                  <a:pos x="183" y="49"/>
                </a:cxn>
                <a:cxn ang="0">
                  <a:pos x="182" y="60"/>
                </a:cxn>
                <a:cxn ang="0">
                  <a:pos x="185" y="69"/>
                </a:cxn>
                <a:cxn ang="0">
                  <a:pos x="173" y="75"/>
                </a:cxn>
                <a:cxn ang="0">
                  <a:pos x="161" y="81"/>
                </a:cxn>
                <a:cxn ang="0">
                  <a:pos x="150" y="87"/>
                </a:cxn>
                <a:cxn ang="0">
                  <a:pos x="138" y="93"/>
                </a:cxn>
                <a:cxn ang="0">
                  <a:pos x="127" y="100"/>
                </a:cxn>
                <a:cxn ang="0">
                  <a:pos x="116" y="106"/>
                </a:cxn>
                <a:cxn ang="0">
                  <a:pos x="104" y="112"/>
                </a:cxn>
                <a:cxn ang="0">
                  <a:pos x="93" y="119"/>
                </a:cxn>
                <a:cxn ang="0">
                  <a:pos x="81" y="125"/>
                </a:cxn>
                <a:cxn ang="0">
                  <a:pos x="70" y="131"/>
                </a:cxn>
                <a:cxn ang="0">
                  <a:pos x="59" y="137"/>
                </a:cxn>
                <a:cxn ang="0">
                  <a:pos x="48" y="145"/>
                </a:cxn>
                <a:cxn ang="0">
                  <a:pos x="36" y="151"/>
                </a:cxn>
                <a:cxn ang="0">
                  <a:pos x="25" y="157"/>
                </a:cxn>
                <a:cxn ang="0">
                  <a:pos x="13" y="164"/>
                </a:cxn>
                <a:cxn ang="0">
                  <a:pos x="0" y="170"/>
                </a:cxn>
                <a:cxn ang="0">
                  <a:pos x="0" y="151"/>
                </a:cxn>
                <a:cxn ang="0">
                  <a:pos x="5" y="135"/>
                </a:cxn>
                <a:cxn ang="0">
                  <a:pos x="14" y="123"/>
                </a:cxn>
                <a:cxn ang="0">
                  <a:pos x="27" y="113"/>
                </a:cxn>
                <a:cxn ang="0">
                  <a:pos x="44" y="103"/>
                </a:cxn>
                <a:cxn ang="0">
                  <a:pos x="59" y="93"/>
                </a:cxn>
                <a:cxn ang="0">
                  <a:pos x="75" y="86"/>
                </a:cxn>
                <a:cxn ang="0">
                  <a:pos x="90" y="79"/>
                </a:cxn>
                <a:cxn ang="0">
                  <a:pos x="106" y="72"/>
                </a:cxn>
                <a:cxn ang="0">
                  <a:pos x="122" y="66"/>
                </a:cxn>
                <a:cxn ang="0">
                  <a:pos x="141" y="59"/>
                </a:cxn>
                <a:cxn ang="0">
                  <a:pos x="161" y="50"/>
                </a:cxn>
                <a:cxn ang="0">
                  <a:pos x="163" y="46"/>
                </a:cxn>
                <a:cxn ang="0">
                  <a:pos x="163" y="41"/>
                </a:cxn>
                <a:cxn ang="0">
                  <a:pos x="162" y="36"/>
                </a:cxn>
                <a:cxn ang="0">
                  <a:pos x="159" y="32"/>
                </a:cxn>
                <a:cxn ang="0">
                  <a:pos x="137" y="40"/>
                </a:cxn>
                <a:cxn ang="0">
                  <a:pos x="116" y="48"/>
                </a:cxn>
                <a:cxn ang="0">
                  <a:pos x="97" y="57"/>
                </a:cxn>
                <a:cxn ang="0">
                  <a:pos x="78" y="65"/>
                </a:cxn>
                <a:cxn ang="0">
                  <a:pos x="60" y="75"/>
                </a:cxn>
                <a:cxn ang="0">
                  <a:pos x="42" y="85"/>
                </a:cxn>
                <a:cxn ang="0">
                  <a:pos x="25" y="96"/>
                </a:cxn>
                <a:cxn ang="0">
                  <a:pos x="7" y="108"/>
                </a:cxn>
                <a:cxn ang="0">
                  <a:pos x="7" y="86"/>
                </a:cxn>
                <a:cxn ang="0">
                  <a:pos x="14" y="79"/>
                </a:cxn>
                <a:cxn ang="0">
                  <a:pos x="21" y="73"/>
                </a:cxn>
                <a:cxn ang="0">
                  <a:pos x="28" y="69"/>
                </a:cxn>
                <a:cxn ang="0">
                  <a:pos x="34" y="67"/>
                </a:cxn>
                <a:cxn ang="0">
                  <a:pos x="49" y="58"/>
                </a:cxn>
                <a:cxn ang="0">
                  <a:pos x="65" y="48"/>
                </a:cxn>
                <a:cxn ang="0">
                  <a:pos x="81" y="39"/>
                </a:cxn>
                <a:cxn ang="0">
                  <a:pos x="97" y="30"/>
                </a:cxn>
                <a:cxn ang="0">
                  <a:pos x="113" y="23"/>
                </a:cxn>
                <a:cxn ang="0">
                  <a:pos x="131" y="15"/>
                </a:cxn>
                <a:cxn ang="0">
                  <a:pos x="149" y="7"/>
                </a:cxn>
                <a:cxn ang="0">
                  <a:pos x="168" y="0"/>
                </a:cxn>
                <a:cxn ang="0">
                  <a:pos x="173" y="7"/>
                </a:cxn>
                <a:cxn ang="0">
                  <a:pos x="178" y="16"/>
                </a:cxn>
                <a:cxn ang="0">
                  <a:pos x="182" y="24"/>
                </a:cxn>
                <a:cxn ang="0">
                  <a:pos x="190" y="29"/>
                </a:cxn>
              </a:cxnLst>
              <a:rect l="0" t="0" r="r" b="b"/>
              <a:pathLst>
                <a:path w="190" h="170">
                  <a:moveTo>
                    <a:pt x="190" y="29"/>
                  </a:moveTo>
                  <a:lnTo>
                    <a:pt x="186" y="39"/>
                  </a:lnTo>
                  <a:lnTo>
                    <a:pt x="183" y="49"/>
                  </a:lnTo>
                  <a:lnTo>
                    <a:pt x="182" y="60"/>
                  </a:lnTo>
                  <a:lnTo>
                    <a:pt x="185" y="69"/>
                  </a:lnTo>
                  <a:lnTo>
                    <a:pt x="173" y="75"/>
                  </a:lnTo>
                  <a:lnTo>
                    <a:pt x="161" y="81"/>
                  </a:lnTo>
                  <a:lnTo>
                    <a:pt x="150" y="87"/>
                  </a:lnTo>
                  <a:lnTo>
                    <a:pt x="138" y="93"/>
                  </a:lnTo>
                  <a:lnTo>
                    <a:pt x="127" y="100"/>
                  </a:lnTo>
                  <a:lnTo>
                    <a:pt x="116" y="106"/>
                  </a:lnTo>
                  <a:lnTo>
                    <a:pt x="104" y="112"/>
                  </a:lnTo>
                  <a:lnTo>
                    <a:pt x="93" y="119"/>
                  </a:lnTo>
                  <a:lnTo>
                    <a:pt x="81" y="125"/>
                  </a:lnTo>
                  <a:lnTo>
                    <a:pt x="70" y="131"/>
                  </a:lnTo>
                  <a:lnTo>
                    <a:pt x="59" y="137"/>
                  </a:lnTo>
                  <a:lnTo>
                    <a:pt x="48" y="145"/>
                  </a:lnTo>
                  <a:lnTo>
                    <a:pt x="36" y="151"/>
                  </a:lnTo>
                  <a:lnTo>
                    <a:pt x="25" y="157"/>
                  </a:lnTo>
                  <a:lnTo>
                    <a:pt x="13" y="164"/>
                  </a:lnTo>
                  <a:lnTo>
                    <a:pt x="0" y="170"/>
                  </a:lnTo>
                  <a:lnTo>
                    <a:pt x="0" y="151"/>
                  </a:lnTo>
                  <a:lnTo>
                    <a:pt x="5" y="135"/>
                  </a:lnTo>
                  <a:lnTo>
                    <a:pt x="14" y="123"/>
                  </a:lnTo>
                  <a:lnTo>
                    <a:pt x="27" y="113"/>
                  </a:lnTo>
                  <a:lnTo>
                    <a:pt x="44" y="103"/>
                  </a:lnTo>
                  <a:lnTo>
                    <a:pt x="59" y="93"/>
                  </a:lnTo>
                  <a:lnTo>
                    <a:pt x="75" y="86"/>
                  </a:lnTo>
                  <a:lnTo>
                    <a:pt x="90" y="79"/>
                  </a:lnTo>
                  <a:lnTo>
                    <a:pt x="106" y="72"/>
                  </a:lnTo>
                  <a:lnTo>
                    <a:pt x="122" y="66"/>
                  </a:lnTo>
                  <a:lnTo>
                    <a:pt x="141" y="59"/>
                  </a:lnTo>
                  <a:lnTo>
                    <a:pt x="161" y="50"/>
                  </a:lnTo>
                  <a:lnTo>
                    <a:pt x="163" y="46"/>
                  </a:lnTo>
                  <a:lnTo>
                    <a:pt x="163" y="41"/>
                  </a:lnTo>
                  <a:lnTo>
                    <a:pt x="162" y="36"/>
                  </a:lnTo>
                  <a:lnTo>
                    <a:pt x="159" y="32"/>
                  </a:lnTo>
                  <a:lnTo>
                    <a:pt x="137" y="40"/>
                  </a:lnTo>
                  <a:lnTo>
                    <a:pt x="116" y="48"/>
                  </a:lnTo>
                  <a:lnTo>
                    <a:pt x="97" y="57"/>
                  </a:lnTo>
                  <a:lnTo>
                    <a:pt x="78" y="65"/>
                  </a:lnTo>
                  <a:lnTo>
                    <a:pt x="60" y="75"/>
                  </a:lnTo>
                  <a:lnTo>
                    <a:pt x="42" y="85"/>
                  </a:lnTo>
                  <a:lnTo>
                    <a:pt x="25" y="96"/>
                  </a:lnTo>
                  <a:lnTo>
                    <a:pt x="7" y="108"/>
                  </a:lnTo>
                  <a:lnTo>
                    <a:pt x="7" y="86"/>
                  </a:lnTo>
                  <a:lnTo>
                    <a:pt x="14" y="79"/>
                  </a:lnTo>
                  <a:lnTo>
                    <a:pt x="21" y="73"/>
                  </a:lnTo>
                  <a:lnTo>
                    <a:pt x="28" y="69"/>
                  </a:lnTo>
                  <a:lnTo>
                    <a:pt x="34" y="67"/>
                  </a:lnTo>
                  <a:lnTo>
                    <a:pt x="49" y="58"/>
                  </a:lnTo>
                  <a:lnTo>
                    <a:pt x="65" y="48"/>
                  </a:lnTo>
                  <a:lnTo>
                    <a:pt x="81" y="39"/>
                  </a:lnTo>
                  <a:lnTo>
                    <a:pt x="97" y="30"/>
                  </a:lnTo>
                  <a:lnTo>
                    <a:pt x="113" y="23"/>
                  </a:lnTo>
                  <a:lnTo>
                    <a:pt x="131" y="15"/>
                  </a:lnTo>
                  <a:lnTo>
                    <a:pt x="149" y="7"/>
                  </a:lnTo>
                  <a:lnTo>
                    <a:pt x="168" y="0"/>
                  </a:lnTo>
                  <a:lnTo>
                    <a:pt x="173" y="7"/>
                  </a:lnTo>
                  <a:lnTo>
                    <a:pt x="178" y="16"/>
                  </a:lnTo>
                  <a:lnTo>
                    <a:pt x="182" y="24"/>
                  </a:lnTo>
                  <a:lnTo>
                    <a:pt x="190" y="29"/>
                  </a:lnTo>
                  <a:close/>
                </a:path>
              </a:pathLst>
            </a:custGeom>
            <a:solidFill>
              <a:srgbClr val="FFD8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43" name="Freeform 259"/>
            <p:cNvSpPr>
              <a:spLocks/>
            </p:cNvSpPr>
            <p:nvPr/>
          </p:nvSpPr>
          <p:spPr bwMode="auto">
            <a:xfrm>
              <a:off x="-578" y="3446"/>
              <a:ext cx="61" cy="55"/>
            </a:xfrm>
            <a:custGeom>
              <a:avLst/>
              <a:gdLst/>
              <a:ahLst/>
              <a:cxnLst>
                <a:cxn ang="0">
                  <a:pos x="181" y="103"/>
                </a:cxn>
                <a:cxn ang="0">
                  <a:pos x="172" y="125"/>
                </a:cxn>
                <a:cxn ang="0">
                  <a:pos x="157" y="142"/>
                </a:cxn>
                <a:cxn ang="0">
                  <a:pos x="135" y="155"/>
                </a:cxn>
                <a:cxn ang="0">
                  <a:pos x="111" y="163"/>
                </a:cxn>
                <a:cxn ang="0">
                  <a:pos x="85" y="166"/>
                </a:cxn>
                <a:cxn ang="0">
                  <a:pos x="60" y="165"/>
                </a:cxn>
                <a:cxn ang="0">
                  <a:pos x="39" y="161"/>
                </a:cxn>
                <a:cxn ang="0">
                  <a:pos x="24" y="154"/>
                </a:cxn>
                <a:cxn ang="0">
                  <a:pos x="13" y="142"/>
                </a:cxn>
                <a:cxn ang="0">
                  <a:pos x="6" y="127"/>
                </a:cxn>
                <a:cxn ang="0">
                  <a:pos x="3" y="111"/>
                </a:cxn>
                <a:cxn ang="0">
                  <a:pos x="0" y="94"/>
                </a:cxn>
                <a:cxn ang="0">
                  <a:pos x="7" y="82"/>
                </a:cxn>
                <a:cxn ang="0">
                  <a:pos x="14" y="61"/>
                </a:cxn>
                <a:cxn ang="0">
                  <a:pos x="23" y="40"/>
                </a:cxn>
                <a:cxn ang="0">
                  <a:pos x="31" y="27"/>
                </a:cxn>
                <a:cxn ang="0">
                  <a:pos x="41" y="17"/>
                </a:cxn>
                <a:cxn ang="0">
                  <a:pos x="52" y="10"/>
                </a:cxn>
                <a:cxn ang="0">
                  <a:pos x="66" y="5"/>
                </a:cxn>
                <a:cxn ang="0">
                  <a:pos x="80" y="2"/>
                </a:cxn>
                <a:cxn ang="0">
                  <a:pos x="96" y="0"/>
                </a:cxn>
                <a:cxn ang="0">
                  <a:pos x="110" y="0"/>
                </a:cxn>
                <a:cxn ang="0">
                  <a:pos x="124" y="1"/>
                </a:cxn>
                <a:cxn ang="0">
                  <a:pos x="139" y="3"/>
                </a:cxn>
                <a:cxn ang="0">
                  <a:pos x="147" y="6"/>
                </a:cxn>
                <a:cxn ang="0">
                  <a:pos x="155" y="11"/>
                </a:cxn>
                <a:cxn ang="0">
                  <a:pos x="163" y="18"/>
                </a:cxn>
                <a:cxn ang="0">
                  <a:pos x="171" y="30"/>
                </a:cxn>
                <a:cxn ang="0">
                  <a:pos x="178" y="43"/>
                </a:cxn>
                <a:cxn ang="0">
                  <a:pos x="181" y="60"/>
                </a:cxn>
                <a:cxn ang="0">
                  <a:pos x="183" y="80"/>
                </a:cxn>
                <a:cxn ang="0">
                  <a:pos x="181" y="103"/>
                </a:cxn>
              </a:cxnLst>
              <a:rect l="0" t="0" r="r" b="b"/>
              <a:pathLst>
                <a:path w="183" h="166">
                  <a:moveTo>
                    <a:pt x="181" y="103"/>
                  </a:moveTo>
                  <a:lnTo>
                    <a:pt x="172" y="125"/>
                  </a:lnTo>
                  <a:lnTo>
                    <a:pt x="157" y="142"/>
                  </a:lnTo>
                  <a:lnTo>
                    <a:pt x="135" y="155"/>
                  </a:lnTo>
                  <a:lnTo>
                    <a:pt x="111" y="163"/>
                  </a:lnTo>
                  <a:lnTo>
                    <a:pt x="85" y="166"/>
                  </a:lnTo>
                  <a:lnTo>
                    <a:pt x="60" y="165"/>
                  </a:lnTo>
                  <a:lnTo>
                    <a:pt x="39" y="161"/>
                  </a:lnTo>
                  <a:lnTo>
                    <a:pt x="24" y="154"/>
                  </a:lnTo>
                  <a:lnTo>
                    <a:pt x="13" y="142"/>
                  </a:lnTo>
                  <a:lnTo>
                    <a:pt x="6" y="127"/>
                  </a:lnTo>
                  <a:lnTo>
                    <a:pt x="3" y="111"/>
                  </a:lnTo>
                  <a:lnTo>
                    <a:pt x="0" y="94"/>
                  </a:lnTo>
                  <a:lnTo>
                    <a:pt x="7" y="82"/>
                  </a:lnTo>
                  <a:lnTo>
                    <a:pt x="14" y="61"/>
                  </a:lnTo>
                  <a:lnTo>
                    <a:pt x="23" y="40"/>
                  </a:lnTo>
                  <a:lnTo>
                    <a:pt x="31" y="27"/>
                  </a:lnTo>
                  <a:lnTo>
                    <a:pt x="41" y="17"/>
                  </a:lnTo>
                  <a:lnTo>
                    <a:pt x="52" y="10"/>
                  </a:lnTo>
                  <a:lnTo>
                    <a:pt x="66" y="5"/>
                  </a:lnTo>
                  <a:lnTo>
                    <a:pt x="80" y="2"/>
                  </a:lnTo>
                  <a:lnTo>
                    <a:pt x="96" y="0"/>
                  </a:lnTo>
                  <a:lnTo>
                    <a:pt x="110" y="0"/>
                  </a:lnTo>
                  <a:lnTo>
                    <a:pt x="124" y="1"/>
                  </a:lnTo>
                  <a:lnTo>
                    <a:pt x="139" y="3"/>
                  </a:lnTo>
                  <a:lnTo>
                    <a:pt x="147" y="6"/>
                  </a:lnTo>
                  <a:lnTo>
                    <a:pt x="155" y="11"/>
                  </a:lnTo>
                  <a:lnTo>
                    <a:pt x="163" y="18"/>
                  </a:lnTo>
                  <a:lnTo>
                    <a:pt x="171" y="30"/>
                  </a:lnTo>
                  <a:lnTo>
                    <a:pt x="178" y="43"/>
                  </a:lnTo>
                  <a:lnTo>
                    <a:pt x="181" y="60"/>
                  </a:lnTo>
                  <a:lnTo>
                    <a:pt x="183" y="80"/>
                  </a:lnTo>
                  <a:lnTo>
                    <a:pt x="181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44" name="Freeform 260"/>
            <p:cNvSpPr>
              <a:spLocks/>
            </p:cNvSpPr>
            <p:nvPr/>
          </p:nvSpPr>
          <p:spPr bwMode="auto">
            <a:xfrm>
              <a:off x="-490" y="3448"/>
              <a:ext cx="54" cy="53"/>
            </a:xfrm>
            <a:custGeom>
              <a:avLst/>
              <a:gdLst/>
              <a:ahLst/>
              <a:cxnLst>
                <a:cxn ang="0">
                  <a:pos x="141" y="14"/>
                </a:cxn>
                <a:cxn ang="0">
                  <a:pos x="153" y="32"/>
                </a:cxn>
                <a:cxn ang="0">
                  <a:pos x="160" y="53"/>
                </a:cxn>
                <a:cxn ang="0">
                  <a:pos x="162" y="77"/>
                </a:cxn>
                <a:cxn ang="0">
                  <a:pos x="160" y="102"/>
                </a:cxn>
                <a:cxn ang="0">
                  <a:pos x="155" y="110"/>
                </a:cxn>
                <a:cxn ang="0">
                  <a:pos x="150" y="118"/>
                </a:cxn>
                <a:cxn ang="0">
                  <a:pos x="144" y="126"/>
                </a:cxn>
                <a:cxn ang="0">
                  <a:pos x="139" y="133"/>
                </a:cxn>
                <a:cxn ang="0">
                  <a:pos x="131" y="140"/>
                </a:cxn>
                <a:cxn ang="0">
                  <a:pos x="123" y="147"/>
                </a:cxn>
                <a:cxn ang="0">
                  <a:pos x="114" y="152"/>
                </a:cxn>
                <a:cxn ang="0">
                  <a:pos x="103" y="156"/>
                </a:cxn>
                <a:cxn ang="0">
                  <a:pos x="92" y="158"/>
                </a:cxn>
                <a:cxn ang="0">
                  <a:pos x="81" y="159"/>
                </a:cxn>
                <a:cxn ang="0">
                  <a:pos x="69" y="160"/>
                </a:cxn>
                <a:cxn ang="0">
                  <a:pos x="58" y="159"/>
                </a:cxn>
                <a:cxn ang="0">
                  <a:pos x="47" y="157"/>
                </a:cxn>
                <a:cxn ang="0">
                  <a:pos x="36" y="154"/>
                </a:cxn>
                <a:cxn ang="0">
                  <a:pos x="26" y="150"/>
                </a:cxn>
                <a:cxn ang="0">
                  <a:pos x="17" y="145"/>
                </a:cxn>
                <a:cxn ang="0">
                  <a:pos x="7" y="126"/>
                </a:cxn>
                <a:cxn ang="0">
                  <a:pos x="1" y="105"/>
                </a:cxn>
                <a:cxn ang="0">
                  <a:pos x="0" y="81"/>
                </a:cxn>
                <a:cxn ang="0">
                  <a:pos x="1" y="56"/>
                </a:cxn>
                <a:cxn ang="0">
                  <a:pos x="8" y="46"/>
                </a:cxn>
                <a:cxn ang="0">
                  <a:pos x="14" y="36"/>
                </a:cxn>
                <a:cxn ang="0">
                  <a:pos x="23" y="28"/>
                </a:cxn>
                <a:cxn ang="0">
                  <a:pos x="33" y="21"/>
                </a:cxn>
                <a:cxn ang="0">
                  <a:pos x="44" y="13"/>
                </a:cxn>
                <a:cxn ang="0">
                  <a:pos x="57" y="8"/>
                </a:cxn>
                <a:cxn ang="0">
                  <a:pos x="70" y="4"/>
                </a:cxn>
                <a:cxn ang="0">
                  <a:pos x="85" y="1"/>
                </a:cxn>
                <a:cxn ang="0">
                  <a:pos x="94" y="0"/>
                </a:cxn>
                <a:cxn ang="0">
                  <a:pos x="102" y="0"/>
                </a:cxn>
                <a:cxn ang="0">
                  <a:pos x="111" y="1"/>
                </a:cxn>
                <a:cxn ang="0">
                  <a:pos x="119" y="3"/>
                </a:cxn>
                <a:cxn ang="0">
                  <a:pos x="126" y="5"/>
                </a:cxn>
                <a:cxn ang="0">
                  <a:pos x="132" y="7"/>
                </a:cxn>
                <a:cxn ang="0">
                  <a:pos x="137" y="10"/>
                </a:cxn>
                <a:cxn ang="0">
                  <a:pos x="141" y="14"/>
                </a:cxn>
              </a:cxnLst>
              <a:rect l="0" t="0" r="r" b="b"/>
              <a:pathLst>
                <a:path w="162" h="160">
                  <a:moveTo>
                    <a:pt x="141" y="14"/>
                  </a:moveTo>
                  <a:lnTo>
                    <a:pt x="153" y="32"/>
                  </a:lnTo>
                  <a:lnTo>
                    <a:pt x="160" y="53"/>
                  </a:lnTo>
                  <a:lnTo>
                    <a:pt x="162" y="77"/>
                  </a:lnTo>
                  <a:lnTo>
                    <a:pt x="160" y="102"/>
                  </a:lnTo>
                  <a:lnTo>
                    <a:pt x="155" y="110"/>
                  </a:lnTo>
                  <a:lnTo>
                    <a:pt x="150" y="118"/>
                  </a:lnTo>
                  <a:lnTo>
                    <a:pt x="144" y="126"/>
                  </a:lnTo>
                  <a:lnTo>
                    <a:pt x="139" y="133"/>
                  </a:lnTo>
                  <a:lnTo>
                    <a:pt x="131" y="140"/>
                  </a:lnTo>
                  <a:lnTo>
                    <a:pt x="123" y="147"/>
                  </a:lnTo>
                  <a:lnTo>
                    <a:pt x="114" y="152"/>
                  </a:lnTo>
                  <a:lnTo>
                    <a:pt x="103" y="156"/>
                  </a:lnTo>
                  <a:lnTo>
                    <a:pt x="92" y="158"/>
                  </a:lnTo>
                  <a:lnTo>
                    <a:pt x="81" y="159"/>
                  </a:lnTo>
                  <a:lnTo>
                    <a:pt x="69" y="160"/>
                  </a:lnTo>
                  <a:lnTo>
                    <a:pt x="58" y="159"/>
                  </a:lnTo>
                  <a:lnTo>
                    <a:pt x="47" y="157"/>
                  </a:lnTo>
                  <a:lnTo>
                    <a:pt x="36" y="154"/>
                  </a:lnTo>
                  <a:lnTo>
                    <a:pt x="26" y="150"/>
                  </a:lnTo>
                  <a:lnTo>
                    <a:pt x="17" y="145"/>
                  </a:lnTo>
                  <a:lnTo>
                    <a:pt x="7" y="126"/>
                  </a:lnTo>
                  <a:lnTo>
                    <a:pt x="1" y="105"/>
                  </a:lnTo>
                  <a:lnTo>
                    <a:pt x="0" y="81"/>
                  </a:lnTo>
                  <a:lnTo>
                    <a:pt x="1" y="56"/>
                  </a:lnTo>
                  <a:lnTo>
                    <a:pt x="8" y="46"/>
                  </a:lnTo>
                  <a:lnTo>
                    <a:pt x="14" y="36"/>
                  </a:lnTo>
                  <a:lnTo>
                    <a:pt x="23" y="28"/>
                  </a:lnTo>
                  <a:lnTo>
                    <a:pt x="33" y="21"/>
                  </a:lnTo>
                  <a:lnTo>
                    <a:pt x="44" y="13"/>
                  </a:lnTo>
                  <a:lnTo>
                    <a:pt x="57" y="8"/>
                  </a:lnTo>
                  <a:lnTo>
                    <a:pt x="70" y="4"/>
                  </a:lnTo>
                  <a:lnTo>
                    <a:pt x="85" y="1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11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7"/>
                  </a:lnTo>
                  <a:lnTo>
                    <a:pt x="137" y="10"/>
                  </a:lnTo>
                  <a:lnTo>
                    <a:pt x="141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45" name="Freeform 261"/>
            <p:cNvSpPr>
              <a:spLocks/>
            </p:cNvSpPr>
            <p:nvPr/>
          </p:nvSpPr>
          <p:spPr bwMode="auto">
            <a:xfrm>
              <a:off x="-648" y="3465"/>
              <a:ext cx="42" cy="96"/>
            </a:xfrm>
            <a:custGeom>
              <a:avLst/>
              <a:gdLst/>
              <a:ahLst/>
              <a:cxnLst>
                <a:cxn ang="0">
                  <a:pos x="122" y="52"/>
                </a:cxn>
                <a:cxn ang="0">
                  <a:pos x="121" y="74"/>
                </a:cxn>
                <a:cxn ang="0">
                  <a:pos x="97" y="100"/>
                </a:cxn>
                <a:cxn ang="0">
                  <a:pos x="89" y="86"/>
                </a:cxn>
                <a:cxn ang="0">
                  <a:pos x="81" y="73"/>
                </a:cxn>
                <a:cxn ang="0">
                  <a:pos x="71" y="61"/>
                </a:cxn>
                <a:cxn ang="0">
                  <a:pos x="55" y="55"/>
                </a:cxn>
                <a:cxn ang="0">
                  <a:pos x="49" y="58"/>
                </a:cxn>
                <a:cxn ang="0">
                  <a:pos x="47" y="63"/>
                </a:cxn>
                <a:cxn ang="0">
                  <a:pos x="55" y="73"/>
                </a:cxn>
                <a:cxn ang="0">
                  <a:pos x="66" y="80"/>
                </a:cxn>
                <a:cxn ang="0">
                  <a:pos x="81" y="104"/>
                </a:cxn>
                <a:cxn ang="0">
                  <a:pos x="83" y="127"/>
                </a:cxn>
                <a:cxn ang="0">
                  <a:pos x="68" y="175"/>
                </a:cxn>
                <a:cxn ang="0">
                  <a:pos x="60" y="226"/>
                </a:cxn>
                <a:cxn ang="0">
                  <a:pos x="55" y="268"/>
                </a:cxn>
                <a:cxn ang="0">
                  <a:pos x="49" y="288"/>
                </a:cxn>
                <a:cxn ang="0">
                  <a:pos x="35" y="279"/>
                </a:cxn>
                <a:cxn ang="0">
                  <a:pos x="28" y="268"/>
                </a:cxn>
                <a:cxn ang="0">
                  <a:pos x="34" y="243"/>
                </a:cxn>
                <a:cxn ang="0">
                  <a:pos x="41" y="229"/>
                </a:cxn>
                <a:cxn ang="0">
                  <a:pos x="30" y="180"/>
                </a:cxn>
                <a:cxn ang="0">
                  <a:pos x="9" y="117"/>
                </a:cxn>
                <a:cxn ang="0">
                  <a:pos x="0" y="55"/>
                </a:cxn>
                <a:cxn ang="0">
                  <a:pos x="32" y="8"/>
                </a:cxn>
                <a:cxn ang="0">
                  <a:pos x="44" y="4"/>
                </a:cxn>
                <a:cxn ang="0">
                  <a:pos x="56" y="1"/>
                </a:cxn>
                <a:cxn ang="0">
                  <a:pos x="70" y="0"/>
                </a:cxn>
                <a:cxn ang="0">
                  <a:pos x="84" y="3"/>
                </a:cxn>
                <a:cxn ang="0">
                  <a:pos x="94" y="10"/>
                </a:cxn>
                <a:cxn ang="0">
                  <a:pos x="110" y="20"/>
                </a:cxn>
                <a:cxn ang="0">
                  <a:pos x="123" y="32"/>
                </a:cxn>
                <a:cxn ang="0">
                  <a:pos x="125" y="42"/>
                </a:cxn>
              </a:cxnLst>
              <a:rect l="0" t="0" r="r" b="b"/>
              <a:pathLst>
                <a:path w="126" h="288">
                  <a:moveTo>
                    <a:pt x="125" y="42"/>
                  </a:moveTo>
                  <a:lnTo>
                    <a:pt x="122" y="52"/>
                  </a:lnTo>
                  <a:lnTo>
                    <a:pt x="121" y="62"/>
                  </a:lnTo>
                  <a:lnTo>
                    <a:pt x="121" y="74"/>
                  </a:lnTo>
                  <a:lnTo>
                    <a:pt x="121" y="84"/>
                  </a:lnTo>
                  <a:lnTo>
                    <a:pt x="97" y="100"/>
                  </a:lnTo>
                  <a:lnTo>
                    <a:pt x="93" y="94"/>
                  </a:lnTo>
                  <a:lnTo>
                    <a:pt x="89" y="86"/>
                  </a:lnTo>
                  <a:lnTo>
                    <a:pt x="85" y="79"/>
                  </a:lnTo>
                  <a:lnTo>
                    <a:pt x="81" y="73"/>
                  </a:lnTo>
                  <a:lnTo>
                    <a:pt x="76" y="66"/>
                  </a:lnTo>
                  <a:lnTo>
                    <a:pt x="71" y="61"/>
                  </a:lnTo>
                  <a:lnTo>
                    <a:pt x="64" y="57"/>
                  </a:lnTo>
                  <a:lnTo>
                    <a:pt x="55" y="55"/>
                  </a:lnTo>
                  <a:lnTo>
                    <a:pt x="52" y="57"/>
                  </a:lnTo>
                  <a:lnTo>
                    <a:pt x="49" y="58"/>
                  </a:lnTo>
                  <a:lnTo>
                    <a:pt x="48" y="60"/>
                  </a:lnTo>
                  <a:lnTo>
                    <a:pt x="47" y="63"/>
                  </a:lnTo>
                  <a:lnTo>
                    <a:pt x="50" y="68"/>
                  </a:lnTo>
                  <a:lnTo>
                    <a:pt x="55" y="73"/>
                  </a:lnTo>
                  <a:lnTo>
                    <a:pt x="62" y="77"/>
                  </a:lnTo>
                  <a:lnTo>
                    <a:pt x="66" y="80"/>
                  </a:lnTo>
                  <a:lnTo>
                    <a:pt x="75" y="93"/>
                  </a:lnTo>
                  <a:lnTo>
                    <a:pt x="81" y="104"/>
                  </a:lnTo>
                  <a:lnTo>
                    <a:pt x="83" y="116"/>
                  </a:lnTo>
                  <a:lnTo>
                    <a:pt x="83" y="127"/>
                  </a:lnTo>
                  <a:lnTo>
                    <a:pt x="74" y="150"/>
                  </a:lnTo>
                  <a:lnTo>
                    <a:pt x="68" y="175"/>
                  </a:lnTo>
                  <a:lnTo>
                    <a:pt x="63" y="202"/>
                  </a:lnTo>
                  <a:lnTo>
                    <a:pt x="60" y="226"/>
                  </a:lnTo>
                  <a:lnTo>
                    <a:pt x="58" y="249"/>
                  </a:lnTo>
                  <a:lnTo>
                    <a:pt x="55" y="268"/>
                  </a:lnTo>
                  <a:lnTo>
                    <a:pt x="53" y="281"/>
                  </a:lnTo>
                  <a:lnTo>
                    <a:pt x="49" y="288"/>
                  </a:lnTo>
                  <a:lnTo>
                    <a:pt x="41" y="284"/>
                  </a:lnTo>
                  <a:lnTo>
                    <a:pt x="35" y="279"/>
                  </a:lnTo>
                  <a:lnTo>
                    <a:pt x="31" y="274"/>
                  </a:lnTo>
                  <a:lnTo>
                    <a:pt x="28" y="268"/>
                  </a:lnTo>
                  <a:lnTo>
                    <a:pt x="30" y="255"/>
                  </a:lnTo>
                  <a:lnTo>
                    <a:pt x="34" y="243"/>
                  </a:lnTo>
                  <a:lnTo>
                    <a:pt x="39" y="233"/>
                  </a:lnTo>
                  <a:lnTo>
                    <a:pt x="41" y="229"/>
                  </a:lnTo>
                  <a:lnTo>
                    <a:pt x="39" y="207"/>
                  </a:lnTo>
                  <a:lnTo>
                    <a:pt x="30" y="180"/>
                  </a:lnTo>
                  <a:lnTo>
                    <a:pt x="19" y="149"/>
                  </a:lnTo>
                  <a:lnTo>
                    <a:pt x="9" y="117"/>
                  </a:lnTo>
                  <a:lnTo>
                    <a:pt x="1" y="85"/>
                  </a:lnTo>
                  <a:lnTo>
                    <a:pt x="0" y="55"/>
                  </a:lnTo>
                  <a:lnTo>
                    <a:pt x="10" y="28"/>
                  </a:lnTo>
                  <a:lnTo>
                    <a:pt x="32" y="8"/>
                  </a:lnTo>
                  <a:lnTo>
                    <a:pt x="39" y="6"/>
                  </a:lnTo>
                  <a:lnTo>
                    <a:pt x="44" y="4"/>
                  </a:lnTo>
                  <a:lnTo>
                    <a:pt x="51" y="2"/>
                  </a:lnTo>
                  <a:lnTo>
                    <a:pt x="56" y="1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4" y="3"/>
                  </a:lnTo>
                  <a:lnTo>
                    <a:pt x="88" y="6"/>
                  </a:lnTo>
                  <a:lnTo>
                    <a:pt x="94" y="10"/>
                  </a:lnTo>
                  <a:lnTo>
                    <a:pt x="102" y="15"/>
                  </a:lnTo>
                  <a:lnTo>
                    <a:pt x="110" y="20"/>
                  </a:lnTo>
                  <a:lnTo>
                    <a:pt x="117" y="25"/>
                  </a:lnTo>
                  <a:lnTo>
                    <a:pt x="123" y="32"/>
                  </a:lnTo>
                  <a:lnTo>
                    <a:pt x="126" y="37"/>
                  </a:lnTo>
                  <a:lnTo>
                    <a:pt x="125" y="42"/>
                  </a:lnTo>
                  <a:close/>
                </a:path>
              </a:pathLst>
            </a:custGeom>
            <a:solidFill>
              <a:srgbClr val="FFDD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46" name="Freeform 262"/>
            <p:cNvSpPr>
              <a:spLocks/>
            </p:cNvSpPr>
            <p:nvPr/>
          </p:nvSpPr>
          <p:spPr bwMode="auto">
            <a:xfrm>
              <a:off x="-261" y="3463"/>
              <a:ext cx="30" cy="78"/>
            </a:xfrm>
            <a:custGeom>
              <a:avLst/>
              <a:gdLst/>
              <a:ahLst/>
              <a:cxnLst>
                <a:cxn ang="0">
                  <a:pos x="88" y="75"/>
                </a:cxn>
                <a:cxn ang="0">
                  <a:pos x="83" y="102"/>
                </a:cxn>
                <a:cxn ang="0">
                  <a:pos x="79" y="127"/>
                </a:cxn>
                <a:cxn ang="0">
                  <a:pos x="75" y="152"/>
                </a:cxn>
                <a:cxn ang="0">
                  <a:pos x="70" y="177"/>
                </a:cxn>
                <a:cxn ang="0">
                  <a:pos x="62" y="191"/>
                </a:cxn>
                <a:cxn ang="0">
                  <a:pos x="57" y="206"/>
                </a:cxn>
                <a:cxn ang="0">
                  <a:pos x="53" y="219"/>
                </a:cxn>
                <a:cxn ang="0">
                  <a:pos x="45" y="232"/>
                </a:cxn>
                <a:cxn ang="0">
                  <a:pos x="40" y="232"/>
                </a:cxn>
                <a:cxn ang="0">
                  <a:pos x="35" y="232"/>
                </a:cxn>
                <a:cxn ang="0">
                  <a:pos x="32" y="232"/>
                </a:cxn>
                <a:cxn ang="0">
                  <a:pos x="29" y="231"/>
                </a:cxn>
                <a:cxn ang="0">
                  <a:pos x="25" y="231"/>
                </a:cxn>
                <a:cxn ang="0">
                  <a:pos x="22" y="230"/>
                </a:cxn>
                <a:cxn ang="0">
                  <a:pos x="18" y="230"/>
                </a:cxn>
                <a:cxn ang="0">
                  <a:pos x="12" y="231"/>
                </a:cxn>
                <a:cxn ang="0">
                  <a:pos x="9" y="218"/>
                </a:cxn>
                <a:cxn ang="0">
                  <a:pos x="5" y="208"/>
                </a:cxn>
                <a:cxn ang="0">
                  <a:pos x="2" y="193"/>
                </a:cxn>
                <a:cxn ang="0">
                  <a:pos x="0" y="169"/>
                </a:cxn>
                <a:cxn ang="0">
                  <a:pos x="0" y="151"/>
                </a:cxn>
                <a:cxn ang="0">
                  <a:pos x="2" y="131"/>
                </a:cxn>
                <a:cxn ang="0">
                  <a:pos x="5" y="109"/>
                </a:cxn>
                <a:cxn ang="0">
                  <a:pos x="10" y="87"/>
                </a:cxn>
                <a:cxn ang="0">
                  <a:pos x="14" y="65"/>
                </a:cxn>
                <a:cxn ang="0">
                  <a:pos x="20" y="46"/>
                </a:cxn>
                <a:cxn ang="0">
                  <a:pos x="25" y="31"/>
                </a:cxn>
                <a:cxn ang="0">
                  <a:pos x="31" y="21"/>
                </a:cxn>
                <a:cxn ang="0">
                  <a:pos x="36" y="15"/>
                </a:cxn>
                <a:cxn ang="0">
                  <a:pos x="44" y="8"/>
                </a:cxn>
                <a:cxn ang="0">
                  <a:pos x="52" y="3"/>
                </a:cxn>
                <a:cxn ang="0">
                  <a:pos x="61" y="1"/>
                </a:cxn>
                <a:cxn ang="0">
                  <a:pos x="69" y="0"/>
                </a:cxn>
                <a:cxn ang="0">
                  <a:pos x="76" y="3"/>
                </a:cxn>
                <a:cxn ang="0">
                  <a:pos x="84" y="8"/>
                </a:cxn>
                <a:cxn ang="0">
                  <a:pos x="90" y="18"/>
                </a:cxn>
                <a:cxn ang="0">
                  <a:pos x="88" y="75"/>
                </a:cxn>
              </a:cxnLst>
              <a:rect l="0" t="0" r="r" b="b"/>
              <a:pathLst>
                <a:path w="90" h="232">
                  <a:moveTo>
                    <a:pt x="88" y="75"/>
                  </a:moveTo>
                  <a:lnTo>
                    <a:pt x="83" y="102"/>
                  </a:lnTo>
                  <a:lnTo>
                    <a:pt x="79" y="127"/>
                  </a:lnTo>
                  <a:lnTo>
                    <a:pt x="75" y="152"/>
                  </a:lnTo>
                  <a:lnTo>
                    <a:pt x="70" y="177"/>
                  </a:lnTo>
                  <a:lnTo>
                    <a:pt x="62" y="191"/>
                  </a:lnTo>
                  <a:lnTo>
                    <a:pt x="57" y="206"/>
                  </a:lnTo>
                  <a:lnTo>
                    <a:pt x="53" y="219"/>
                  </a:lnTo>
                  <a:lnTo>
                    <a:pt x="45" y="232"/>
                  </a:lnTo>
                  <a:lnTo>
                    <a:pt x="40" y="232"/>
                  </a:lnTo>
                  <a:lnTo>
                    <a:pt x="35" y="232"/>
                  </a:lnTo>
                  <a:lnTo>
                    <a:pt x="32" y="232"/>
                  </a:lnTo>
                  <a:lnTo>
                    <a:pt x="29" y="231"/>
                  </a:lnTo>
                  <a:lnTo>
                    <a:pt x="25" y="231"/>
                  </a:lnTo>
                  <a:lnTo>
                    <a:pt x="22" y="230"/>
                  </a:lnTo>
                  <a:lnTo>
                    <a:pt x="18" y="230"/>
                  </a:lnTo>
                  <a:lnTo>
                    <a:pt x="12" y="231"/>
                  </a:lnTo>
                  <a:lnTo>
                    <a:pt x="9" y="218"/>
                  </a:lnTo>
                  <a:lnTo>
                    <a:pt x="5" y="208"/>
                  </a:lnTo>
                  <a:lnTo>
                    <a:pt x="2" y="193"/>
                  </a:lnTo>
                  <a:lnTo>
                    <a:pt x="0" y="169"/>
                  </a:lnTo>
                  <a:lnTo>
                    <a:pt x="0" y="151"/>
                  </a:lnTo>
                  <a:lnTo>
                    <a:pt x="2" y="131"/>
                  </a:lnTo>
                  <a:lnTo>
                    <a:pt x="5" y="109"/>
                  </a:lnTo>
                  <a:lnTo>
                    <a:pt x="10" y="87"/>
                  </a:lnTo>
                  <a:lnTo>
                    <a:pt x="14" y="65"/>
                  </a:lnTo>
                  <a:lnTo>
                    <a:pt x="20" y="46"/>
                  </a:lnTo>
                  <a:lnTo>
                    <a:pt x="25" y="31"/>
                  </a:lnTo>
                  <a:lnTo>
                    <a:pt x="31" y="21"/>
                  </a:lnTo>
                  <a:lnTo>
                    <a:pt x="36" y="15"/>
                  </a:lnTo>
                  <a:lnTo>
                    <a:pt x="44" y="8"/>
                  </a:lnTo>
                  <a:lnTo>
                    <a:pt x="52" y="3"/>
                  </a:lnTo>
                  <a:lnTo>
                    <a:pt x="61" y="1"/>
                  </a:lnTo>
                  <a:lnTo>
                    <a:pt x="69" y="0"/>
                  </a:lnTo>
                  <a:lnTo>
                    <a:pt x="76" y="3"/>
                  </a:lnTo>
                  <a:lnTo>
                    <a:pt x="84" y="8"/>
                  </a:lnTo>
                  <a:lnTo>
                    <a:pt x="90" y="18"/>
                  </a:lnTo>
                  <a:lnTo>
                    <a:pt x="88" y="75"/>
                  </a:lnTo>
                  <a:close/>
                </a:path>
              </a:pathLst>
            </a:custGeom>
            <a:solidFill>
              <a:srgbClr val="FFDD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47" name="Freeform 263"/>
            <p:cNvSpPr>
              <a:spLocks/>
            </p:cNvSpPr>
            <p:nvPr/>
          </p:nvSpPr>
          <p:spPr bwMode="auto">
            <a:xfrm>
              <a:off x="-558" y="3467"/>
              <a:ext cx="18" cy="18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54" y="29"/>
                </a:cxn>
                <a:cxn ang="0">
                  <a:pos x="51" y="39"/>
                </a:cxn>
                <a:cxn ang="0">
                  <a:pos x="44" y="48"/>
                </a:cxn>
                <a:cxn ang="0">
                  <a:pos x="33" y="55"/>
                </a:cxn>
                <a:cxn ang="0">
                  <a:pos x="23" y="54"/>
                </a:cxn>
                <a:cxn ang="0">
                  <a:pos x="15" y="52"/>
                </a:cxn>
                <a:cxn ang="0">
                  <a:pos x="7" y="47"/>
                </a:cxn>
                <a:cxn ang="0">
                  <a:pos x="1" y="40"/>
                </a:cxn>
                <a:cxn ang="0">
                  <a:pos x="0" y="31"/>
                </a:cxn>
                <a:cxn ang="0">
                  <a:pos x="5" y="18"/>
                </a:cxn>
                <a:cxn ang="0">
                  <a:pos x="12" y="8"/>
                </a:cxn>
                <a:cxn ang="0">
                  <a:pos x="25" y="1"/>
                </a:cxn>
                <a:cxn ang="0">
                  <a:pos x="35" y="0"/>
                </a:cxn>
                <a:cxn ang="0">
                  <a:pos x="43" y="4"/>
                </a:cxn>
                <a:cxn ang="0">
                  <a:pos x="51" y="9"/>
                </a:cxn>
                <a:cxn ang="0">
                  <a:pos x="56" y="15"/>
                </a:cxn>
              </a:cxnLst>
              <a:rect l="0" t="0" r="r" b="b"/>
              <a:pathLst>
                <a:path w="56" h="55">
                  <a:moveTo>
                    <a:pt x="56" y="15"/>
                  </a:moveTo>
                  <a:lnTo>
                    <a:pt x="54" y="29"/>
                  </a:lnTo>
                  <a:lnTo>
                    <a:pt x="51" y="39"/>
                  </a:lnTo>
                  <a:lnTo>
                    <a:pt x="44" y="48"/>
                  </a:lnTo>
                  <a:lnTo>
                    <a:pt x="33" y="55"/>
                  </a:lnTo>
                  <a:lnTo>
                    <a:pt x="23" y="54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1" y="40"/>
                  </a:lnTo>
                  <a:lnTo>
                    <a:pt x="0" y="31"/>
                  </a:lnTo>
                  <a:lnTo>
                    <a:pt x="5" y="18"/>
                  </a:lnTo>
                  <a:lnTo>
                    <a:pt x="12" y="8"/>
                  </a:lnTo>
                  <a:lnTo>
                    <a:pt x="25" y="1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6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48" name="Freeform 264"/>
            <p:cNvSpPr>
              <a:spLocks/>
            </p:cNvSpPr>
            <p:nvPr/>
          </p:nvSpPr>
          <p:spPr bwMode="auto">
            <a:xfrm>
              <a:off x="-474" y="3468"/>
              <a:ext cx="18" cy="17"/>
            </a:xfrm>
            <a:custGeom>
              <a:avLst/>
              <a:gdLst/>
              <a:ahLst/>
              <a:cxnLst>
                <a:cxn ang="0">
                  <a:pos x="54" y="17"/>
                </a:cxn>
                <a:cxn ang="0">
                  <a:pos x="53" y="27"/>
                </a:cxn>
                <a:cxn ang="0">
                  <a:pos x="49" y="34"/>
                </a:cxn>
                <a:cxn ang="0">
                  <a:pos x="45" y="40"/>
                </a:cxn>
                <a:cxn ang="0">
                  <a:pos x="41" y="50"/>
                </a:cxn>
                <a:cxn ang="0">
                  <a:pos x="37" y="51"/>
                </a:cxn>
                <a:cxn ang="0">
                  <a:pos x="33" y="52"/>
                </a:cxn>
                <a:cxn ang="0">
                  <a:pos x="28" y="52"/>
                </a:cxn>
                <a:cxn ang="0">
                  <a:pos x="23" y="51"/>
                </a:cxn>
                <a:cxn ang="0">
                  <a:pos x="18" y="51"/>
                </a:cxn>
                <a:cxn ang="0">
                  <a:pos x="14" y="50"/>
                </a:cxn>
                <a:cxn ang="0">
                  <a:pos x="10" y="48"/>
                </a:cxn>
                <a:cxn ang="0">
                  <a:pos x="5" y="47"/>
                </a:cxn>
                <a:cxn ang="0">
                  <a:pos x="1" y="38"/>
                </a:cxn>
                <a:cxn ang="0">
                  <a:pos x="0" y="29"/>
                </a:cxn>
                <a:cxn ang="0">
                  <a:pos x="1" y="18"/>
                </a:cxn>
                <a:cxn ang="0">
                  <a:pos x="3" y="9"/>
                </a:cxn>
                <a:cxn ang="0">
                  <a:pos x="10" y="4"/>
                </a:cxn>
                <a:cxn ang="0">
                  <a:pos x="16" y="2"/>
                </a:cxn>
                <a:cxn ang="0">
                  <a:pos x="24" y="0"/>
                </a:cxn>
                <a:cxn ang="0">
                  <a:pos x="31" y="2"/>
                </a:cxn>
                <a:cxn ang="0">
                  <a:pos x="37" y="5"/>
                </a:cxn>
                <a:cxn ang="0">
                  <a:pos x="43" y="8"/>
                </a:cxn>
                <a:cxn ang="0">
                  <a:pos x="49" y="12"/>
                </a:cxn>
                <a:cxn ang="0">
                  <a:pos x="54" y="17"/>
                </a:cxn>
              </a:cxnLst>
              <a:rect l="0" t="0" r="r" b="b"/>
              <a:pathLst>
                <a:path w="54" h="52">
                  <a:moveTo>
                    <a:pt x="54" y="17"/>
                  </a:moveTo>
                  <a:lnTo>
                    <a:pt x="53" y="27"/>
                  </a:lnTo>
                  <a:lnTo>
                    <a:pt x="49" y="34"/>
                  </a:lnTo>
                  <a:lnTo>
                    <a:pt x="45" y="40"/>
                  </a:lnTo>
                  <a:lnTo>
                    <a:pt x="41" y="50"/>
                  </a:lnTo>
                  <a:lnTo>
                    <a:pt x="37" y="51"/>
                  </a:lnTo>
                  <a:lnTo>
                    <a:pt x="33" y="52"/>
                  </a:lnTo>
                  <a:lnTo>
                    <a:pt x="28" y="52"/>
                  </a:lnTo>
                  <a:lnTo>
                    <a:pt x="23" y="51"/>
                  </a:lnTo>
                  <a:lnTo>
                    <a:pt x="18" y="51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5" y="47"/>
                  </a:lnTo>
                  <a:lnTo>
                    <a:pt x="1" y="38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3" y="9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1" y="2"/>
                  </a:lnTo>
                  <a:lnTo>
                    <a:pt x="37" y="5"/>
                  </a:lnTo>
                  <a:lnTo>
                    <a:pt x="43" y="8"/>
                  </a:lnTo>
                  <a:lnTo>
                    <a:pt x="49" y="12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49" name="Freeform 265"/>
            <p:cNvSpPr>
              <a:spLocks/>
            </p:cNvSpPr>
            <p:nvPr/>
          </p:nvSpPr>
          <p:spPr bwMode="auto">
            <a:xfrm>
              <a:off x="-625" y="3469"/>
              <a:ext cx="232" cy="175"/>
            </a:xfrm>
            <a:custGeom>
              <a:avLst/>
              <a:gdLst/>
              <a:ahLst/>
              <a:cxnLst>
                <a:cxn ang="0">
                  <a:pos x="650" y="59"/>
                </a:cxn>
                <a:cxn ang="0">
                  <a:pos x="620" y="52"/>
                </a:cxn>
                <a:cxn ang="0">
                  <a:pos x="636" y="74"/>
                </a:cxn>
                <a:cxn ang="0">
                  <a:pos x="673" y="96"/>
                </a:cxn>
                <a:cxn ang="0">
                  <a:pos x="679" y="127"/>
                </a:cxn>
                <a:cxn ang="0">
                  <a:pos x="693" y="154"/>
                </a:cxn>
                <a:cxn ang="0">
                  <a:pos x="690" y="274"/>
                </a:cxn>
                <a:cxn ang="0">
                  <a:pos x="678" y="380"/>
                </a:cxn>
                <a:cxn ang="0">
                  <a:pos x="658" y="449"/>
                </a:cxn>
                <a:cxn ang="0">
                  <a:pos x="640" y="464"/>
                </a:cxn>
                <a:cxn ang="0">
                  <a:pos x="628" y="463"/>
                </a:cxn>
                <a:cxn ang="0">
                  <a:pos x="617" y="439"/>
                </a:cxn>
                <a:cxn ang="0">
                  <a:pos x="584" y="423"/>
                </a:cxn>
                <a:cxn ang="0">
                  <a:pos x="529" y="428"/>
                </a:cxn>
                <a:cxn ang="0">
                  <a:pos x="482" y="453"/>
                </a:cxn>
                <a:cxn ang="0">
                  <a:pos x="438" y="487"/>
                </a:cxn>
                <a:cxn ang="0">
                  <a:pos x="405" y="506"/>
                </a:cxn>
                <a:cxn ang="0">
                  <a:pos x="378" y="493"/>
                </a:cxn>
                <a:cxn ang="0">
                  <a:pos x="345" y="494"/>
                </a:cxn>
                <a:cxn ang="0">
                  <a:pos x="315" y="495"/>
                </a:cxn>
                <a:cxn ang="0">
                  <a:pos x="296" y="526"/>
                </a:cxn>
                <a:cxn ang="0">
                  <a:pos x="222" y="465"/>
                </a:cxn>
                <a:cxn ang="0">
                  <a:pos x="127" y="433"/>
                </a:cxn>
                <a:cxn ang="0">
                  <a:pos x="105" y="439"/>
                </a:cxn>
                <a:cxn ang="0">
                  <a:pos x="83" y="451"/>
                </a:cxn>
                <a:cxn ang="0">
                  <a:pos x="76" y="512"/>
                </a:cxn>
                <a:cxn ang="0">
                  <a:pos x="54" y="498"/>
                </a:cxn>
                <a:cxn ang="0">
                  <a:pos x="37" y="476"/>
                </a:cxn>
                <a:cxn ang="0">
                  <a:pos x="5" y="385"/>
                </a:cxn>
                <a:cxn ang="0">
                  <a:pos x="2" y="285"/>
                </a:cxn>
                <a:cxn ang="0">
                  <a:pos x="8" y="208"/>
                </a:cxn>
                <a:cxn ang="0">
                  <a:pos x="22" y="148"/>
                </a:cxn>
                <a:cxn ang="0">
                  <a:pos x="44" y="97"/>
                </a:cxn>
                <a:cxn ang="0">
                  <a:pos x="77" y="76"/>
                </a:cxn>
                <a:cxn ang="0">
                  <a:pos x="103" y="75"/>
                </a:cxn>
                <a:cxn ang="0">
                  <a:pos x="112" y="67"/>
                </a:cxn>
                <a:cxn ang="0">
                  <a:pos x="103" y="55"/>
                </a:cxn>
                <a:cxn ang="0">
                  <a:pos x="83" y="57"/>
                </a:cxn>
                <a:cxn ang="0">
                  <a:pos x="73" y="43"/>
                </a:cxn>
                <a:cxn ang="0">
                  <a:pos x="92" y="21"/>
                </a:cxn>
                <a:cxn ang="0">
                  <a:pos x="115" y="16"/>
                </a:cxn>
                <a:cxn ang="0">
                  <a:pos x="123" y="24"/>
                </a:cxn>
                <a:cxn ang="0">
                  <a:pos x="130" y="70"/>
                </a:cxn>
                <a:cxn ang="0">
                  <a:pos x="164" y="106"/>
                </a:cxn>
                <a:cxn ang="0">
                  <a:pos x="200" y="115"/>
                </a:cxn>
                <a:cxn ang="0">
                  <a:pos x="228" y="117"/>
                </a:cxn>
                <a:cxn ang="0">
                  <a:pos x="246" y="153"/>
                </a:cxn>
                <a:cxn ang="0">
                  <a:pos x="308" y="188"/>
                </a:cxn>
                <a:cxn ang="0">
                  <a:pos x="399" y="182"/>
                </a:cxn>
                <a:cxn ang="0">
                  <a:pos x="447" y="140"/>
                </a:cxn>
                <a:cxn ang="0">
                  <a:pos x="461" y="116"/>
                </a:cxn>
                <a:cxn ang="0">
                  <a:pos x="473" y="114"/>
                </a:cxn>
                <a:cxn ang="0">
                  <a:pos x="526" y="104"/>
                </a:cxn>
                <a:cxn ang="0">
                  <a:pos x="570" y="64"/>
                </a:cxn>
                <a:cxn ang="0">
                  <a:pos x="597" y="7"/>
                </a:cxn>
                <a:cxn ang="0">
                  <a:pos x="638" y="27"/>
                </a:cxn>
              </a:cxnLst>
              <a:rect l="0" t="0" r="r" b="b"/>
              <a:pathLst>
                <a:path w="695" h="526">
                  <a:moveTo>
                    <a:pt x="666" y="47"/>
                  </a:moveTo>
                  <a:lnTo>
                    <a:pt x="666" y="59"/>
                  </a:lnTo>
                  <a:lnTo>
                    <a:pt x="658" y="60"/>
                  </a:lnTo>
                  <a:lnTo>
                    <a:pt x="650" y="59"/>
                  </a:lnTo>
                  <a:lnTo>
                    <a:pt x="641" y="57"/>
                  </a:lnTo>
                  <a:lnTo>
                    <a:pt x="633" y="54"/>
                  </a:lnTo>
                  <a:lnTo>
                    <a:pt x="627" y="52"/>
                  </a:lnTo>
                  <a:lnTo>
                    <a:pt x="620" y="52"/>
                  </a:lnTo>
                  <a:lnTo>
                    <a:pt x="616" y="55"/>
                  </a:lnTo>
                  <a:lnTo>
                    <a:pt x="613" y="64"/>
                  </a:lnTo>
                  <a:lnTo>
                    <a:pt x="625" y="69"/>
                  </a:lnTo>
                  <a:lnTo>
                    <a:pt x="636" y="74"/>
                  </a:lnTo>
                  <a:lnTo>
                    <a:pt x="647" y="78"/>
                  </a:lnTo>
                  <a:lnTo>
                    <a:pt x="657" y="84"/>
                  </a:lnTo>
                  <a:lnTo>
                    <a:pt x="666" y="89"/>
                  </a:lnTo>
                  <a:lnTo>
                    <a:pt x="673" y="96"/>
                  </a:lnTo>
                  <a:lnTo>
                    <a:pt x="679" y="105"/>
                  </a:lnTo>
                  <a:lnTo>
                    <a:pt x="683" y="115"/>
                  </a:lnTo>
                  <a:lnTo>
                    <a:pt x="682" y="121"/>
                  </a:lnTo>
                  <a:lnTo>
                    <a:pt x="679" y="127"/>
                  </a:lnTo>
                  <a:lnTo>
                    <a:pt x="678" y="132"/>
                  </a:lnTo>
                  <a:lnTo>
                    <a:pt x="678" y="139"/>
                  </a:lnTo>
                  <a:lnTo>
                    <a:pt x="690" y="143"/>
                  </a:lnTo>
                  <a:lnTo>
                    <a:pt x="693" y="154"/>
                  </a:lnTo>
                  <a:lnTo>
                    <a:pt x="693" y="168"/>
                  </a:lnTo>
                  <a:lnTo>
                    <a:pt x="695" y="181"/>
                  </a:lnTo>
                  <a:lnTo>
                    <a:pt x="694" y="227"/>
                  </a:lnTo>
                  <a:lnTo>
                    <a:pt x="690" y="274"/>
                  </a:lnTo>
                  <a:lnTo>
                    <a:pt x="685" y="319"/>
                  </a:lnTo>
                  <a:lnTo>
                    <a:pt x="682" y="359"/>
                  </a:lnTo>
                  <a:lnTo>
                    <a:pt x="679" y="359"/>
                  </a:lnTo>
                  <a:lnTo>
                    <a:pt x="678" y="380"/>
                  </a:lnTo>
                  <a:lnTo>
                    <a:pt x="672" y="401"/>
                  </a:lnTo>
                  <a:lnTo>
                    <a:pt x="666" y="422"/>
                  </a:lnTo>
                  <a:lnTo>
                    <a:pt x="661" y="445"/>
                  </a:lnTo>
                  <a:lnTo>
                    <a:pt x="658" y="449"/>
                  </a:lnTo>
                  <a:lnTo>
                    <a:pt x="653" y="452"/>
                  </a:lnTo>
                  <a:lnTo>
                    <a:pt x="649" y="456"/>
                  </a:lnTo>
                  <a:lnTo>
                    <a:pt x="644" y="460"/>
                  </a:lnTo>
                  <a:lnTo>
                    <a:pt x="640" y="464"/>
                  </a:lnTo>
                  <a:lnTo>
                    <a:pt x="636" y="466"/>
                  </a:lnTo>
                  <a:lnTo>
                    <a:pt x="630" y="469"/>
                  </a:lnTo>
                  <a:lnTo>
                    <a:pt x="626" y="471"/>
                  </a:lnTo>
                  <a:lnTo>
                    <a:pt x="628" y="463"/>
                  </a:lnTo>
                  <a:lnTo>
                    <a:pt x="628" y="456"/>
                  </a:lnTo>
                  <a:lnTo>
                    <a:pt x="626" y="449"/>
                  </a:lnTo>
                  <a:lnTo>
                    <a:pt x="622" y="444"/>
                  </a:lnTo>
                  <a:lnTo>
                    <a:pt x="617" y="439"/>
                  </a:lnTo>
                  <a:lnTo>
                    <a:pt x="611" y="433"/>
                  </a:lnTo>
                  <a:lnTo>
                    <a:pt x="605" y="429"/>
                  </a:lnTo>
                  <a:lnTo>
                    <a:pt x="598" y="426"/>
                  </a:lnTo>
                  <a:lnTo>
                    <a:pt x="584" y="423"/>
                  </a:lnTo>
                  <a:lnTo>
                    <a:pt x="569" y="422"/>
                  </a:lnTo>
                  <a:lnTo>
                    <a:pt x="556" y="422"/>
                  </a:lnTo>
                  <a:lnTo>
                    <a:pt x="543" y="424"/>
                  </a:lnTo>
                  <a:lnTo>
                    <a:pt x="529" y="428"/>
                  </a:lnTo>
                  <a:lnTo>
                    <a:pt x="517" y="433"/>
                  </a:lnTo>
                  <a:lnTo>
                    <a:pt x="505" y="439"/>
                  </a:lnTo>
                  <a:lnTo>
                    <a:pt x="493" y="446"/>
                  </a:lnTo>
                  <a:lnTo>
                    <a:pt x="482" y="453"/>
                  </a:lnTo>
                  <a:lnTo>
                    <a:pt x="471" y="462"/>
                  </a:lnTo>
                  <a:lnTo>
                    <a:pt x="459" y="470"/>
                  </a:lnTo>
                  <a:lnTo>
                    <a:pt x="450" y="479"/>
                  </a:lnTo>
                  <a:lnTo>
                    <a:pt x="438" y="487"/>
                  </a:lnTo>
                  <a:lnTo>
                    <a:pt x="430" y="495"/>
                  </a:lnTo>
                  <a:lnTo>
                    <a:pt x="420" y="503"/>
                  </a:lnTo>
                  <a:lnTo>
                    <a:pt x="411" y="510"/>
                  </a:lnTo>
                  <a:lnTo>
                    <a:pt x="405" y="506"/>
                  </a:lnTo>
                  <a:lnTo>
                    <a:pt x="399" y="503"/>
                  </a:lnTo>
                  <a:lnTo>
                    <a:pt x="392" y="498"/>
                  </a:lnTo>
                  <a:lnTo>
                    <a:pt x="385" y="496"/>
                  </a:lnTo>
                  <a:lnTo>
                    <a:pt x="378" y="493"/>
                  </a:lnTo>
                  <a:lnTo>
                    <a:pt x="369" y="492"/>
                  </a:lnTo>
                  <a:lnTo>
                    <a:pt x="361" y="491"/>
                  </a:lnTo>
                  <a:lnTo>
                    <a:pt x="352" y="492"/>
                  </a:lnTo>
                  <a:lnTo>
                    <a:pt x="345" y="494"/>
                  </a:lnTo>
                  <a:lnTo>
                    <a:pt x="338" y="494"/>
                  </a:lnTo>
                  <a:lnTo>
                    <a:pt x="330" y="494"/>
                  </a:lnTo>
                  <a:lnTo>
                    <a:pt x="322" y="494"/>
                  </a:lnTo>
                  <a:lnTo>
                    <a:pt x="315" y="495"/>
                  </a:lnTo>
                  <a:lnTo>
                    <a:pt x="309" y="497"/>
                  </a:lnTo>
                  <a:lnTo>
                    <a:pt x="304" y="503"/>
                  </a:lnTo>
                  <a:lnTo>
                    <a:pt x="302" y="510"/>
                  </a:lnTo>
                  <a:lnTo>
                    <a:pt x="296" y="526"/>
                  </a:lnTo>
                  <a:lnTo>
                    <a:pt x="278" y="509"/>
                  </a:lnTo>
                  <a:lnTo>
                    <a:pt x="261" y="493"/>
                  </a:lnTo>
                  <a:lnTo>
                    <a:pt x="242" y="479"/>
                  </a:lnTo>
                  <a:lnTo>
                    <a:pt x="222" y="465"/>
                  </a:lnTo>
                  <a:lnTo>
                    <a:pt x="201" y="453"/>
                  </a:lnTo>
                  <a:lnTo>
                    <a:pt x="179" y="445"/>
                  </a:lnTo>
                  <a:lnTo>
                    <a:pt x="154" y="438"/>
                  </a:lnTo>
                  <a:lnTo>
                    <a:pt x="127" y="433"/>
                  </a:lnTo>
                  <a:lnTo>
                    <a:pt x="122" y="434"/>
                  </a:lnTo>
                  <a:lnTo>
                    <a:pt x="116" y="435"/>
                  </a:lnTo>
                  <a:lnTo>
                    <a:pt x="111" y="438"/>
                  </a:lnTo>
                  <a:lnTo>
                    <a:pt x="105" y="439"/>
                  </a:lnTo>
                  <a:lnTo>
                    <a:pt x="98" y="441"/>
                  </a:lnTo>
                  <a:lnTo>
                    <a:pt x="93" y="444"/>
                  </a:lnTo>
                  <a:lnTo>
                    <a:pt x="87" y="447"/>
                  </a:lnTo>
                  <a:lnTo>
                    <a:pt x="83" y="451"/>
                  </a:lnTo>
                  <a:lnTo>
                    <a:pt x="77" y="466"/>
                  </a:lnTo>
                  <a:lnTo>
                    <a:pt x="74" y="480"/>
                  </a:lnTo>
                  <a:lnTo>
                    <a:pt x="73" y="495"/>
                  </a:lnTo>
                  <a:lnTo>
                    <a:pt x="76" y="512"/>
                  </a:lnTo>
                  <a:lnTo>
                    <a:pt x="70" y="511"/>
                  </a:lnTo>
                  <a:lnTo>
                    <a:pt x="64" y="508"/>
                  </a:lnTo>
                  <a:lnTo>
                    <a:pt x="58" y="504"/>
                  </a:lnTo>
                  <a:lnTo>
                    <a:pt x="54" y="498"/>
                  </a:lnTo>
                  <a:lnTo>
                    <a:pt x="50" y="493"/>
                  </a:lnTo>
                  <a:lnTo>
                    <a:pt x="45" y="487"/>
                  </a:lnTo>
                  <a:lnTo>
                    <a:pt x="41" y="482"/>
                  </a:lnTo>
                  <a:lnTo>
                    <a:pt x="37" y="476"/>
                  </a:lnTo>
                  <a:lnTo>
                    <a:pt x="26" y="455"/>
                  </a:lnTo>
                  <a:lnTo>
                    <a:pt x="18" y="432"/>
                  </a:lnTo>
                  <a:lnTo>
                    <a:pt x="10" y="409"/>
                  </a:lnTo>
                  <a:lnTo>
                    <a:pt x="5" y="385"/>
                  </a:lnTo>
                  <a:lnTo>
                    <a:pt x="1" y="360"/>
                  </a:lnTo>
                  <a:lnTo>
                    <a:pt x="0" y="335"/>
                  </a:lnTo>
                  <a:lnTo>
                    <a:pt x="0" y="309"/>
                  </a:lnTo>
                  <a:lnTo>
                    <a:pt x="2" y="285"/>
                  </a:lnTo>
                  <a:lnTo>
                    <a:pt x="3" y="286"/>
                  </a:lnTo>
                  <a:lnTo>
                    <a:pt x="4" y="259"/>
                  </a:lnTo>
                  <a:lnTo>
                    <a:pt x="5" y="233"/>
                  </a:lnTo>
                  <a:lnTo>
                    <a:pt x="8" y="208"/>
                  </a:lnTo>
                  <a:lnTo>
                    <a:pt x="12" y="182"/>
                  </a:lnTo>
                  <a:lnTo>
                    <a:pt x="14" y="182"/>
                  </a:lnTo>
                  <a:lnTo>
                    <a:pt x="16" y="164"/>
                  </a:lnTo>
                  <a:lnTo>
                    <a:pt x="22" y="148"/>
                  </a:lnTo>
                  <a:lnTo>
                    <a:pt x="29" y="130"/>
                  </a:lnTo>
                  <a:lnTo>
                    <a:pt x="33" y="111"/>
                  </a:lnTo>
                  <a:lnTo>
                    <a:pt x="37" y="105"/>
                  </a:lnTo>
                  <a:lnTo>
                    <a:pt x="44" y="97"/>
                  </a:lnTo>
                  <a:lnTo>
                    <a:pt x="52" y="91"/>
                  </a:lnTo>
                  <a:lnTo>
                    <a:pt x="60" y="86"/>
                  </a:lnTo>
                  <a:lnTo>
                    <a:pt x="68" y="80"/>
                  </a:lnTo>
                  <a:lnTo>
                    <a:pt x="77" y="76"/>
                  </a:lnTo>
                  <a:lnTo>
                    <a:pt x="86" y="74"/>
                  </a:lnTo>
                  <a:lnTo>
                    <a:pt x="94" y="73"/>
                  </a:lnTo>
                  <a:lnTo>
                    <a:pt x="98" y="75"/>
                  </a:lnTo>
                  <a:lnTo>
                    <a:pt x="103" y="75"/>
                  </a:lnTo>
                  <a:lnTo>
                    <a:pt x="107" y="74"/>
                  </a:lnTo>
                  <a:lnTo>
                    <a:pt x="109" y="72"/>
                  </a:lnTo>
                  <a:lnTo>
                    <a:pt x="112" y="70"/>
                  </a:lnTo>
                  <a:lnTo>
                    <a:pt x="112" y="67"/>
                  </a:lnTo>
                  <a:lnTo>
                    <a:pt x="112" y="64"/>
                  </a:lnTo>
                  <a:lnTo>
                    <a:pt x="112" y="60"/>
                  </a:lnTo>
                  <a:lnTo>
                    <a:pt x="107" y="57"/>
                  </a:lnTo>
                  <a:lnTo>
                    <a:pt x="103" y="55"/>
                  </a:lnTo>
                  <a:lnTo>
                    <a:pt x="98" y="55"/>
                  </a:lnTo>
                  <a:lnTo>
                    <a:pt x="93" y="55"/>
                  </a:lnTo>
                  <a:lnTo>
                    <a:pt x="88" y="56"/>
                  </a:lnTo>
                  <a:lnTo>
                    <a:pt x="83" y="57"/>
                  </a:lnTo>
                  <a:lnTo>
                    <a:pt x="78" y="58"/>
                  </a:lnTo>
                  <a:lnTo>
                    <a:pt x="73" y="58"/>
                  </a:lnTo>
                  <a:lnTo>
                    <a:pt x="71" y="50"/>
                  </a:lnTo>
                  <a:lnTo>
                    <a:pt x="73" y="43"/>
                  </a:lnTo>
                  <a:lnTo>
                    <a:pt x="77" y="36"/>
                  </a:lnTo>
                  <a:lnTo>
                    <a:pt x="82" y="27"/>
                  </a:lnTo>
                  <a:lnTo>
                    <a:pt x="86" y="23"/>
                  </a:lnTo>
                  <a:lnTo>
                    <a:pt x="92" y="21"/>
                  </a:lnTo>
                  <a:lnTo>
                    <a:pt x="97" y="18"/>
                  </a:lnTo>
                  <a:lnTo>
                    <a:pt x="104" y="18"/>
                  </a:lnTo>
                  <a:lnTo>
                    <a:pt x="109" y="17"/>
                  </a:lnTo>
                  <a:lnTo>
                    <a:pt x="115" y="16"/>
                  </a:lnTo>
                  <a:lnTo>
                    <a:pt x="121" y="15"/>
                  </a:lnTo>
                  <a:lnTo>
                    <a:pt x="125" y="13"/>
                  </a:lnTo>
                  <a:lnTo>
                    <a:pt x="124" y="16"/>
                  </a:lnTo>
                  <a:lnTo>
                    <a:pt x="123" y="24"/>
                  </a:lnTo>
                  <a:lnTo>
                    <a:pt x="122" y="35"/>
                  </a:lnTo>
                  <a:lnTo>
                    <a:pt x="122" y="48"/>
                  </a:lnTo>
                  <a:lnTo>
                    <a:pt x="125" y="58"/>
                  </a:lnTo>
                  <a:lnTo>
                    <a:pt x="130" y="70"/>
                  </a:lnTo>
                  <a:lnTo>
                    <a:pt x="137" y="79"/>
                  </a:lnTo>
                  <a:lnTo>
                    <a:pt x="145" y="89"/>
                  </a:lnTo>
                  <a:lnTo>
                    <a:pt x="154" y="98"/>
                  </a:lnTo>
                  <a:lnTo>
                    <a:pt x="164" y="106"/>
                  </a:lnTo>
                  <a:lnTo>
                    <a:pt x="175" y="111"/>
                  </a:lnTo>
                  <a:lnTo>
                    <a:pt x="187" y="115"/>
                  </a:lnTo>
                  <a:lnTo>
                    <a:pt x="194" y="115"/>
                  </a:lnTo>
                  <a:lnTo>
                    <a:pt x="200" y="115"/>
                  </a:lnTo>
                  <a:lnTo>
                    <a:pt x="208" y="115"/>
                  </a:lnTo>
                  <a:lnTo>
                    <a:pt x="215" y="116"/>
                  </a:lnTo>
                  <a:lnTo>
                    <a:pt x="221" y="117"/>
                  </a:lnTo>
                  <a:lnTo>
                    <a:pt x="228" y="117"/>
                  </a:lnTo>
                  <a:lnTo>
                    <a:pt x="235" y="117"/>
                  </a:lnTo>
                  <a:lnTo>
                    <a:pt x="242" y="117"/>
                  </a:lnTo>
                  <a:lnTo>
                    <a:pt x="241" y="136"/>
                  </a:lnTo>
                  <a:lnTo>
                    <a:pt x="246" y="153"/>
                  </a:lnTo>
                  <a:lnTo>
                    <a:pt x="255" y="168"/>
                  </a:lnTo>
                  <a:lnTo>
                    <a:pt x="268" y="178"/>
                  </a:lnTo>
                  <a:lnTo>
                    <a:pt x="287" y="183"/>
                  </a:lnTo>
                  <a:lnTo>
                    <a:pt x="308" y="188"/>
                  </a:lnTo>
                  <a:lnTo>
                    <a:pt x="331" y="190"/>
                  </a:lnTo>
                  <a:lnTo>
                    <a:pt x="354" y="190"/>
                  </a:lnTo>
                  <a:lnTo>
                    <a:pt x="378" y="188"/>
                  </a:lnTo>
                  <a:lnTo>
                    <a:pt x="399" y="182"/>
                  </a:lnTo>
                  <a:lnTo>
                    <a:pt x="416" y="175"/>
                  </a:lnTo>
                  <a:lnTo>
                    <a:pt x="430" y="164"/>
                  </a:lnTo>
                  <a:lnTo>
                    <a:pt x="440" y="151"/>
                  </a:lnTo>
                  <a:lnTo>
                    <a:pt x="447" y="140"/>
                  </a:lnTo>
                  <a:lnTo>
                    <a:pt x="453" y="130"/>
                  </a:lnTo>
                  <a:lnTo>
                    <a:pt x="457" y="115"/>
                  </a:lnTo>
                  <a:lnTo>
                    <a:pt x="461" y="117"/>
                  </a:lnTo>
                  <a:lnTo>
                    <a:pt x="461" y="116"/>
                  </a:lnTo>
                  <a:lnTo>
                    <a:pt x="462" y="115"/>
                  </a:lnTo>
                  <a:lnTo>
                    <a:pt x="462" y="115"/>
                  </a:lnTo>
                  <a:lnTo>
                    <a:pt x="462" y="114"/>
                  </a:lnTo>
                  <a:lnTo>
                    <a:pt x="473" y="114"/>
                  </a:lnTo>
                  <a:lnTo>
                    <a:pt x="486" y="113"/>
                  </a:lnTo>
                  <a:lnTo>
                    <a:pt x="499" y="111"/>
                  </a:lnTo>
                  <a:lnTo>
                    <a:pt x="513" y="108"/>
                  </a:lnTo>
                  <a:lnTo>
                    <a:pt x="526" y="104"/>
                  </a:lnTo>
                  <a:lnTo>
                    <a:pt x="538" y="98"/>
                  </a:lnTo>
                  <a:lnTo>
                    <a:pt x="549" y="90"/>
                  </a:lnTo>
                  <a:lnTo>
                    <a:pt x="558" y="80"/>
                  </a:lnTo>
                  <a:lnTo>
                    <a:pt x="570" y="64"/>
                  </a:lnTo>
                  <a:lnTo>
                    <a:pt x="579" y="45"/>
                  </a:lnTo>
                  <a:lnTo>
                    <a:pt x="585" y="24"/>
                  </a:lnTo>
                  <a:lnTo>
                    <a:pt x="587" y="0"/>
                  </a:lnTo>
                  <a:lnTo>
                    <a:pt x="597" y="7"/>
                  </a:lnTo>
                  <a:lnTo>
                    <a:pt x="607" y="12"/>
                  </a:lnTo>
                  <a:lnTo>
                    <a:pt x="617" y="17"/>
                  </a:lnTo>
                  <a:lnTo>
                    <a:pt x="627" y="22"/>
                  </a:lnTo>
                  <a:lnTo>
                    <a:pt x="638" y="27"/>
                  </a:lnTo>
                  <a:lnTo>
                    <a:pt x="648" y="32"/>
                  </a:lnTo>
                  <a:lnTo>
                    <a:pt x="657" y="38"/>
                  </a:lnTo>
                  <a:lnTo>
                    <a:pt x="666" y="47"/>
                  </a:lnTo>
                  <a:close/>
                </a:path>
              </a:pathLst>
            </a:custGeom>
            <a:solidFill>
              <a:srgbClr val="FFDD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50" name="Freeform 266"/>
            <p:cNvSpPr>
              <a:spLocks/>
            </p:cNvSpPr>
            <p:nvPr/>
          </p:nvSpPr>
          <p:spPr bwMode="auto">
            <a:xfrm>
              <a:off x="-538" y="3472"/>
              <a:ext cx="61" cy="55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26" y="15"/>
                </a:cxn>
                <a:cxn ang="0">
                  <a:pos x="128" y="31"/>
                </a:cxn>
                <a:cxn ang="0">
                  <a:pos x="132" y="46"/>
                </a:cxn>
                <a:cxn ang="0">
                  <a:pos x="136" y="61"/>
                </a:cxn>
                <a:cxn ang="0">
                  <a:pos x="144" y="74"/>
                </a:cxn>
                <a:cxn ang="0">
                  <a:pos x="153" y="85"/>
                </a:cxn>
                <a:cxn ang="0">
                  <a:pos x="166" y="95"/>
                </a:cxn>
                <a:cxn ang="0">
                  <a:pos x="184" y="100"/>
                </a:cxn>
                <a:cxn ang="0">
                  <a:pos x="181" y="109"/>
                </a:cxn>
                <a:cxn ang="0">
                  <a:pos x="177" y="117"/>
                </a:cxn>
                <a:cxn ang="0">
                  <a:pos x="173" y="124"/>
                </a:cxn>
                <a:cxn ang="0">
                  <a:pos x="167" y="130"/>
                </a:cxn>
                <a:cxn ang="0">
                  <a:pos x="162" y="138"/>
                </a:cxn>
                <a:cxn ang="0">
                  <a:pos x="154" y="143"/>
                </a:cxn>
                <a:cxn ang="0">
                  <a:pos x="146" y="149"/>
                </a:cxn>
                <a:cxn ang="0">
                  <a:pos x="137" y="156"/>
                </a:cxn>
                <a:cxn ang="0">
                  <a:pos x="122" y="160"/>
                </a:cxn>
                <a:cxn ang="0">
                  <a:pos x="105" y="163"/>
                </a:cxn>
                <a:cxn ang="0">
                  <a:pos x="87" y="164"/>
                </a:cxn>
                <a:cxn ang="0">
                  <a:pos x="70" y="165"/>
                </a:cxn>
                <a:cxn ang="0">
                  <a:pos x="52" y="163"/>
                </a:cxn>
                <a:cxn ang="0">
                  <a:pos x="35" y="160"/>
                </a:cxn>
                <a:cxn ang="0">
                  <a:pos x="21" y="154"/>
                </a:cxn>
                <a:cxn ang="0">
                  <a:pos x="8" y="146"/>
                </a:cxn>
                <a:cxn ang="0">
                  <a:pos x="3" y="136"/>
                </a:cxn>
                <a:cxn ang="0">
                  <a:pos x="1" y="128"/>
                </a:cxn>
                <a:cxn ang="0">
                  <a:pos x="0" y="120"/>
                </a:cxn>
                <a:cxn ang="0">
                  <a:pos x="1" y="108"/>
                </a:cxn>
                <a:cxn ang="0">
                  <a:pos x="8" y="106"/>
                </a:cxn>
                <a:cxn ang="0">
                  <a:pos x="19" y="102"/>
                </a:cxn>
                <a:cxn ang="0">
                  <a:pos x="32" y="95"/>
                </a:cxn>
                <a:cxn ang="0">
                  <a:pos x="48" y="84"/>
                </a:cxn>
                <a:cxn ang="0">
                  <a:pos x="61" y="70"/>
                </a:cxn>
                <a:cxn ang="0">
                  <a:pos x="72" y="53"/>
                </a:cxn>
                <a:cxn ang="0">
                  <a:pos x="80" y="31"/>
                </a:cxn>
                <a:cxn ang="0">
                  <a:pos x="81" y="3"/>
                </a:cxn>
                <a:cxn ang="0">
                  <a:pos x="86" y="2"/>
                </a:cxn>
                <a:cxn ang="0">
                  <a:pos x="91" y="2"/>
                </a:cxn>
                <a:cxn ang="0">
                  <a:pos x="96" y="1"/>
                </a:cxn>
                <a:cxn ang="0">
                  <a:pos x="102" y="1"/>
                </a:cxn>
                <a:cxn ang="0">
                  <a:pos x="107" y="1"/>
                </a:cxn>
                <a:cxn ang="0">
                  <a:pos x="113" y="1"/>
                </a:cxn>
                <a:cxn ang="0">
                  <a:pos x="119" y="1"/>
                </a:cxn>
                <a:cxn ang="0">
                  <a:pos x="124" y="0"/>
                </a:cxn>
              </a:cxnLst>
              <a:rect l="0" t="0" r="r" b="b"/>
              <a:pathLst>
                <a:path w="184" h="165">
                  <a:moveTo>
                    <a:pt x="124" y="0"/>
                  </a:moveTo>
                  <a:lnTo>
                    <a:pt x="126" y="15"/>
                  </a:lnTo>
                  <a:lnTo>
                    <a:pt x="128" y="31"/>
                  </a:lnTo>
                  <a:lnTo>
                    <a:pt x="132" y="46"/>
                  </a:lnTo>
                  <a:lnTo>
                    <a:pt x="136" y="61"/>
                  </a:lnTo>
                  <a:lnTo>
                    <a:pt x="144" y="74"/>
                  </a:lnTo>
                  <a:lnTo>
                    <a:pt x="153" y="85"/>
                  </a:lnTo>
                  <a:lnTo>
                    <a:pt x="166" y="95"/>
                  </a:lnTo>
                  <a:lnTo>
                    <a:pt x="184" y="100"/>
                  </a:lnTo>
                  <a:lnTo>
                    <a:pt x="181" y="109"/>
                  </a:lnTo>
                  <a:lnTo>
                    <a:pt x="177" y="117"/>
                  </a:lnTo>
                  <a:lnTo>
                    <a:pt x="173" y="124"/>
                  </a:lnTo>
                  <a:lnTo>
                    <a:pt x="167" y="130"/>
                  </a:lnTo>
                  <a:lnTo>
                    <a:pt x="162" y="138"/>
                  </a:lnTo>
                  <a:lnTo>
                    <a:pt x="154" y="143"/>
                  </a:lnTo>
                  <a:lnTo>
                    <a:pt x="146" y="149"/>
                  </a:lnTo>
                  <a:lnTo>
                    <a:pt x="137" y="156"/>
                  </a:lnTo>
                  <a:lnTo>
                    <a:pt x="122" y="160"/>
                  </a:lnTo>
                  <a:lnTo>
                    <a:pt x="105" y="163"/>
                  </a:lnTo>
                  <a:lnTo>
                    <a:pt x="87" y="164"/>
                  </a:lnTo>
                  <a:lnTo>
                    <a:pt x="70" y="165"/>
                  </a:lnTo>
                  <a:lnTo>
                    <a:pt x="52" y="163"/>
                  </a:lnTo>
                  <a:lnTo>
                    <a:pt x="35" y="160"/>
                  </a:lnTo>
                  <a:lnTo>
                    <a:pt x="21" y="154"/>
                  </a:lnTo>
                  <a:lnTo>
                    <a:pt x="8" y="146"/>
                  </a:lnTo>
                  <a:lnTo>
                    <a:pt x="3" y="136"/>
                  </a:lnTo>
                  <a:lnTo>
                    <a:pt x="1" y="128"/>
                  </a:lnTo>
                  <a:lnTo>
                    <a:pt x="0" y="120"/>
                  </a:lnTo>
                  <a:lnTo>
                    <a:pt x="1" y="108"/>
                  </a:lnTo>
                  <a:lnTo>
                    <a:pt x="8" y="106"/>
                  </a:lnTo>
                  <a:lnTo>
                    <a:pt x="19" y="102"/>
                  </a:lnTo>
                  <a:lnTo>
                    <a:pt x="32" y="95"/>
                  </a:lnTo>
                  <a:lnTo>
                    <a:pt x="48" y="84"/>
                  </a:lnTo>
                  <a:lnTo>
                    <a:pt x="61" y="70"/>
                  </a:lnTo>
                  <a:lnTo>
                    <a:pt x="72" y="53"/>
                  </a:lnTo>
                  <a:lnTo>
                    <a:pt x="80" y="31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1" y="2"/>
                  </a:lnTo>
                  <a:lnTo>
                    <a:pt x="96" y="1"/>
                  </a:lnTo>
                  <a:lnTo>
                    <a:pt x="102" y="1"/>
                  </a:lnTo>
                  <a:lnTo>
                    <a:pt x="107" y="1"/>
                  </a:lnTo>
                  <a:lnTo>
                    <a:pt x="113" y="1"/>
                  </a:lnTo>
                  <a:lnTo>
                    <a:pt x="119" y="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B28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51" name="Freeform 267"/>
            <p:cNvSpPr>
              <a:spLocks/>
            </p:cNvSpPr>
            <p:nvPr/>
          </p:nvSpPr>
          <p:spPr bwMode="auto">
            <a:xfrm>
              <a:off x="-398" y="3473"/>
              <a:ext cx="35" cy="98"/>
            </a:xfrm>
            <a:custGeom>
              <a:avLst/>
              <a:gdLst/>
              <a:ahLst/>
              <a:cxnLst>
                <a:cxn ang="0">
                  <a:pos x="101" y="40"/>
                </a:cxn>
                <a:cxn ang="0">
                  <a:pos x="103" y="68"/>
                </a:cxn>
                <a:cxn ang="0">
                  <a:pos x="93" y="101"/>
                </a:cxn>
                <a:cxn ang="0">
                  <a:pos x="72" y="137"/>
                </a:cxn>
                <a:cxn ang="0">
                  <a:pos x="52" y="172"/>
                </a:cxn>
                <a:cxn ang="0">
                  <a:pos x="43" y="210"/>
                </a:cxn>
                <a:cxn ang="0">
                  <a:pos x="49" y="241"/>
                </a:cxn>
                <a:cxn ang="0">
                  <a:pos x="53" y="263"/>
                </a:cxn>
                <a:cxn ang="0">
                  <a:pos x="49" y="280"/>
                </a:cxn>
                <a:cxn ang="0">
                  <a:pos x="37" y="291"/>
                </a:cxn>
                <a:cxn ang="0">
                  <a:pos x="24" y="296"/>
                </a:cxn>
                <a:cxn ang="0">
                  <a:pos x="29" y="219"/>
                </a:cxn>
                <a:cxn ang="0">
                  <a:pos x="28" y="144"/>
                </a:cxn>
                <a:cxn ang="0">
                  <a:pos x="25" y="126"/>
                </a:cxn>
                <a:cxn ang="0">
                  <a:pos x="28" y="103"/>
                </a:cxn>
                <a:cxn ang="0">
                  <a:pos x="38" y="96"/>
                </a:cxn>
                <a:cxn ang="0">
                  <a:pos x="47" y="91"/>
                </a:cxn>
                <a:cxn ang="0">
                  <a:pos x="57" y="85"/>
                </a:cxn>
                <a:cxn ang="0">
                  <a:pos x="69" y="78"/>
                </a:cxn>
                <a:cxn ang="0">
                  <a:pos x="64" y="68"/>
                </a:cxn>
                <a:cxn ang="0">
                  <a:pos x="51" y="65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25" y="81"/>
                </a:cxn>
                <a:cxn ang="0">
                  <a:pos x="14" y="88"/>
                </a:cxn>
                <a:cxn ang="0">
                  <a:pos x="3" y="65"/>
                </a:cxn>
                <a:cxn ang="0">
                  <a:pos x="1" y="40"/>
                </a:cxn>
                <a:cxn ang="0">
                  <a:pos x="8" y="30"/>
                </a:cxn>
                <a:cxn ang="0">
                  <a:pos x="14" y="18"/>
                </a:cxn>
                <a:cxn ang="0">
                  <a:pos x="23" y="8"/>
                </a:cxn>
                <a:cxn ang="0">
                  <a:pos x="37" y="1"/>
                </a:cxn>
                <a:cxn ang="0">
                  <a:pos x="57" y="1"/>
                </a:cxn>
                <a:cxn ang="0">
                  <a:pos x="72" y="8"/>
                </a:cxn>
                <a:cxn ang="0">
                  <a:pos x="86" y="18"/>
                </a:cxn>
                <a:cxn ang="0">
                  <a:pos x="99" y="30"/>
                </a:cxn>
              </a:cxnLst>
              <a:rect l="0" t="0" r="r" b="b"/>
              <a:pathLst>
                <a:path w="103" h="296">
                  <a:moveTo>
                    <a:pt x="99" y="30"/>
                  </a:moveTo>
                  <a:lnTo>
                    <a:pt x="101" y="40"/>
                  </a:lnTo>
                  <a:lnTo>
                    <a:pt x="102" y="54"/>
                  </a:lnTo>
                  <a:lnTo>
                    <a:pt x="103" y="68"/>
                  </a:lnTo>
                  <a:lnTo>
                    <a:pt x="101" y="82"/>
                  </a:lnTo>
                  <a:lnTo>
                    <a:pt x="93" y="101"/>
                  </a:lnTo>
                  <a:lnTo>
                    <a:pt x="83" y="119"/>
                  </a:lnTo>
                  <a:lnTo>
                    <a:pt x="72" y="137"/>
                  </a:lnTo>
                  <a:lnTo>
                    <a:pt x="62" y="154"/>
                  </a:lnTo>
                  <a:lnTo>
                    <a:pt x="52" y="172"/>
                  </a:lnTo>
                  <a:lnTo>
                    <a:pt x="45" y="190"/>
                  </a:lnTo>
                  <a:lnTo>
                    <a:pt x="43" y="210"/>
                  </a:lnTo>
                  <a:lnTo>
                    <a:pt x="47" y="231"/>
                  </a:lnTo>
                  <a:lnTo>
                    <a:pt x="49" y="241"/>
                  </a:lnTo>
                  <a:lnTo>
                    <a:pt x="51" y="252"/>
                  </a:lnTo>
                  <a:lnTo>
                    <a:pt x="53" y="263"/>
                  </a:lnTo>
                  <a:lnTo>
                    <a:pt x="51" y="271"/>
                  </a:lnTo>
                  <a:lnTo>
                    <a:pt x="49" y="280"/>
                  </a:lnTo>
                  <a:lnTo>
                    <a:pt x="43" y="286"/>
                  </a:lnTo>
                  <a:lnTo>
                    <a:pt x="37" y="291"/>
                  </a:lnTo>
                  <a:lnTo>
                    <a:pt x="30" y="296"/>
                  </a:lnTo>
                  <a:lnTo>
                    <a:pt x="24" y="296"/>
                  </a:lnTo>
                  <a:lnTo>
                    <a:pt x="25" y="256"/>
                  </a:lnTo>
                  <a:lnTo>
                    <a:pt x="29" y="219"/>
                  </a:lnTo>
                  <a:lnTo>
                    <a:pt x="31" y="182"/>
                  </a:lnTo>
                  <a:lnTo>
                    <a:pt x="28" y="144"/>
                  </a:lnTo>
                  <a:lnTo>
                    <a:pt x="28" y="138"/>
                  </a:lnTo>
                  <a:lnTo>
                    <a:pt x="25" y="126"/>
                  </a:lnTo>
                  <a:lnTo>
                    <a:pt x="25" y="115"/>
                  </a:lnTo>
                  <a:lnTo>
                    <a:pt x="28" y="103"/>
                  </a:lnTo>
                  <a:lnTo>
                    <a:pt x="33" y="100"/>
                  </a:lnTo>
                  <a:lnTo>
                    <a:pt x="38" y="96"/>
                  </a:lnTo>
                  <a:lnTo>
                    <a:pt x="42" y="94"/>
                  </a:lnTo>
                  <a:lnTo>
                    <a:pt x="47" y="91"/>
                  </a:lnTo>
                  <a:lnTo>
                    <a:pt x="52" y="87"/>
                  </a:lnTo>
                  <a:lnTo>
                    <a:pt x="57" y="85"/>
                  </a:lnTo>
                  <a:lnTo>
                    <a:pt x="62" y="81"/>
                  </a:lnTo>
                  <a:lnTo>
                    <a:pt x="69" y="78"/>
                  </a:lnTo>
                  <a:lnTo>
                    <a:pt x="69" y="72"/>
                  </a:lnTo>
                  <a:lnTo>
                    <a:pt x="64" y="68"/>
                  </a:lnTo>
                  <a:lnTo>
                    <a:pt x="58" y="67"/>
                  </a:lnTo>
                  <a:lnTo>
                    <a:pt x="51" y="65"/>
                  </a:lnTo>
                  <a:lnTo>
                    <a:pt x="45" y="65"/>
                  </a:lnTo>
                  <a:lnTo>
                    <a:pt x="44" y="70"/>
                  </a:lnTo>
                  <a:lnTo>
                    <a:pt x="43" y="73"/>
                  </a:lnTo>
                  <a:lnTo>
                    <a:pt x="39" y="74"/>
                  </a:lnTo>
                  <a:lnTo>
                    <a:pt x="31" y="76"/>
                  </a:lnTo>
                  <a:lnTo>
                    <a:pt x="25" y="81"/>
                  </a:lnTo>
                  <a:lnTo>
                    <a:pt x="20" y="86"/>
                  </a:lnTo>
                  <a:lnTo>
                    <a:pt x="14" y="88"/>
                  </a:lnTo>
                  <a:lnTo>
                    <a:pt x="9" y="76"/>
                  </a:lnTo>
                  <a:lnTo>
                    <a:pt x="3" y="65"/>
                  </a:lnTo>
                  <a:lnTo>
                    <a:pt x="0" y="55"/>
                  </a:lnTo>
                  <a:lnTo>
                    <a:pt x="1" y="40"/>
                  </a:lnTo>
                  <a:lnTo>
                    <a:pt x="4" y="35"/>
                  </a:lnTo>
                  <a:lnTo>
                    <a:pt x="8" y="30"/>
                  </a:lnTo>
                  <a:lnTo>
                    <a:pt x="11" y="23"/>
                  </a:lnTo>
                  <a:lnTo>
                    <a:pt x="14" y="18"/>
                  </a:lnTo>
                  <a:lnTo>
                    <a:pt x="19" y="13"/>
                  </a:lnTo>
                  <a:lnTo>
                    <a:pt x="23" y="8"/>
                  </a:lnTo>
                  <a:lnTo>
                    <a:pt x="29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7" y="1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80" y="13"/>
                  </a:lnTo>
                  <a:lnTo>
                    <a:pt x="86" y="18"/>
                  </a:lnTo>
                  <a:lnTo>
                    <a:pt x="92" y="24"/>
                  </a:lnTo>
                  <a:lnTo>
                    <a:pt x="99" y="30"/>
                  </a:lnTo>
                  <a:close/>
                </a:path>
              </a:pathLst>
            </a:custGeom>
            <a:solidFill>
              <a:srgbClr val="FFDD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52" name="Freeform 268"/>
            <p:cNvSpPr>
              <a:spLocks/>
            </p:cNvSpPr>
            <p:nvPr/>
          </p:nvSpPr>
          <p:spPr bwMode="auto">
            <a:xfrm>
              <a:off x="-593" y="3511"/>
              <a:ext cx="44" cy="15"/>
            </a:xfrm>
            <a:custGeom>
              <a:avLst/>
              <a:gdLst/>
              <a:ahLst/>
              <a:cxnLst>
                <a:cxn ang="0">
                  <a:pos x="67" y="28"/>
                </a:cxn>
                <a:cxn ang="0">
                  <a:pos x="78" y="29"/>
                </a:cxn>
                <a:cxn ang="0">
                  <a:pos x="86" y="27"/>
                </a:cxn>
                <a:cxn ang="0">
                  <a:pos x="95" y="23"/>
                </a:cxn>
                <a:cxn ang="0">
                  <a:pos x="104" y="19"/>
                </a:cxn>
                <a:cxn ang="0">
                  <a:pos x="111" y="14"/>
                </a:cxn>
                <a:cxn ang="0">
                  <a:pos x="119" y="12"/>
                </a:cxn>
                <a:cxn ang="0">
                  <a:pos x="125" y="11"/>
                </a:cxn>
                <a:cxn ang="0">
                  <a:pos x="132" y="15"/>
                </a:cxn>
                <a:cxn ang="0">
                  <a:pos x="132" y="24"/>
                </a:cxn>
                <a:cxn ang="0">
                  <a:pos x="75" y="45"/>
                </a:cxn>
                <a:cxn ang="0">
                  <a:pos x="73" y="45"/>
                </a:cxn>
                <a:cxn ang="0">
                  <a:pos x="68" y="45"/>
                </a:cxn>
                <a:cxn ang="0">
                  <a:pos x="60" y="44"/>
                </a:cxn>
                <a:cxn ang="0">
                  <a:pos x="50" y="42"/>
                </a:cxn>
                <a:cxn ang="0">
                  <a:pos x="39" y="39"/>
                </a:cxn>
                <a:cxn ang="0">
                  <a:pos x="27" y="33"/>
                </a:cxn>
                <a:cxn ang="0">
                  <a:pos x="16" y="26"/>
                </a:cxn>
                <a:cxn ang="0">
                  <a:pos x="6" y="15"/>
                </a:cxn>
                <a:cxn ang="0">
                  <a:pos x="4" y="11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8" y="1"/>
                </a:cxn>
                <a:cxn ang="0">
                  <a:pos x="14" y="4"/>
                </a:cxn>
                <a:cxn ang="0">
                  <a:pos x="22" y="9"/>
                </a:cxn>
                <a:cxn ang="0">
                  <a:pos x="30" y="15"/>
                </a:cxn>
                <a:cxn ang="0">
                  <a:pos x="38" y="21"/>
                </a:cxn>
                <a:cxn ang="0">
                  <a:pos x="45" y="25"/>
                </a:cxn>
                <a:cxn ang="0">
                  <a:pos x="55" y="28"/>
                </a:cxn>
                <a:cxn ang="0">
                  <a:pos x="67" y="28"/>
                </a:cxn>
              </a:cxnLst>
              <a:rect l="0" t="0" r="r" b="b"/>
              <a:pathLst>
                <a:path w="132" h="45">
                  <a:moveTo>
                    <a:pt x="67" y="28"/>
                  </a:moveTo>
                  <a:lnTo>
                    <a:pt x="78" y="29"/>
                  </a:lnTo>
                  <a:lnTo>
                    <a:pt x="86" y="27"/>
                  </a:lnTo>
                  <a:lnTo>
                    <a:pt x="95" y="23"/>
                  </a:lnTo>
                  <a:lnTo>
                    <a:pt x="104" y="19"/>
                  </a:lnTo>
                  <a:lnTo>
                    <a:pt x="111" y="14"/>
                  </a:lnTo>
                  <a:lnTo>
                    <a:pt x="119" y="12"/>
                  </a:lnTo>
                  <a:lnTo>
                    <a:pt x="125" y="11"/>
                  </a:lnTo>
                  <a:lnTo>
                    <a:pt x="132" y="15"/>
                  </a:lnTo>
                  <a:lnTo>
                    <a:pt x="132" y="24"/>
                  </a:lnTo>
                  <a:lnTo>
                    <a:pt x="75" y="45"/>
                  </a:lnTo>
                  <a:lnTo>
                    <a:pt x="73" y="45"/>
                  </a:lnTo>
                  <a:lnTo>
                    <a:pt x="68" y="45"/>
                  </a:lnTo>
                  <a:lnTo>
                    <a:pt x="60" y="44"/>
                  </a:lnTo>
                  <a:lnTo>
                    <a:pt x="50" y="42"/>
                  </a:lnTo>
                  <a:lnTo>
                    <a:pt x="39" y="39"/>
                  </a:lnTo>
                  <a:lnTo>
                    <a:pt x="27" y="33"/>
                  </a:lnTo>
                  <a:lnTo>
                    <a:pt x="16" y="26"/>
                  </a:lnTo>
                  <a:lnTo>
                    <a:pt x="6" y="15"/>
                  </a:lnTo>
                  <a:lnTo>
                    <a:pt x="4" y="11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8" y="1"/>
                  </a:lnTo>
                  <a:lnTo>
                    <a:pt x="14" y="4"/>
                  </a:lnTo>
                  <a:lnTo>
                    <a:pt x="22" y="9"/>
                  </a:lnTo>
                  <a:lnTo>
                    <a:pt x="30" y="15"/>
                  </a:lnTo>
                  <a:lnTo>
                    <a:pt x="38" y="21"/>
                  </a:lnTo>
                  <a:lnTo>
                    <a:pt x="45" y="25"/>
                  </a:lnTo>
                  <a:lnTo>
                    <a:pt x="55" y="28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53" name="Freeform 269"/>
            <p:cNvSpPr>
              <a:spLocks/>
            </p:cNvSpPr>
            <p:nvPr/>
          </p:nvSpPr>
          <p:spPr bwMode="auto">
            <a:xfrm>
              <a:off x="-459" y="3515"/>
              <a:ext cx="39" cy="14"/>
            </a:xfrm>
            <a:custGeom>
              <a:avLst/>
              <a:gdLst/>
              <a:ahLst/>
              <a:cxnLst>
                <a:cxn ang="0">
                  <a:pos x="51" y="29"/>
                </a:cxn>
                <a:cxn ang="0">
                  <a:pos x="58" y="29"/>
                </a:cxn>
                <a:cxn ang="0">
                  <a:pos x="66" y="29"/>
                </a:cxn>
                <a:cxn ang="0">
                  <a:pos x="73" y="29"/>
                </a:cxn>
                <a:cxn ang="0">
                  <a:pos x="80" y="28"/>
                </a:cxn>
                <a:cxn ang="0">
                  <a:pos x="87" y="25"/>
                </a:cxn>
                <a:cxn ang="0">
                  <a:pos x="93" y="23"/>
                </a:cxn>
                <a:cxn ang="0">
                  <a:pos x="100" y="19"/>
                </a:cxn>
                <a:cxn ang="0">
                  <a:pos x="105" y="14"/>
                </a:cxn>
                <a:cxn ang="0">
                  <a:pos x="115" y="14"/>
                </a:cxn>
                <a:cxn ang="0">
                  <a:pos x="117" y="24"/>
                </a:cxn>
                <a:cxn ang="0">
                  <a:pos x="112" y="32"/>
                </a:cxn>
                <a:cxn ang="0">
                  <a:pos x="105" y="36"/>
                </a:cxn>
                <a:cxn ang="0">
                  <a:pos x="96" y="38"/>
                </a:cxn>
                <a:cxn ang="0">
                  <a:pos x="87" y="39"/>
                </a:cxn>
                <a:cxn ang="0">
                  <a:pos x="78" y="41"/>
                </a:cxn>
                <a:cxn ang="0">
                  <a:pos x="69" y="42"/>
                </a:cxn>
                <a:cxn ang="0">
                  <a:pos x="60" y="42"/>
                </a:cxn>
                <a:cxn ang="0">
                  <a:pos x="50" y="42"/>
                </a:cxn>
                <a:cxn ang="0">
                  <a:pos x="41" y="41"/>
                </a:cxn>
                <a:cxn ang="0">
                  <a:pos x="31" y="38"/>
                </a:cxn>
                <a:cxn ang="0">
                  <a:pos x="21" y="35"/>
                </a:cxn>
                <a:cxn ang="0">
                  <a:pos x="16" y="28"/>
                </a:cxn>
                <a:cxn ang="0">
                  <a:pos x="9" y="21"/>
                </a:cxn>
                <a:cxn ang="0">
                  <a:pos x="4" y="14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7" y="2"/>
                </a:cxn>
                <a:cxn ang="0">
                  <a:pos x="10" y="0"/>
                </a:cxn>
                <a:cxn ang="0">
                  <a:pos x="16" y="1"/>
                </a:cxn>
                <a:cxn ang="0">
                  <a:pos x="17" y="7"/>
                </a:cxn>
                <a:cxn ang="0">
                  <a:pos x="20" y="12"/>
                </a:cxn>
                <a:cxn ang="0">
                  <a:pos x="24" y="16"/>
                </a:cxn>
                <a:cxn ang="0">
                  <a:pos x="28" y="19"/>
                </a:cxn>
                <a:cxn ang="0">
                  <a:pos x="33" y="22"/>
                </a:cxn>
                <a:cxn ang="0">
                  <a:pos x="39" y="25"/>
                </a:cxn>
                <a:cxn ang="0">
                  <a:pos x="45" y="28"/>
                </a:cxn>
                <a:cxn ang="0">
                  <a:pos x="51" y="29"/>
                </a:cxn>
              </a:cxnLst>
              <a:rect l="0" t="0" r="r" b="b"/>
              <a:pathLst>
                <a:path w="117" h="42">
                  <a:moveTo>
                    <a:pt x="51" y="29"/>
                  </a:moveTo>
                  <a:lnTo>
                    <a:pt x="58" y="29"/>
                  </a:lnTo>
                  <a:lnTo>
                    <a:pt x="66" y="29"/>
                  </a:lnTo>
                  <a:lnTo>
                    <a:pt x="73" y="29"/>
                  </a:lnTo>
                  <a:lnTo>
                    <a:pt x="80" y="28"/>
                  </a:lnTo>
                  <a:lnTo>
                    <a:pt x="87" y="25"/>
                  </a:lnTo>
                  <a:lnTo>
                    <a:pt x="93" y="23"/>
                  </a:lnTo>
                  <a:lnTo>
                    <a:pt x="100" y="19"/>
                  </a:lnTo>
                  <a:lnTo>
                    <a:pt x="105" y="14"/>
                  </a:lnTo>
                  <a:lnTo>
                    <a:pt x="115" y="14"/>
                  </a:lnTo>
                  <a:lnTo>
                    <a:pt x="117" y="24"/>
                  </a:lnTo>
                  <a:lnTo>
                    <a:pt x="112" y="32"/>
                  </a:lnTo>
                  <a:lnTo>
                    <a:pt x="105" y="36"/>
                  </a:lnTo>
                  <a:lnTo>
                    <a:pt x="96" y="38"/>
                  </a:lnTo>
                  <a:lnTo>
                    <a:pt x="87" y="39"/>
                  </a:lnTo>
                  <a:lnTo>
                    <a:pt x="78" y="41"/>
                  </a:lnTo>
                  <a:lnTo>
                    <a:pt x="69" y="42"/>
                  </a:lnTo>
                  <a:lnTo>
                    <a:pt x="60" y="42"/>
                  </a:lnTo>
                  <a:lnTo>
                    <a:pt x="50" y="42"/>
                  </a:lnTo>
                  <a:lnTo>
                    <a:pt x="41" y="41"/>
                  </a:lnTo>
                  <a:lnTo>
                    <a:pt x="31" y="38"/>
                  </a:lnTo>
                  <a:lnTo>
                    <a:pt x="21" y="35"/>
                  </a:lnTo>
                  <a:lnTo>
                    <a:pt x="16" y="28"/>
                  </a:lnTo>
                  <a:lnTo>
                    <a:pt x="9" y="21"/>
                  </a:lnTo>
                  <a:lnTo>
                    <a:pt x="4" y="14"/>
                  </a:lnTo>
                  <a:lnTo>
                    <a:pt x="0" y="6"/>
                  </a:lnTo>
                  <a:lnTo>
                    <a:pt x="4" y="6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6" y="1"/>
                  </a:lnTo>
                  <a:lnTo>
                    <a:pt x="17" y="7"/>
                  </a:lnTo>
                  <a:lnTo>
                    <a:pt x="20" y="12"/>
                  </a:lnTo>
                  <a:lnTo>
                    <a:pt x="24" y="16"/>
                  </a:lnTo>
                  <a:lnTo>
                    <a:pt x="28" y="19"/>
                  </a:lnTo>
                  <a:lnTo>
                    <a:pt x="33" y="22"/>
                  </a:lnTo>
                  <a:lnTo>
                    <a:pt x="39" y="25"/>
                  </a:lnTo>
                  <a:lnTo>
                    <a:pt x="45" y="28"/>
                  </a:lnTo>
                  <a:lnTo>
                    <a:pt x="51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54" name="Freeform 270"/>
            <p:cNvSpPr>
              <a:spLocks/>
            </p:cNvSpPr>
            <p:nvPr/>
          </p:nvSpPr>
          <p:spPr bwMode="auto">
            <a:xfrm>
              <a:off x="-237" y="3519"/>
              <a:ext cx="23" cy="30"/>
            </a:xfrm>
            <a:custGeom>
              <a:avLst/>
              <a:gdLst/>
              <a:ahLst/>
              <a:cxnLst>
                <a:cxn ang="0">
                  <a:pos x="68" y="10"/>
                </a:cxn>
                <a:cxn ang="0">
                  <a:pos x="68" y="30"/>
                </a:cxn>
                <a:cxn ang="0">
                  <a:pos x="64" y="46"/>
                </a:cxn>
                <a:cxn ang="0">
                  <a:pos x="58" y="62"/>
                </a:cxn>
                <a:cxn ang="0">
                  <a:pos x="50" y="75"/>
                </a:cxn>
                <a:cxn ang="0">
                  <a:pos x="45" y="78"/>
                </a:cxn>
                <a:cxn ang="0">
                  <a:pos x="40" y="81"/>
                </a:cxn>
                <a:cxn ang="0">
                  <a:pos x="35" y="85"/>
                </a:cxn>
                <a:cxn ang="0">
                  <a:pos x="31" y="88"/>
                </a:cxn>
                <a:cxn ang="0">
                  <a:pos x="25" y="90"/>
                </a:cxn>
                <a:cxn ang="0">
                  <a:pos x="21" y="90"/>
                </a:cxn>
                <a:cxn ang="0">
                  <a:pos x="15" y="89"/>
                </a:cxn>
                <a:cxn ang="0">
                  <a:pos x="11" y="85"/>
                </a:cxn>
                <a:cxn ang="0">
                  <a:pos x="10" y="82"/>
                </a:cxn>
                <a:cxn ang="0">
                  <a:pos x="8" y="78"/>
                </a:cxn>
                <a:cxn ang="0">
                  <a:pos x="6" y="75"/>
                </a:cxn>
                <a:cxn ang="0">
                  <a:pos x="1" y="76"/>
                </a:cxn>
                <a:cxn ang="0">
                  <a:pos x="0" y="62"/>
                </a:cxn>
                <a:cxn ang="0">
                  <a:pos x="6" y="48"/>
                </a:cxn>
                <a:cxn ang="0">
                  <a:pos x="12" y="36"/>
                </a:cxn>
                <a:cxn ang="0">
                  <a:pos x="17" y="23"/>
                </a:cxn>
                <a:cxn ang="0">
                  <a:pos x="20" y="19"/>
                </a:cxn>
                <a:cxn ang="0">
                  <a:pos x="24" y="13"/>
                </a:cxn>
                <a:cxn ang="0">
                  <a:pos x="31" y="8"/>
                </a:cxn>
                <a:cxn ang="0">
                  <a:pos x="38" y="3"/>
                </a:cxn>
                <a:cxn ang="0">
                  <a:pos x="45" y="0"/>
                </a:cxn>
                <a:cxn ang="0">
                  <a:pos x="53" y="0"/>
                </a:cxn>
                <a:cxn ang="0">
                  <a:pos x="61" y="3"/>
                </a:cxn>
                <a:cxn ang="0">
                  <a:pos x="68" y="10"/>
                </a:cxn>
              </a:cxnLst>
              <a:rect l="0" t="0" r="r" b="b"/>
              <a:pathLst>
                <a:path w="68" h="90">
                  <a:moveTo>
                    <a:pt x="68" y="10"/>
                  </a:moveTo>
                  <a:lnTo>
                    <a:pt x="68" y="30"/>
                  </a:lnTo>
                  <a:lnTo>
                    <a:pt x="64" y="46"/>
                  </a:lnTo>
                  <a:lnTo>
                    <a:pt x="58" y="62"/>
                  </a:lnTo>
                  <a:lnTo>
                    <a:pt x="50" y="75"/>
                  </a:lnTo>
                  <a:lnTo>
                    <a:pt x="45" y="78"/>
                  </a:lnTo>
                  <a:lnTo>
                    <a:pt x="40" y="81"/>
                  </a:lnTo>
                  <a:lnTo>
                    <a:pt x="35" y="85"/>
                  </a:lnTo>
                  <a:lnTo>
                    <a:pt x="31" y="88"/>
                  </a:lnTo>
                  <a:lnTo>
                    <a:pt x="25" y="90"/>
                  </a:lnTo>
                  <a:lnTo>
                    <a:pt x="21" y="90"/>
                  </a:lnTo>
                  <a:lnTo>
                    <a:pt x="15" y="89"/>
                  </a:lnTo>
                  <a:lnTo>
                    <a:pt x="11" y="85"/>
                  </a:lnTo>
                  <a:lnTo>
                    <a:pt x="10" y="82"/>
                  </a:lnTo>
                  <a:lnTo>
                    <a:pt x="8" y="78"/>
                  </a:lnTo>
                  <a:lnTo>
                    <a:pt x="6" y="75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17" y="23"/>
                  </a:lnTo>
                  <a:lnTo>
                    <a:pt x="20" y="19"/>
                  </a:lnTo>
                  <a:lnTo>
                    <a:pt x="24" y="13"/>
                  </a:lnTo>
                  <a:lnTo>
                    <a:pt x="31" y="8"/>
                  </a:lnTo>
                  <a:lnTo>
                    <a:pt x="38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10"/>
                  </a:lnTo>
                  <a:close/>
                </a:path>
              </a:pathLst>
            </a:custGeom>
            <a:solidFill>
              <a:srgbClr val="FFDD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55" name="Freeform 271"/>
            <p:cNvSpPr>
              <a:spLocks/>
            </p:cNvSpPr>
            <p:nvPr/>
          </p:nvSpPr>
          <p:spPr bwMode="auto">
            <a:xfrm>
              <a:off x="-210" y="3525"/>
              <a:ext cx="31" cy="36"/>
            </a:xfrm>
            <a:custGeom>
              <a:avLst/>
              <a:gdLst/>
              <a:ahLst/>
              <a:cxnLst>
                <a:cxn ang="0">
                  <a:pos x="22" y="108"/>
                </a:cxn>
                <a:cxn ang="0">
                  <a:pos x="13" y="107"/>
                </a:cxn>
                <a:cxn ang="0">
                  <a:pos x="5" y="104"/>
                </a:cxn>
                <a:cxn ang="0">
                  <a:pos x="1" y="97"/>
                </a:cxn>
                <a:cxn ang="0">
                  <a:pos x="0" y="90"/>
                </a:cxn>
                <a:cxn ang="0">
                  <a:pos x="1" y="85"/>
                </a:cxn>
                <a:cxn ang="0">
                  <a:pos x="5" y="73"/>
                </a:cxn>
                <a:cxn ang="0">
                  <a:pos x="13" y="60"/>
                </a:cxn>
                <a:cxn ang="0">
                  <a:pos x="22" y="45"/>
                </a:cxn>
                <a:cxn ang="0">
                  <a:pos x="33" y="30"/>
                </a:cxn>
                <a:cxn ang="0">
                  <a:pos x="43" y="17"/>
                </a:cxn>
                <a:cxn ang="0">
                  <a:pos x="51" y="7"/>
                </a:cxn>
                <a:cxn ang="0">
                  <a:pos x="57" y="3"/>
                </a:cxn>
                <a:cxn ang="0">
                  <a:pos x="63" y="1"/>
                </a:cxn>
                <a:cxn ang="0">
                  <a:pos x="69" y="0"/>
                </a:cxn>
                <a:cxn ang="0">
                  <a:pos x="75" y="1"/>
                </a:cxn>
                <a:cxn ang="0">
                  <a:pos x="80" y="4"/>
                </a:cxn>
                <a:cxn ang="0">
                  <a:pos x="88" y="15"/>
                </a:cxn>
                <a:cxn ang="0">
                  <a:pos x="91" y="30"/>
                </a:cxn>
                <a:cxn ang="0">
                  <a:pos x="86" y="46"/>
                </a:cxn>
                <a:cxn ang="0">
                  <a:pos x="76" y="63"/>
                </a:cxn>
                <a:cxn ang="0">
                  <a:pos x="64" y="78"/>
                </a:cxn>
                <a:cxn ang="0">
                  <a:pos x="50" y="92"/>
                </a:cxn>
                <a:cxn ang="0">
                  <a:pos x="35" y="102"/>
                </a:cxn>
                <a:cxn ang="0">
                  <a:pos x="22" y="108"/>
                </a:cxn>
              </a:cxnLst>
              <a:rect l="0" t="0" r="r" b="b"/>
              <a:pathLst>
                <a:path w="91" h="108">
                  <a:moveTo>
                    <a:pt x="22" y="108"/>
                  </a:moveTo>
                  <a:lnTo>
                    <a:pt x="13" y="107"/>
                  </a:lnTo>
                  <a:lnTo>
                    <a:pt x="5" y="104"/>
                  </a:lnTo>
                  <a:lnTo>
                    <a:pt x="1" y="97"/>
                  </a:lnTo>
                  <a:lnTo>
                    <a:pt x="0" y="90"/>
                  </a:lnTo>
                  <a:lnTo>
                    <a:pt x="1" y="85"/>
                  </a:lnTo>
                  <a:lnTo>
                    <a:pt x="5" y="73"/>
                  </a:lnTo>
                  <a:lnTo>
                    <a:pt x="13" y="60"/>
                  </a:lnTo>
                  <a:lnTo>
                    <a:pt x="22" y="45"/>
                  </a:lnTo>
                  <a:lnTo>
                    <a:pt x="33" y="30"/>
                  </a:lnTo>
                  <a:lnTo>
                    <a:pt x="43" y="17"/>
                  </a:lnTo>
                  <a:lnTo>
                    <a:pt x="51" y="7"/>
                  </a:lnTo>
                  <a:lnTo>
                    <a:pt x="57" y="3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5" y="1"/>
                  </a:lnTo>
                  <a:lnTo>
                    <a:pt x="80" y="4"/>
                  </a:lnTo>
                  <a:lnTo>
                    <a:pt x="88" y="15"/>
                  </a:lnTo>
                  <a:lnTo>
                    <a:pt x="91" y="30"/>
                  </a:lnTo>
                  <a:lnTo>
                    <a:pt x="86" y="46"/>
                  </a:lnTo>
                  <a:lnTo>
                    <a:pt x="76" y="63"/>
                  </a:lnTo>
                  <a:lnTo>
                    <a:pt x="64" y="78"/>
                  </a:lnTo>
                  <a:lnTo>
                    <a:pt x="50" y="92"/>
                  </a:lnTo>
                  <a:lnTo>
                    <a:pt x="35" y="102"/>
                  </a:lnTo>
                  <a:lnTo>
                    <a:pt x="22" y="108"/>
                  </a:lnTo>
                  <a:close/>
                </a:path>
              </a:pathLst>
            </a:custGeom>
            <a:solidFill>
              <a:srgbClr val="FFDD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56" name="Freeform 272"/>
            <p:cNvSpPr>
              <a:spLocks/>
            </p:cNvSpPr>
            <p:nvPr/>
          </p:nvSpPr>
          <p:spPr bwMode="auto">
            <a:xfrm>
              <a:off x="-308" y="3527"/>
              <a:ext cx="130" cy="99"/>
            </a:xfrm>
            <a:custGeom>
              <a:avLst/>
              <a:gdLst/>
              <a:ahLst/>
              <a:cxnLst>
                <a:cxn ang="0">
                  <a:pos x="109" y="88"/>
                </a:cxn>
                <a:cxn ang="0">
                  <a:pos x="115" y="80"/>
                </a:cxn>
                <a:cxn ang="0">
                  <a:pos x="128" y="74"/>
                </a:cxn>
                <a:cxn ang="0">
                  <a:pos x="144" y="66"/>
                </a:cxn>
                <a:cxn ang="0">
                  <a:pos x="160" y="60"/>
                </a:cxn>
                <a:cxn ang="0">
                  <a:pos x="177" y="59"/>
                </a:cxn>
                <a:cxn ang="0">
                  <a:pos x="203" y="69"/>
                </a:cxn>
                <a:cxn ang="0">
                  <a:pos x="229" y="93"/>
                </a:cxn>
                <a:cxn ang="0">
                  <a:pos x="243" y="131"/>
                </a:cxn>
                <a:cxn ang="0">
                  <a:pos x="233" y="177"/>
                </a:cxn>
                <a:cxn ang="0">
                  <a:pos x="221" y="208"/>
                </a:cxn>
                <a:cxn ang="0">
                  <a:pos x="232" y="214"/>
                </a:cxn>
                <a:cxn ang="0">
                  <a:pos x="251" y="198"/>
                </a:cxn>
                <a:cxn ang="0">
                  <a:pos x="263" y="166"/>
                </a:cxn>
                <a:cxn ang="0">
                  <a:pos x="264" y="134"/>
                </a:cxn>
                <a:cxn ang="0">
                  <a:pos x="259" y="104"/>
                </a:cxn>
                <a:cxn ang="0">
                  <a:pos x="275" y="83"/>
                </a:cxn>
                <a:cxn ang="0">
                  <a:pos x="277" y="107"/>
                </a:cxn>
                <a:cxn ang="0">
                  <a:pos x="295" y="123"/>
                </a:cxn>
                <a:cxn ang="0">
                  <a:pos x="320" y="127"/>
                </a:cxn>
                <a:cxn ang="0">
                  <a:pos x="344" y="118"/>
                </a:cxn>
                <a:cxn ang="0">
                  <a:pos x="340" y="140"/>
                </a:cxn>
                <a:cxn ang="0">
                  <a:pos x="354" y="152"/>
                </a:cxn>
                <a:cxn ang="0">
                  <a:pos x="371" y="157"/>
                </a:cxn>
                <a:cxn ang="0">
                  <a:pos x="380" y="159"/>
                </a:cxn>
                <a:cxn ang="0">
                  <a:pos x="379" y="188"/>
                </a:cxn>
                <a:cxn ang="0">
                  <a:pos x="389" y="204"/>
                </a:cxn>
                <a:cxn ang="0">
                  <a:pos x="376" y="241"/>
                </a:cxn>
                <a:cxn ang="0">
                  <a:pos x="355" y="273"/>
                </a:cxn>
                <a:cxn ang="0">
                  <a:pos x="329" y="293"/>
                </a:cxn>
                <a:cxn ang="0">
                  <a:pos x="306" y="299"/>
                </a:cxn>
                <a:cxn ang="0">
                  <a:pos x="286" y="284"/>
                </a:cxn>
                <a:cxn ang="0">
                  <a:pos x="263" y="269"/>
                </a:cxn>
                <a:cxn ang="0">
                  <a:pos x="234" y="255"/>
                </a:cxn>
                <a:cxn ang="0">
                  <a:pos x="203" y="244"/>
                </a:cxn>
                <a:cxn ang="0">
                  <a:pos x="170" y="234"/>
                </a:cxn>
                <a:cxn ang="0">
                  <a:pos x="135" y="228"/>
                </a:cxn>
                <a:cxn ang="0">
                  <a:pos x="101" y="223"/>
                </a:cxn>
                <a:cxn ang="0">
                  <a:pos x="68" y="219"/>
                </a:cxn>
                <a:cxn ang="0">
                  <a:pos x="47" y="198"/>
                </a:cxn>
                <a:cxn ang="0">
                  <a:pos x="36" y="177"/>
                </a:cxn>
                <a:cxn ang="0">
                  <a:pos x="35" y="155"/>
                </a:cxn>
                <a:cxn ang="0">
                  <a:pos x="43" y="129"/>
                </a:cxn>
                <a:cxn ang="0">
                  <a:pos x="28" y="120"/>
                </a:cxn>
                <a:cxn ang="0">
                  <a:pos x="17" y="108"/>
                </a:cxn>
                <a:cxn ang="0">
                  <a:pos x="8" y="93"/>
                </a:cxn>
                <a:cxn ang="0">
                  <a:pos x="2" y="74"/>
                </a:cxn>
                <a:cxn ang="0">
                  <a:pos x="0" y="50"/>
                </a:cxn>
                <a:cxn ang="0">
                  <a:pos x="1" y="26"/>
                </a:cxn>
                <a:cxn ang="0">
                  <a:pos x="12" y="7"/>
                </a:cxn>
                <a:cxn ang="0">
                  <a:pos x="38" y="0"/>
                </a:cxn>
                <a:cxn ang="0">
                  <a:pos x="66" y="15"/>
                </a:cxn>
                <a:cxn ang="0">
                  <a:pos x="82" y="45"/>
                </a:cxn>
                <a:cxn ang="0">
                  <a:pos x="93" y="74"/>
                </a:cxn>
                <a:cxn ang="0">
                  <a:pos x="101" y="87"/>
                </a:cxn>
              </a:cxnLst>
              <a:rect l="0" t="0" r="r" b="b"/>
              <a:pathLst>
                <a:path w="389" h="299">
                  <a:moveTo>
                    <a:pt x="101" y="87"/>
                  </a:moveTo>
                  <a:lnTo>
                    <a:pt x="109" y="88"/>
                  </a:lnTo>
                  <a:lnTo>
                    <a:pt x="113" y="84"/>
                  </a:lnTo>
                  <a:lnTo>
                    <a:pt x="115" y="80"/>
                  </a:lnTo>
                  <a:lnTo>
                    <a:pt x="118" y="78"/>
                  </a:lnTo>
                  <a:lnTo>
                    <a:pt x="128" y="74"/>
                  </a:lnTo>
                  <a:lnTo>
                    <a:pt x="135" y="70"/>
                  </a:lnTo>
                  <a:lnTo>
                    <a:pt x="144" y="66"/>
                  </a:lnTo>
                  <a:lnTo>
                    <a:pt x="152" y="62"/>
                  </a:lnTo>
                  <a:lnTo>
                    <a:pt x="160" y="60"/>
                  </a:lnTo>
                  <a:lnTo>
                    <a:pt x="169" y="58"/>
                  </a:lnTo>
                  <a:lnTo>
                    <a:pt x="177" y="59"/>
                  </a:lnTo>
                  <a:lnTo>
                    <a:pt x="188" y="62"/>
                  </a:lnTo>
                  <a:lnTo>
                    <a:pt x="203" y="69"/>
                  </a:lnTo>
                  <a:lnTo>
                    <a:pt x="217" y="80"/>
                  </a:lnTo>
                  <a:lnTo>
                    <a:pt x="229" y="93"/>
                  </a:lnTo>
                  <a:lnTo>
                    <a:pt x="238" y="111"/>
                  </a:lnTo>
                  <a:lnTo>
                    <a:pt x="243" y="131"/>
                  </a:lnTo>
                  <a:lnTo>
                    <a:pt x="242" y="153"/>
                  </a:lnTo>
                  <a:lnTo>
                    <a:pt x="233" y="177"/>
                  </a:lnTo>
                  <a:lnTo>
                    <a:pt x="216" y="204"/>
                  </a:lnTo>
                  <a:lnTo>
                    <a:pt x="221" y="208"/>
                  </a:lnTo>
                  <a:lnTo>
                    <a:pt x="226" y="211"/>
                  </a:lnTo>
                  <a:lnTo>
                    <a:pt x="232" y="214"/>
                  </a:lnTo>
                  <a:lnTo>
                    <a:pt x="238" y="213"/>
                  </a:lnTo>
                  <a:lnTo>
                    <a:pt x="251" y="198"/>
                  </a:lnTo>
                  <a:lnTo>
                    <a:pt x="258" y="183"/>
                  </a:lnTo>
                  <a:lnTo>
                    <a:pt x="263" y="166"/>
                  </a:lnTo>
                  <a:lnTo>
                    <a:pt x="265" y="150"/>
                  </a:lnTo>
                  <a:lnTo>
                    <a:pt x="264" y="134"/>
                  </a:lnTo>
                  <a:lnTo>
                    <a:pt x="262" y="119"/>
                  </a:lnTo>
                  <a:lnTo>
                    <a:pt x="259" y="104"/>
                  </a:lnTo>
                  <a:lnTo>
                    <a:pt x="256" y="91"/>
                  </a:lnTo>
                  <a:lnTo>
                    <a:pt x="275" y="83"/>
                  </a:lnTo>
                  <a:lnTo>
                    <a:pt x="274" y="97"/>
                  </a:lnTo>
                  <a:lnTo>
                    <a:pt x="277" y="107"/>
                  </a:lnTo>
                  <a:lnTo>
                    <a:pt x="285" y="117"/>
                  </a:lnTo>
                  <a:lnTo>
                    <a:pt x="295" y="123"/>
                  </a:lnTo>
                  <a:lnTo>
                    <a:pt x="307" y="127"/>
                  </a:lnTo>
                  <a:lnTo>
                    <a:pt x="320" y="127"/>
                  </a:lnTo>
                  <a:lnTo>
                    <a:pt x="332" y="124"/>
                  </a:lnTo>
                  <a:lnTo>
                    <a:pt x="344" y="118"/>
                  </a:lnTo>
                  <a:lnTo>
                    <a:pt x="339" y="130"/>
                  </a:lnTo>
                  <a:lnTo>
                    <a:pt x="340" y="140"/>
                  </a:lnTo>
                  <a:lnTo>
                    <a:pt x="346" y="147"/>
                  </a:lnTo>
                  <a:lnTo>
                    <a:pt x="354" y="152"/>
                  </a:lnTo>
                  <a:lnTo>
                    <a:pt x="362" y="155"/>
                  </a:lnTo>
                  <a:lnTo>
                    <a:pt x="371" y="157"/>
                  </a:lnTo>
                  <a:lnTo>
                    <a:pt x="378" y="159"/>
                  </a:lnTo>
                  <a:lnTo>
                    <a:pt x="380" y="159"/>
                  </a:lnTo>
                  <a:lnTo>
                    <a:pt x="376" y="173"/>
                  </a:lnTo>
                  <a:lnTo>
                    <a:pt x="379" y="188"/>
                  </a:lnTo>
                  <a:lnTo>
                    <a:pt x="386" y="199"/>
                  </a:lnTo>
                  <a:lnTo>
                    <a:pt x="389" y="204"/>
                  </a:lnTo>
                  <a:lnTo>
                    <a:pt x="383" y="223"/>
                  </a:lnTo>
                  <a:lnTo>
                    <a:pt x="376" y="241"/>
                  </a:lnTo>
                  <a:lnTo>
                    <a:pt x="366" y="258"/>
                  </a:lnTo>
                  <a:lnTo>
                    <a:pt x="355" y="273"/>
                  </a:lnTo>
                  <a:lnTo>
                    <a:pt x="341" y="285"/>
                  </a:lnTo>
                  <a:lnTo>
                    <a:pt x="329" y="293"/>
                  </a:lnTo>
                  <a:lnTo>
                    <a:pt x="317" y="298"/>
                  </a:lnTo>
                  <a:lnTo>
                    <a:pt x="306" y="299"/>
                  </a:lnTo>
                  <a:lnTo>
                    <a:pt x="297" y="291"/>
                  </a:lnTo>
                  <a:lnTo>
                    <a:pt x="286" y="284"/>
                  </a:lnTo>
                  <a:lnTo>
                    <a:pt x="275" y="275"/>
                  </a:lnTo>
                  <a:lnTo>
                    <a:pt x="263" y="269"/>
                  </a:lnTo>
                  <a:lnTo>
                    <a:pt x="248" y="261"/>
                  </a:lnTo>
                  <a:lnTo>
                    <a:pt x="234" y="255"/>
                  </a:lnTo>
                  <a:lnTo>
                    <a:pt x="218" y="250"/>
                  </a:lnTo>
                  <a:lnTo>
                    <a:pt x="203" y="244"/>
                  </a:lnTo>
                  <a:lnTo>
                    <a:pt x="186" y="239"/>
                  </a:lnTo>
                  <a:lnTo>
                    <a:pt x="170" y="234"/>
                  </a:lnTo>
                  <a:lnTo>
                    <a:pt x="152" y="231"/>
                  </a:lnTo>
                  <a:lnTo>
                    <a:pt x="135" y="228"/>
                  </a:lnTo>
                  <a:lnTo>
                    <a:pt x="118" y="225"/>
                  </a:lnTo>
                  <a:lnTo>
                    <a:pt x="101" y="223"/>
                  </a:lnTo>
                  <a:lnTo>
                    <a:pt x="84" y="220"/>
                  </a:lnTo>
                  <a:lnTo>
                    <a:pt x="68" y="219"/>
                  </a:lnTo>
                  <a:lnTo>
                    <a:pt x="56" y="209"/>
                  </a:lnTo>
                  <a:lnTo>
                    <a:pt x="47" y="198"/>
                  </a:lnTo>
                  <a:lnTo>
                    <a:pt x="40" y="188"/>
                  </a:lnTo>
                  <a:lnTo>
                    <a:pt x="36" y="177"/>
                  </a:lnTo>
                  <a:lnTo>
                    <a:pt x="35" y="167"/>
                  </a:lnTo>
                  <a:lnTo>
                    <a:pt x="35" y="155"/>
                  </a:lnTo>
                  <a:lnTo>
                    <a:pt x="38" y="143"/>
                  </a:lnTo>
                  <a:lnTo>
                    <a:pt x="43" y="129"/>
                  </a:lnTo>
                  <a:lnTo>
                    <a:pt x="36" y="125"/>
                  </a:lnTo>
                  <a:lnTo>
                    <a:pt x="28" y="120"/>
                  </a:lnTo>
                  <a:lnTo>
                    <a:pt x="22" y="114"/>
                  </a:lnTo>
                  <a:lnTo>
                    <a:pt x="17" y="108"/>
                  </a:lnTo>
                  <a:lnTo>
                    <a:pt x="11" y="102"/>
                  </a:lnTo>
                  <a:lnTo>
                    <a:pt x="8" y="93"/>
                  </a:lnTo>
                  <a:lnTo>
                    <a:pt x="5" y="85"/>
                  </a:lnTo>
                  <a:lnTo>
                    <a:pt x="2" y="74"/>
                  </a:lnTo>
                  <a:lnTo>
                    <a:pt x="1" y="63"/>
                  </a:lnTo>
                  <a:lnTo>
                    <a:pt x="0" y="50"/>
                  </a:lnTo>
                  <a:lnTo>
                    <a:pt x="0" y="38"/>
                  </a:lnTo>
                  <a:lnTo>
                    <a:pt x="1" y="26"/>
                  </a:lnTo>
                  <a:lnTo>
                    <a:pt x="6" y="16"/>
                  </a:lnTo>
                  <a:lnTo>
                    <a:pt x="12" y="7"/>
                  </a:lnTo>
                  <a:lnTo>
                    <a:pt x="23" y="2"/>
                  </a:lnTo>
                  <a:lnTo>
                    <a:pt x="38" y="0"/>
                  </a:lnTo>
                  <a:lnTo>
                    <a:pt x="53" y="4"/>
                  </a:lnTo>
                  <a:lnTo>
                    <a:pt x="66" y="15"/>
                  </a:lnTo>
                  <a:lnTo>
                    <a:pt x="74" y="28"/>
                  </a:lnTo>
                  <a:lnTo>
                    <a:pt x="82" y="45"/>
                  </a:lnTo>
                  <a:lnTo>
                    <a:pt x="89" y="61"/>
                  </a:lnTo>
                  <a:lnTo>
                    <a:pt x="93" y="74"/>
                  </a:lnTo>
                  <a:lnTo>
                    <a:pt x="98" y="84"/>
                  </a:lnTo>
                  <a:lnTo>
                    <a:pt x="101" y="87"/>
                  </a:lnTo>
                  <a:close/>
                </a:path>
              </a:pathLst>
            </a:custGeom>
            <a:solidFill>
              <a:srgbClr val="FFDD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57" name="Freeform 273"/>
            <p:cNvSpPr>
              <a:spLocks/>
            </p:cNvSpPr>
            <p:nvPr/>
          </p:nvSpPr>
          <p:spPr bwMode="auto">
            <a:xfrm>
              <a:off x="-559" y="3535"/>
              <a:ext cx="107" cy="75"/>
            </a:xfrm>
            <a:custGeom>
              <a:avLst/>
              <a:gdLst/>
              <a:ahLst/>
              <a:cxnLst>
                <a:cxn ang="0">
                  <a:pos x="24" y="35"/>
                </a:cxn>
                <a:cxn ang="0">
                  <a:pos x="45" y="53"/>
                </a:cxn>
                <a:cxn ang="0">
                  <a:pos x="72" y="64"/>
                </a:cxn>
                <a:cxn ang="0">
                  <a:pos x="103" y="69"/>
                </a:cxn>
                <a:cxn ang="0">
                  <a:pos x="134" y="70"/>
                </a:cxn>
                <a:cxn ang="0">
                  <a:pos x="163" y="68"/>
                </a:cxn>
                <a:cxn ang="0">
                  <a:pos x="192" y="65"/>
                </a:cxn>
                <a:cxn ang="0">
                  <a:pos x="218" y="60"/>
                </a:cxn>
                <a:cxn ang="0">
                  <a:pos x="244" y="53"/>
                </a:cxn>
                <a:cxn ang="0">
                  <a:pos x="268" y="42"/>
                </a:cxn>
                <a:cxn ang="0">
                  <a:pos x="289" y="28"/>
                </a:cxn>
                <a:cxn ang="0">
                  <a:pos x="306" y="11"/>
                </a:cxn>
                <a:cxn ang="0">
                  <a:pos x="319" y="0"/>
                </a:cxn>
                <a:cxn ang="0">
                  <a:pos x="321" y="7"/>
                </a:cxn>
                <a:cxn ang="0">
                  <a:pos x="315" y="19"/>
                </a:cxn>
                <a:cxn ang="0">
                  <a:pos x="303" y="34"/>
                </a:cxn>
                <a:cxn ang="0">
                  <a:pos x="295" y="55"/>
                </a:cxn>
                <a:cxn ang="0">
                  <a:pos x="290" y="114"/>
                </a:cxn>
                <a:cxn ang="0">
                  <a:pos x="286" y="148"/>
                </a:cxn>
                <a:cxn ang="0">
                  <a:pos x="266" y="178"/>
                </a:cxn>
                <a:cxn ang="0">
                  <a:pos x="236" y="205"/>
                </a:cxn>
                <a:cxn ang="0">
                  <a:pos x="200" y="222"/>
                </a:cxn>
                <a:cxn ang="0">
                  <a:pos x="164" y="226"/>
                </a:cxn>
                <a:cxn ang="0">
                  <a:pos x="127" y="226"/>
                </a:cxn>
                <a:cxn ang="0">
                  <a:pos x="93" y="220"/>
                </a:cxn>
                <a:cxn ang="0">
                  <a:pos x="63" y="207"/>
                </a:cxn>
                <a:cxn ang="0">
                  <a:pos x="39" y="186"/>
                </a:cxn>
                <a:cxn ang="0">
                  <a:pos x="19" y="152"/>
                </a:cxn>
                <a:cxn ang="0">
                  <a:pos x="11" y="111"/>
                </a:cxn>
                <a:cxn ang="0">
                  <a:pos x="10" y="67"/>
                </a:cxn>
                <a:cxn ang="0">
                  <a:pos x="3" y="34"/>
                </a:cxn>
                <a:cxn ang="0">
                  <a:pos x="0" y="11"/>
                </a:cxn>
                <a:cxn ang="0">
                  <a:pos x="12" y="0"/>
                </a:cxn>
                <a:cxn ang="0">
                  <a:pos x="14" y="14"/>
                </a:cxn>
              </a:cxnLst>
              <a:rect l="0" t="0" r="r" b="b"/>
              <a:pathLst>
                <a:path w="321" h="227">
                  <a:moveTo>
                    <a:pt x="17" y="21"/>
                  </a:moveTo>
                  <a:lnTo>
                    <a:pt x="24" y="35"/>
                  </a:lnTo>
                  <a:lnTo>
                    <a:pt x="34" y="45"/>
                  </a:lnTo>
                  <a:lnTo>
                    <a:pt x="45" y="53"/>
                  </a:lnTo>
                  <a:lnTo>
                    <a:pt x="58" y="59"/>
                  </a:lnTo>
                  <a:lnTo>
                    <a:pt x="72" y="64"/>
                  </a:lnTo>
                  <a:lnTo>
                    <a:pt x="86" y="67"/>
                  </a:lnTo>
                  <a:lnTo>
                    <a:pt x="103" y="69"/>
                  </a:lnTo>
                  <a:lnTo>
                    <a:pt x="120" y="72"/>
                  </a:lnTo>
                  <a:lnTo>
                    <a:pt x="134" y="70"/>
                  </a:lnTo>
                  <a:lnTo>
                    <a:pt x="148" y="70"/>
                  </a:lnTo>
                  <a:lnTo>
                    <a:pt x="163" y="68"/>
                  </a:lnTo>
                  <a:lnTo>
                    <a:pt x="177" y="67"/>
                  </a:lnTo>
                  <a:lnTo>
                    <a:pt x="192" y="65"/>
                  </a:lnTo>
                  <a:lnTo>
                    <a:pt x="205" y="63"/>
                  </a:lnTo>
                  <a:lnTo>
                    <a:pt x="218" y="60"/>
                  </a:lnTo>
                  <a:lnTo>
                    <a:pt x="231" y="57"/>
                  </a:lnTo>
                  <a:lnTo>
                    <a:pt x="244" y="53"/>
                  </a:lnTo>
                  <a:lnTo>
                    <a:pt x="256" y="47"/>
                  </a:lnTo>
                  <a:lnTo>
                    <a:pt x="268" y="42"/>
                  </a:lnTo>
                  <a:lnTo>
                    <a:pt x="278" y="36"/>
                  </a:lnTo>
                  <a:lnTo>
                    <a:pt x="289" y="28"/>
                  </a:lnTo>
                  <a:lnTo>
                    <a:pt x="298" y="20"/>
                  </a:lnTo>
                  <a:lnTo>
                    <a:pt x="306" y="11"/>
                  </a:lnTo>
                  <a:lnTo>
                    <a:pt x="313" y="0"/>
                  </a:lnTo>
                  <a:lnTo>
                    <a:pt x="319" y="0"/>
                  </a:lnTo>
                  <a:lnTo>
                    <a:pt x="321" y="3"/>
                  </a:lnTo>
                  <a:lnTo>
                    <a:pt x="321" y="7"/>
                  </a:lnTo>
                  <a:lnTo>
                    <a:pt x="321" y="13"/>
                  </a:lnTo>
                  <a:lnTo>
                    <a:pt x="315" y="19"/>
                  </a:lnTo>
                  <a:lnTo>
                    <a:pt x="310" y="26"/>
                  </a:lnTo>
                  <a:lnTo>
                    <a:pt x="303" y="34"/>
                  </a:lnTo>
                  <a:lnTo>
                    <a:pt x="292" y="39"/>
                  </a:lnTo>
                  <a:lnTo>
                    <a:pt x="295" y="55"/>
                  </a:lnTo>
                  <a:lnTo>
                    <a:pt x="292" y="83"/>
                  </a:lnTo>
                  <a:lnTo>
                    <a:pt x="290" y="114"/>
                  </a:lnTo>
                  <a:lnTo>
                    <a:pt x="290" y="136"/>
                  </a:lnTo>
                  <a:lnTo>
                    <a:pt x="286" y="148"/>
                  </a:lnTo>
                  <a:lnTo>
                    <a:pt x="278" y="163"/>
                  </a:lnTo>
                  <a:lnTo>
                    <a:pt x="266" y="178"/>
                  </a:lnTo>
                  <a:lnTo>
                    <a:pt x="253" y="192"/>
                  </a:lnTo>
                  <a:lnTo>
                    <a:pt x="236" y="205"/>
                  </a:lnTo>
                  <a:lnTo>
                    <a:pt x="218" y="215"/>
                  </a:lnTo>
                  <a:lnTo>
                    <a:pt x="200" y="222"/>
                  </a:lnTo>
                  <a:lnTo>
                    <a:pt x="181" y="224"/>
                  </a:lnTo>
                  <a:lnTo>
                    <a:pt x="164" y="226"/>
                  </a:lnTo>
                  <a:lnTo>
                    <a:pt x="146" y="227"/>
                  </a:lnTo>
                  <a:lnTo>
                    <a:pt x="127" y="226"/>
                  </a:lnTo>
                  <a:lnTo>
                    <a:pt x="110" y="224"/>
                  </a:lnTo>
                  <a:lnTo>
                    <a:pt x="93" y="220"/>
                  </a:lnTo>
                  <a:lnTo>
                    <a:pt x="76" y="214"/>
                  </a:lnTo>
                  <a:lnTo>
                    <a:pt x="63" y="207"/>
                  </a:lnTo>
                  <a:lnTo>
                    <a:pt x="53" y="199"/>
                  </a:lnTo>
                  <a:lnTo>
                    <a:pt x="39" y="186"/>
                  </a:lnTo>
                  <a:lnTo>
                    <a:pt x="27" y="170"/>
                  </a:lnTo>
                  <a:lnTo>
                    <a:pt x="19" y="152"/>
                  </a:lnTo>
                  <a:lnTo>
                    <a:pt x="14" y="132"/>
                  </a:lnTo>
                  <a:lnTo>
                    <a:pt x="11" y="111"/>
                  </a:lnTo>
                  <a:lnTo>
                    <a:pt x="10" y="89"/>
                  </a:lnTo>
                  <a:lnTo>
                    <a:pt x="10" y="67"/>
                  </a:lnTo>
                  <a:lnTo>
                    <a:pt x="10" y="45"/>
                  </a:lnTo>
                  <a:lnTo>
                    <a:pt x="3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2" y="0"/>
                  </a:lnTo>
                  <a:lnTo>
                    <a:pt x="14" y="5"/>
                  </a:lnTo>
                  <a:lnTo>
                    <a:pt x="14" y="14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58" name="Freeform 274"/>
            <p:cNvSpPr>
              <a:spLocks/>
            </p:cNvSpPr>
            <p:nvPr/>
          </p:nvSpPr>
          <p:spPr bwMode="auto">
            <a:xfrm>
              <a:off x="-189" y="3549"/>
              <a:ext cx="25" cy="24"/>
            </a:xfrm>
            <a:custGeom>
              <a:avLst/>
              <a:gdLst/>
              <a:ahLst/>
              <a:cxnLst>
                <a:cxn ang="0">
                  <a:pos x="75" y="14"/>
                </a:cxn>
                <a:cxn ang="0">
                  <a:pos x="72" y="25"/>
                </a:cxn>
                <a:cxn ang="0">
                  <a:pos x="66" y="35"/>
                </a:cxn>
                <a:cxn ang="0">
                  <a:pos x="59" y="44"/>
                </a:cxn>
                <a:cxn ang="0">
                  <a:pos x="51" y="52"/>
                </a:cxn>
                <a:cxn ang="0">
                  <a:pos x="42" y="58"/>
                </a:cxn>
                <a:cxn ang="0">
                  <a:pos x="32" y="64"/>
                </a:cxn>
                <a:cxn ang="0">
                  <a:pos x="22" y="68"/>
                </a:cxn>
                <a:cxn ang="0">
                  <a:pos x="12" y="73"/>
                </a:cxn>
                <a:cxn ang="0">
                  <a:pos x="0" y="67"/>
                </a:cxn>
                <a:cxn ang="0">
                  <a:pos x="3" y="64"/>
                </a:cxn>
                <a:cxn ang="0">
                  <a:pos x="3" y="62"/>
                </a:cxn>
                <a:cxn ang="0">
                  <a:pos x="2" y="60"/>
                </a:cxn>
                <a:cxn ang="0">
                  <a:pos x="0" y="59"/>
                </a:cxn>
                <a:cxn ang="0">
                  <a:pos x="4" y="48"/>
                </a:cxn>
                <a:cxn ang="0">
                  <a:pos x="10" y="37"/>
                </a:cxn>
                <a:cxn ang="0">
                  <a:pos x="15" y="27"/>
                </a:cxn>
                <a:cxn ang="0">
                  <a:pos x="22" y="18"/>
                </a:cxn>
                <a:cxn ang="0">
                  <a:pos x="31" y="10"/>
                </a:cxn>
                <a:cxn ang="0">
                  <a:pos x="42" y="4"/>
                </a:cxn>
                <a:cxn ang="0">
                  <a:pos x="54" y="0"/>
                </a:cxn>
                <a:cxn ang="0">
                  <a:pos x="71" y="0"/>
                </a:cxn>
                <a:cxn ang="0">
                  <a:pos x="75" y="14"/>
                </a:cxn>
              </a:cxnLst>
              <a:rect l="0" t="0" r="r" b="b"/>
              <a:pathLst>
                <a:path w="75" h="73">
                  <a:moveTo>
                    <a:pt x="75" y="14"/>
                  </a:moveTo>
                  <a:lnTo>
                    <a:pt x="72" y="25"/>
                  </a:lnTo>
                  <a:lnTo>
                    <a:pt x="66" y="35"/>
                  </a:lnTo>
                  <a:lnTo>
                    <a:pt x="59" y="44"/>
                  </a:lnTo>
                  <a:lnTo>
                    <a:pt x="51" y="52"/>
                  </a:lnTo>
                  <a:lnTo>
                    <a:pt x="42" y="58"/>
                  </a:lnTo>
                  <a:lnTo>
                    <a:pt x="32" y="64"/>
                  </a:lnTo>
                  <a:lnTo>
                    <a:pt x="22" y="68"/>
                  </a:lnTo>
                  <a:lnTo>
                    <a:pt x="12" y="73"/>
                  </a:lnTo>
                  <a:lnTo>
                    <a:pt x="0" y="67"/>
                  </a:lnTo>
                  <a:lnTo>
                    <a:pt x="3" y="64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9"/>
                  </a:lnTo>
                  <a:lnTo>
                    <a:pt x="4" y="48"/>
                  </a:lnTo>
                  <a:lnTo>
                    <a:pt x="10" y="37"/>
                  </a:lnTo>
                  <a:lnTo>
                    <a:pt x="15" y="27"/>
                  </a:lnTo>
                  <a:lnTo>
                    <a:pt x="22" y="18"/>
                  </a:lnTo>
                  <a:lnTo>
                    <a:pt x="31" y="10"/>
                  </a:lnTo>
                  <a:lnTo>
                    <a:pt x="42" y="4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75" y="14"/>
                  </a:lnTo>
                  <a:close/>
                </a:path>
              </a:pathLst>
            </a:custGeom>
            <a:solidFill>
              <a:srgbClr val="B28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59" name="Freeform 275"/>
            <p:cNvSpPr>
              <a:spLocks/>
            </p:cNvSpPr>
            <p:nvPr/>
          </p:nvSpPr>
          <p:spPr bwMode="auto">
            <a:xfrm>
              <a:off x="-551" y="3553"/>
              <a:ext cx="85" cy="27"/>
            </a:xfrm>
            <a:custGeom>
              <a:avLst/>
              <a:gdLst/>
              <a:ahLst/>
              <a:cxnLst>
                <a:cxn ang="0">
                  <a:pos x="252" y="0"/>
                </a:cxn>
                <a:cxn ang="0">
                  <a:pos x="254" y="18"/>
                </a:cxn>
                <a:cxn ang="0">
                  <a:pos x="252" y="33"/>
                </a:cxn>
                <a:cxn ang="0">
                  <a:pos x="245" y="47"/>
                </a:cxn>
                <a:cxn ang="0">
                  <a:pos x="232" y="56"/>
                </a:cxn>
                <a:cxn ang="0">
                  <a:pos x="221" y="63"/>
                </a:cxn>
                <a:cxn ang="0">
                  <a:pos x="209" y="67"/>
                </a:cxn>
                <a:cxn ang="0">
                  <a:pos x="195" y="71"/>
                </a:cxn>
                <a:cxn ang="0">
                  <a:pos x="182" y="75"/>
                </a:cxn>
                <a:cxn ang="0">
                  <a:pos x="168" y="77"/>
                </a:cxn>
                <a:cxn ang="0">
                  <a:pos x="153" y="80"/>
                </a:cxn>
                <a:cxn ang="0">
                  <a:pos x="139" y="81"/>
                </a:cxn>
                <a:cxn ang="0">
                  <a:pos x="123" y="81"/>
                </a:cxn>
                <a:cxn ang="0">
                  <a:pos x="109" y="81"/>
                </a:cxn>
                <a:cxn ang="0">
                  <a:pos x="93" y="80"/>
                </a:cxn>
                <a:cxn ang="0">
                  <a:pos x="79" y="77"/>
                </a:cxn>
                <a:cxn ang="0">
                  <a:pos x="65" y="75"/>
                </a:cxn>
                <a:cxn ang="0">
                  <a:pos x="50" y="71"/>
                </a:cxn>
                <a:cxn ang="0">
                  <a:pos x="37" y="68"/>
                </a:cxn>
                <a:cxn ang="0">
                  <a:pos x="24" y="63"/>
                </a:cxn>
                <a:cxn ang="0">
                  <a:pos x="12" y="58"/>
                </a:cxn>
                <a:cxn ang="0">
                  <a:pos x="3" y="48"/>
                </a:cxn>
                <a:cxn ang="0">
                  <a:pos x="0" y="35"/>
                </a:cxn>
                <a:cxn ang="0">
                  <a:pos x="2" y="21"/>
                </a:cxn>
                <a:cxn ang="0">
                  <a:pos x="2" y="7"/>
                </a:cxn>
                <a:cxn ang="0">
                  <a:pos x="17" y="13"/>
                </a:cxn>
                <a:cxn ang="0">
                  <a:pos x="31" y="20"/>
                </a:cxn>
                <a:cxn ang="0">
                  <a:pos x="48" y="24"/>
                </a:cxn>
                <a:cxn ang="0">
                  <a:pos x="64" y="27"/>
                </a:cxn>
                <a:cxn ang="0">
                  <a:pos x="80" y="29"/>
                </a:cxn>
                <a:cxn ang="0">
                  <a:pos x="96" y="30"/>
                </a:cxn>
                <a:cxn ang="0">
                  <a:pos x="112" y="30"/>
                </a:cxn>
                <a:cxn ang="0">
                  <a:pos x="129" y="30"/>
                </a:cxn>
                <a:cxn ang="0">
                  <a:pos x="146" y="28"/>
                </a:cxn>
                <a:cxn ang="0">
                  <a:pos x="161" y="26"/>
                </a:cxn>
                <a:cxn ang="0">
                  <a:pos x="178" y="23"/>
                </a:cxn>
                <a:cxn ang="0">
                  <a:pos x="193" y="20"/>
                </a:cxn>
                <a:cxn ang="0">
                  <a:pos x="209" y="16"/>
                </a:cxn>
                <a:cxn ang="0">
                  <a:pos x="223" y="10"/>
                </a:cxn>
                <a:cxn ang="0">
                  <a:pos x="237" y="5"/>
                </a:cxn>
                <a:cxn ang="0">
                  <a:pos x="252" y="0"/>
                </a:cxn>
              </a:cxnLst>
              <a:rect l="0" t="0" r="r" b="b"/>
              <a:pathLst>
                <a:path w="254" h="81">
                  <a:moveTo>
                    <a:pt x="252" y="0"/>
                  </a:moveTo>
                  <a:lnTo>
                    <a:pt x="254" y="18"/>
                  </a:lnTo>
                  <a:lnTo>
                    <a:pt x="252" y="33"/>
                  </a:lnTo>
                  <a:lnTo>
                    <a:pt x="245" y="47"/>
                  </a:lnTo>
                  <a:lnTo>
                    <a:pt x="232" y="56"/>
                  </a:lnTo>
                  <a:lnTo>
                    <a:pt x="221" y="63"/>
                  </a:lnTo>
                  <a:lnTo>
                    <a:pt x="209" y="67"/>
                  </a:lnTo>
                  <a:lnTo>
                    <a:pt x="195" y="71"/>
                  </a:lnTo>
                  <a:lnTo>
                    <a:pt x="182" y="75"/>
                  </a:lnTo>
                  <a:lnTo>
                    <a:pt x="168" y="77"/>
                  </a:lnTo>
                  <a:lnTo>
                    <a:pt x="153" y="80"/>
                  </a:lnTo>
                  <a:lnTo>
                    <a:pt x="139" y="81"/>
                  </a:lnTo>
                  <a:lnTo>
                    <a:pt x="123" y="81"/>
                  </a:lnTo>
                  <a:lnTo>
                    <a:pt x="109" y="81"/>
                  </a:lnTo>
                  <a:lnTo>
                    <a:pt x="93" y="80"/>
                  </a:lnTo>
                  <a:lnTo>
                    <a:pt x="79" y="77"/>
                  </a:lnTo>
                  <a:lnTo>
                    <a:pt x="65" y="75"/>
                  </a:lnTo>
                  <a:lnTo>
                    <a:pt x="50" y="71"/>
                  </a:lnTo>
                  <a:lnTo>
                    <a:pt x="37" y="68"/>
                  </a:lnTo>
                  <a:lnTo>
                    <a:pt x="24" y="63"/>
                  </a:lnTo>
                  <a:lnTo>
                    <a:pt x="12" y="58"/>
                  </a:lnTo>
                  <a:lnTo>
                    <a:pt x="3" y="48"/>
                  </a:lnTo>
                  <a:lnTo>
                    <a:pt x="0" y="35"/>
                  </a:lnTo>
                  <a:lnTo>
                    <a:pt x="2" y="21"/>
                  </a:lnTo>
                  <a:lnTo>
                    <a:pt x="2" y="7"/>
                  </a:lnTo>
                  <a:lnTo>
                    <a:pt x="17" y="13"/>
                  </a:lnTo>
                  <a:lnTo>
                    <a:pt x="31" y="20"/>
                  </a:lnTo>
                  <a:lnTo>
                    <a:pt x="48" y="24"/>
                  </a:lnTo>
                  <a:lnTo>
                    <a:pt x="64" y="27"/>
                  </a:lnTo>
                  <a:lnTo>
                    <a:pt x="80" y="29"/>
                  </a:lnTo>
                  <a:lnTo>
                    <a:pt x="96" y="30"/>
                  </a:lnTo>
                  <a:lnTo>
                    <a:pt x="112" y="30"/>
                  </a:lnTo>
                  <a:lnTo>
                    <a:pt x="129" y="30"/>
                  </a:lnTo>
                  <a:lnTo>
                    <a:pt x="146" y="28"/>
                  </a:lnTo>
                  <a:lnTo>
                    <a:pt x="161" y="26"/>
                  </a:lnTo>
                  <a:lnTo>
                    <a:pt x="178" y="23"/>
                  </a:lnTo>
                  <a:lnTo>
                    <a:pt x="193" y="20"/>
                  </a:lnTo>
                  <a:lnTo>
                    <a:pt x="209" y="16"/>
                  </a:lnTo>
                  <a:lnTo>
                    <a:pt x="223" y="10"/>
                  </a:lnTo>
                  <a:lnTo>
                    <a:pt x="237" y="5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60" name="Freeform 276"/>
            <p:cNvSpPr>
              <a:spLocks/>
            </p:cNvSpPr>
            <p:nvPr/>
          </p:nvSpPr>
          <p:spPr bwMode="auto">
            <a:xfrm>
              <a:off x="-172" y="3569"/>
              <a:ext cx="17" cy="19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20" y="56"/>
                </a:cxn>
                <a:cxn ang="0">
                  <a:pos x="13" y="57"/>
                </a:cxn>
                <a:cxn ang="0">
                  <a:pos x="8" y="55"/>
                </a:cxn>
                <a:cxn ang="0">
                  <a:pos x="3" y="50"/>
                </a:cxn>
                <a:cxn ang="0">
                  <a:pos x="0" y="44"/>
                </a:cxn>
                <a:cxn ang="0">
                  <a:pos x="0" y="36"/>
                </a:cxn>
                <a:cxn ang="0">
                  <a:pos x="3" y="25"/>
                </a:cxn>
                <a:cxn ang="0">
                  <a:pos x="10" y="13"/>
                </a:cxn>
                <a:cxn ang="0">
                  <a:pos x="12" y="10"/>
                </a:cxn>
                <a:cxn ang="0">
                  <a:pos x="15" y="8"/>
                </a:cxn>
                <a:cxn ang="0">
                  <a:pos x="19" y="5"/>
                </a:cxn>
                <a:cxn ang="0">
                  <a:pos x="23" y="2"/>
                </a:cxn>
                <a:cxn ang="0">
                  <a:pos x="29" y="1"/>
                </a:cxn>
                <a:cxn ang="0">
                  <a:pos x="33" y="0"/>
                </a:cxn>
                <a:cxn ang="0">
                  <a:pos x="40" y="0"/>
                </a:cxn>
                <a:cxn ang="0">
                  <a:pos x="45" y="2"/>
                </a:cxn>
                <a:cxn ang="0">
                  <a:pos x="50" y="6"/>
                </a:cxn>
                <a:cxn ang="0">
                  <a:pos x="51" y="13"/>
                </a:cxn>
                <a:cxn ang="0">
                  <a:pos x="49" y="20"/>
                </a:cxn>
                <a:cxn ang="0">
                  <a:pos x="45" y="28"/>
                </a:cxn>
                <a:cxn ang="0">
                  <a:pos x="41" y="36"/>
                </a:cxn>
                <a:cxn ang="0">
                  <a:pos x="35" y="43"/>
                </a:cxn>
                <a:cxn ang="0">
                  <a:pos x="31" y="48"/>
                </a:cxn>
                <a:cxn ang="0">
                  <a:pos x="25" y="52"/>
                </a:cxn>
              </a:cxnLst>
              <a:rect l="0" t="0" r="r" b="b"/>
              <a:pathLst>
                <a:path w="51" h="57">
                  <a:moveTo>
                    <a:pt x="25" y="52"/>
                  </a:moveTo>
                  <a:lnTo>
                    <a:pt x="20" y="56"/>
                  </a:lnTo>
                  <a:lnTo>
                    <a:pt x="13" y="57"/>
                  </a:lnTo>
                  <a:lnTo>
                    <a:pt x="8" y="55"/>
                  </a:lnTo>
                  <a:lnTo>
                    <a:pt x="3" y="50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3" y="25"/>
                  </a:lnTo>
                  <a:lnTo>
                    <a:pt x="10" y="13"/>
                  </a:lnTo>
                  <a:lnTo>
                    <a:pt x="12" y="10"/>
                  </a:lnTo>
                  <a:lnTo>
                    <a:pt x="15" y="8"/>
                  </a:lnTo>
                  <a:lnTo>
                    <a:pt x="19" y="5"/>
                  </a:lnTo>
                  <a:lnTo>
                    <a:pt x="23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1" y="13"/>
                  </a:lnTo>
                  <a:lnTo>
                    <a:pt x="49" y="20"/>
                  </a:lnTo>
                  <a:lnTo>
                    <a:pt x="45" y="28"/>
                  </a:lnTo>
                  <a:lnTo>
                    <a:pt x="41" y="36"/>
                  </a:lnTo>
                  <a:lnTo>
                    <a:pt x="35" y="43"/>
                  </a:lnTo>
                  <a:lnTo>
                    <a:pt x="31" y="48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B28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61" name="Freeform 277"/>
            <p:cNvSpPr>
              <a:spLocks/>
            </p:cNvSpPr>
            <p:nvPr/>
          </p:nvSpPr>
          <p:spPr bwMode="auto">
            <a:xfrm>
              <a:off x="-847" y="3598"/>
              <a:ext cx="220" cy="208"/>
            </a:xfrm>
            <a:custGeom>
              <a:avLst/>
              <a:gdLst/>
              <a:ahLst/>
              <a:cxnLst>
                <a:cxn ang="0">
                  <a:pos x="644" y="75"/>
                </a:cxn>
                <a:cxn ang="0">
                  <a:pos x="659" y="134"/>
                </a:cxn>
                <a:cxn ang="0">
                  <a:pos x="634" y="213"/>
                </a:cxn>
                <a:cxn ang="0">
                  <a:pos x="577" y="272"/>
                </a:cxn>
                <a:cxn ang="0">
                  <a:pos x="531" y="288"/>
                </a:cxn>
                <a:cxn ang="0">
                  <a:pos x="488" y="285"/>
                </a:cxn>
                <a:cxn ang="0">
                  <a:pos x="446" y="283"/>
                </a:cxn>
                <a:cxn ang="0">
                  <a:pos x="406" y="270"/>
                </a:cxn>
                <a:cxn ang="0">
                  <a:pos x="395" y="231"/>
                </a:cxn>
                <a:cxn ang="0">
                  <a:pos x="336" y="184"/>
                </a:cxn>
                <a:cxn ang="0">
                  <a:pos x="325" y="187"/>
                </a:cxn>
                <a:cxn ang="0">
                  <a:pos x="333" y="201"/>
                </a:cxn>
                <a:cxn ang="0">
                  <a:pos x="358" y="214"/>
                </a:cxn>
                <a:cxn ang="0">
                  <a:pos x="381" y="238"/>
                </a:cxn>
                <a:cxn ang="0">
                  <a:pos x="390" y="267"/>
                </a:cxn>
                <a:cxn ang="0">
                  <a:pos x="371" y="289"/>
                </a:cxn>
                <a:cxn ang="0">
                  <a:pos x="339" y="291"/>
                </a:cxn>
                <a:cxn ang="0">
                  <a:pos x="306" y="296"/>
                </a:cxn>
                <a:cxn ang="0">
                  <a:pos x="264" y="304"/>
                </a:cxn>
                <a:cxn ang="0">
                  <a:pos x="223" y="310"/>
                </a:cxn>
                <a:cxn ang="0">
                  <a:pos x="205" y="324"/>
                </a:cxn>
                <a:cxn ang="0">
                  <a:pos x="233" y="322"/>
                </a:cxn>
                <a:cxn ang="0">
                  <a:pos x="266" y="316"/>
                </a:cxn>
                <a:cxn ang="0">
                  <a:pos x="296" y="316"/>
                </a:cxn>
                <a:cxn ang="0">
                  <a:pos x="336" y="313"/>
                </a:cxn>
                <a:cxn ang="0">
                  <a:pos x="383" y="309"/>
                </a:cxn>
                <a:cxn ang="0">
                  <a:pos x="431" y="306"/>
                </a:cxn>
                <a:cxn ang="0">
                  <a:pos x="472" y="304"/>
                </a:cxn>
                <a:cxn ang="0">
                  <a:pos x="491" y="308"/>
                </a:cxn>
                <a:cxn ang="0">
                  <a:pos x="419" y="370"/>
                </a:cxn>
                <a:cxn ang="0">
                  <a:pos x="363" y="440"/>
                </a:cxn>
                <a:cxn ang="0">
                  <a:pos x="323" y="504"/>
                </a:cxn>
                <a:cxn ang="0">
                  <a:pos x="299" y="551"/>
                </a:cxn>
                <a:cxn ang="0">
                  <a:pos x="276" y="603"/>
                </a:cxn>
                <a:cxn ang="0">
                  <a:pos x="227" y="607"/>
                </a:cxn>
                <a:cxn ang="0">
                  <a:pos x="165" y="579"/>
                </a:cxn>
                <a:cxn ang="0">
                  <a:pos x="106" y="543"/>
                </a:cxn>
                <a:cxn ang="0">
                  <a:pos x="56" y="499"/>
                </a:cxn>
                <a:cxn ang="0">
                  <a:pos x="19" y="449"/>
                </a:cxn>
                <a:cxn ang="0">
                  <a:pos x="0" y="380"/>
                </a:cxn>
                <a:cxn ang="0">
                  <a:pos x="17" y="303"/>
                </a:cxn>
                <a:cxn ang="0">
                  <a:pos x="68" y="241"/>
                </a:cxn>
                <a:cxn ang="0">
                  <a:pos x="125" y="205"/>
                </a:cxn>
                <a:cxn ang="0">
                  <a:pos x="179" y="182"/>
                </a:cxn>
                <a:cxn ang="0">
                  <a:pos x="239" y="176"/>
                </a:cxn>
                <a:cxn ang="0">
                  <a:pos x="255" y="177"/>
                </a:cxn>
                <a:cxn ang="0">
                  <a:pos x="264" y="171"/>
                </a:cxn>
                <a:cxn ang="0">
                  <a:pos x="259" y="164"/>
                </a:cxn>
                <a:cxn ang="0">
                  <a:pos x="248" y="158"/>
                </a:cxn>
                <a:cxn ang="0">
                  <a:pos x="259" y="127"/>
                </a:cxn>
                <a:cxn ang="0">
                  <a:pos x="278" y="102"/>
                </a:cxn>
                <a:cxn ang="0">
                  <a:pos x="302" y="72"/>
                </a:cxn>
                <a:cxn ang="0">
                  <a:pos x="343" y="41"/>
                </a:cxn>
                <a:cxn ang="0">
                  <a:pos x="390" y="19"/>
                </a:cxn>
                <a:cxn ang="0">
                  <a:pos x="442" y="5"/>
                </a:cxn>
                <a:cxn ang="0">
                  <a:pos x="495" y="0"/>
                </a:cxn>
                <a:cxn ang="0">
                  <a:pos x="549" y="7"/>
                </a:cxn>
                <a:cxn ang="0">
                  <a:pos x="580" y="15"/>
                </a:cxn>
                <a:cxn ang="0">
                  <a:pos x="608" y="29"/>
                </a:cxn>
              </a:cxnLst>
              <a:rect l="0" t="0" r="r" b="b"/>
              <a:pathLst>
                <a:path w="659" h="623">
                  <a:moveTo>
                    <a:pt x="626" y="45"/>
                  </a:moveTo>
                  <a:lnTo>
                    <a:pt x="635" y="60"/>
                  </a:lnTo>
                  <a:lnTo>
                    <a:pt x="644" y="75"/>
                  </a:lnTo>
                  <a:lnTo>
                    <a:pt x="651" y="91"/>
                  </a:lnTo>
                  <a:lnTo>
                    <a:pt x="656" y="107"/>
                  </a:lnTo>
                  <a:lnTo>
                    <a:pt x="659" y="134"/>
                  </a:lnTo>
                  <a:lnTo>
                    <a:pt x="656" y="161"/>
                  </a:lnTo>
                  <a:lnTo>
                    <a:pt x="647" y="187"/>
                  </a:lnTo>
                  <a:lnTo>
                    <a:pt x="634" y="213"/>
                  </a:lnTo>
                  <a:lnTo>
                    <a:pt x="617" y="237"/>
                  </a:lnTo>
                  <a:lnTo>
                    <a:pt x="598" y="256"/>
                  </a:lnTo>
                  <a:lnTo>
                    <a:pt x="577" y="272"/>
                  </a:lnTo>
                  <a:lnTo>
                    <a:pt x="557" y="283"/>
                  </a:lnTo>
                  <a:lnTo>
                    <a:pt x="544" y="286"/>
                  </a:lnTo>
                  <a:lnTo>
                    <a:pt x="531" y="288"/>
                  </a:lnTo>
                  <a:lnTo>
                    <a:pt x="516" y="287"/>
                  </a:lnTo>
                  <a:lnTo>
                    <a:pt x="503" y="286"/>
                  </a:lnTo>
                  <a:lnTo>
                    <a:pt x="488" y="285"/>
                  </a:lnTo>
                  <a:lnTo>
                    <a:pt x="474" y="283"/>
                  </a:lnTo>
                  <a:lnTo>
                    <a:pt x="461" y="283"/>
                  </a:lnTo>
                  <a:lnTo>
                    <a:pt x="446" y="283"/>
                  </a:lnTo>
                  <a:lnTo>
                    <a:pt x="406" y="284"/>
                  </a:lnTo>
                  <a:lnTo>
                    <a:pt x="406" y="279"/>
                  </a:lnTo>
                  <a:lnTo>
                    <a:pt x="406" y="270"/>
                  </a:lnTo>
                  <a:lnTo>
                    <a:pt x="405" y="259"/>
                  </a:lnTo>
                  <a:lnTo>
                    <a:pt x="403" y="246"/>
                  </a:lnTo>
                  <a:lnTo>
                    <a:pt x="395" y="231"/>
                  </a:lnTo>
                  <a:lnTo>
                    <a:pt x="383" y="216"/>
                  </a:lnTo>
                  <a:lnTo>
                    <a:pt x="363" y="200"/>
                  </a:lnTo>
                  <a:lnTo>
                    <a:pt x="336" y="184"/>
                  </a:lnTo>
                  <a:lnTo>
                    <a:pt x="332" y="184"/>
                  </a:lnTo>
                  <a:lnTo>
                    <a:pt x="328" y="185"/>
                  </a:lnTo>
                  <a:lnTo>
                    <a:pt x="325" y="187"/>
                  </a:lnTo>
                  <a:lnTo>
                    <a:pt x="323" y="190"/>
                  </a:lnTo>
                  <a:lnTo>
                    <a:pt x="327" y="198"/>
                  </a:lnTo>
                  <a:lnTo>
                    <a:pt x="333" y="201"/>
                  </a:lnTo>
                  <a:lnTo>
                    <a:pt x="342" y="203"/>
                  </a:lnTo>
                  <a:lnTo>
                    <a:pt x="350" y="207"/>
                  </a:lnTo>
                  <a:lnTo>
                    <a:pt x="358" y="214"/>
                  </a:lnTo>
                  <a:lnTo>
                    <a:pt x="367" y="222"/>
                  </a:lnTo>
                  <a:lnTo>
                    <a:pt x="374" y="229"/>
                  </a:lnTo>
                  <a:lnTo>
                    <a:pt x="381" y="238"/>
                  </a:lnTo>
                  <a:lnTo>
                    <a:pt x="385" y="246"/>
                  </a:lnTo>
                  <a:lnTo>
                    <a:pt x="389" y="256"/>
                  </a:lnTo>
                  <a:lnTo>
                    <a:pt x="390" y="267"/>
                  </a:lnTo>
                  <a:lnTo>
                    <a:pt x="387" y="280"/>
                  </a:lnTo>
                  <a:lnTo>
                    <a:pt x="380" y="285"/>
                  </a:lnTo>
                  <a:lnTo>
                    <a:pt x="371" y="289"/>
                  </a:lnTo>
                  <a:lnTo>
                    <a:pt x="361" y="290"/>
                  </a:lnTo>
                  <a:lnTo>
                    <a:pt x="350" y="291"/>
                  </a:lnTo>
                  <a:lnTo>
                    <a:pt x="339" y="291"/>
                  </a:lnTo>
                  <a:lnTo>
                    <a:pt x="327" y="292"/>
                  </a:lnTo>
                  <a:lnTo>
                    <a:pt x="316" y="293"/>
                  </a:lnTo>
                  <a:lnTo>
                    <a:pt x="306" y="296"/>
                  </a:lnTo>
                  <a:lnTo>
                    <a:pt x="292" y="300"/>
                  </a:lnTo>
                  <a:lnTo>
                    <a:pt x="278" y="303"/>
                  </a:lnTo>
                  <a:lnTo>
                    <a:pt x="264" y="304"/>
                  </a:lnTo>
                  <a:lnTo>
                    <a:pt x="249" y="306"/>
                  </a:lnTo>
                  <a:lnTo>
                    <a:pt x="236" y="308"/>
                  </a:lnTo>
                  <a:lnTo>
                    <a:pt x="223" y="310"/>
                  </a:lnTo>
                  <a:lnTo>
                    <a:pt x="209" y="315"/>
                  </a:lnTo>
                  <a:lnTo>
                    <a:pt x="198" y="322"/>
                  </a:lnTo>
                  <a:lnTo>
                    <a:pt x="205" y="324"/>
                  </a:lnTo>
                  <a:lnTo>
                    <a:pt x="213" y="325"/>
                  </a:lnTo>
                  <a:lnTo>
                    <a:pt x="223" y="324"/>
                  </a:lnTo>
                  <a:lnTo>
                    <a:pt x="233" y="322"/>
                  </a:lnTo>
                  <a:lnTo>
                    <a:pt x="244" y="320"/>
                  </a:lnTo>
                  <a:lnTo>
                    <a:pt x="255" y="317"/>
                  </a:lnTo>
                  <a:lnTo>
                    <a:pt x="266" y="316"/>
                  </a:lnTo>
                  <a:lnTo>
                    <a:pt x="278" y="317"/>
                  </a:lnTo>
                  <a:lnTo>
                    <a:pt x="286" y="317"/>
                  </a:lnTo>
                  <a:lnTo>
                    <a:pt x="296" y="316"/>
                  </a:lnTo>
                  <a:lnTo>
                    <a:pt x="308" y="315"/>
                  </a:lnTo>
                  <a:lnTo>
                    <a:pt x="321" y="314"/>
                  </a:lnTo>
                  <a:lnTo>
                    <a:pt x="336" y="313"/>
                  </a:lnTo>
                  <a:lnTo>
                    <a:pt x="351" y="312"/>
                  </a:lnTo>
                  <a:lnTo>
                    <a:pt x="367" y="311"/>
                  </a:lnTo>
                  <a:lnTo>
                    <a:pt x="383" y="309"/>
                  </a:lnTo>
                  <a:lnTo>
                    <a:pt x="400" y="308"/>
                  </a:lnTo>
                  <a:lnTo>
                    <a:pt x="415" y="307"/>
                  </a:lnTo>
                  <a:lnTo>
                    <a:pt x="431" y="306"/>
                  </a:lnTo>
                  <a:lnTo>
                    <a:pt x="446" y="305"/>
                  </a:lnTo>
                  <a:lnTo>
                    <a:pt x="460" y="305"/>
                  </a:lnTo>
                  <a:lnTo>
                    <a:pt x="472" y="304"/>
                  </a:lnTo>
                  <a:lnTo>
                    <a:pt x="482" y="304"/>
                  </a:lnTo>
                  <a:lnTo>
                    <a:pt x="491" y="304"/>
                  </a:lnTo>
                  <a:lnTo>
                    <a:pt x="491" y="308"/>
                  </a:lnTo>
                  <a:lnTo>
                    <a:pt x="464" y="328"/>
                  </a:lnTo>
                  <a:lnTo>
                    <a:pt x="441" y="349"/>
                  </a:lnTo>
                  <a:lnTo>
                    <a:pt x="419" y="370"/>
                  </a:lnTo>
                  <a:lnTo>
                    <a:pt x="400" y="393"/>
                  </a:lnTo>
                  <a:lnTo>
                    <a:pt x="381" y="416"/>
                  </a:lnTo>
                  <a:lnTo>
                    <a:pt x="363" y="440"/>
                  </a:lnTo>
                  <a:lnTo>
                    <a:pt x="347" y="464"/>
                  </a:lnTo>
                  <a:lnTo>
                    <a:pt x="331" y="490"/>
                  </a:lnTo>
                  <a:lnTo>
                    <a:pt x="323" y="504"/>
                  </a:lnTo>
                  <a:lnTo>
                    <a:pt x="316" y="519"/>
                  </a:lnTo>
                  <a:lnTo>
                    <a:pt x="307" y="535"/>
                  </a:lnTo>
                  <a:lnTo>
                    <a:pt x="299" y="551"/>
                  </a:lnTo>
                  <a:lnTo>
                    <a:pt x="290" y="567"/>
                  </a:lnTo>
                  <a:lnTo>
                    <a:pt x="282" y="585"/>
                  </a:lnTo>
                  <a:lnTo>
                    <a:pt x="276" y="603"/>
                  </a:lnTo>
                  <a:lnTo>
                    <a:pt x="269" y="623"/>
                  </a:lnTo>
                  <a:lnTo>
                    <a:pt x="248" y="616"/>
                  </a:lnTo>
                  <a:lnTo>
                    <a:pt x="227" y="607"/>
                  </a:lnTo>
                  <a:lnTo>
                    <a:pt x="206" y="599"/>
                  </a:lnTo>
                  <a:lnTo>
                    <a:pt x="185" y="589"/>
                  </a:lnTo>
                  <a:lnTo>
                    <a:pt x="165" y="579"/>
                  </a:lnTo>
                  <a:lnTo>
                    <a:pt x="145" y="567"/>
                  </a:lnTo>
                  <a:lnTo>
                    <a:pt x="125" y="556"/>
                  </a:lnTo>
                  <a:lnTo>
                    <a:pt x="106" y="543"/>
                  </a:lnTo>
                  <a:lnTo>
                    <a:pt x="89" y="530"/>
                  </a:lnTo>
                  <a:lnTo>
                    <a:pt x="72" y="515"/>
                  </a:lnTo>
                  <a:lnTo>
                    <a:pt x="56" y="499"/>
                  </a:lnTo>
                  <a:lnTo>
                    <a:pt x="42" y="483"/>
                  </a:lnTo>
                  <a:lnTo>
                    <a:pt x="30" y="467"/>
                  </a:lnTo>
                  <a:lnTo>
                    <a:pt x="19" y="449"/>
                  </a:lnTo>
                  <a:lnTo>
                    <a:pt x="10" y="430"/>
                  </a:lnTo>
                  <a:lnTo>
                    <a:pt x="3" y="410"/>
                  </a:lnTo>
                  <a:lnTo>
                    <a:pt x="0" y="380"/>
                  </a:lnTo>
                  <a:lnTo>
                    <a:pt x="1" y="352"/>
                  </a:lnTo>
                  <a:lnTo>
                    <a:pt x="7" y="327"/>
                  </a:lnTo>
                  <a:lnTo>
                    <a:pt x="17" y="303"/>
                  </a:lnTo>
                  <a:lnTo>
                    <a:pt x="30" y="281"/>
                  </a:lnTo>
                  <a:lnTo>
                    <a:pt x="46" y="260"/>
                  </a:lnTo>
                  <a:lnTo>
                    <a:pt x="68" y="241"/>
                  </a:lnTo>
                  <a:lnTo>
                    <a:pt x="93" y="224"/>
                  </a:lnTo>
                  <a:lnTo>
                    <a:pt x="109" y="214"/>
                  </a:lnTo>
                  <a:lnTo>
                    <a:pt x="125" y="205"/>
                  </a:lnTo>
                  <a:lnTo>
                    <a:pt x="143" y="197"/>
                  </a:lnTo>
                  <a:lnTo>
                    <a:pt x="161" y="188"/>
                  </a:lnTo>
                  <a:lnTo>
                    <a:pt x="179" y="182"/>
                  </a:lnTo>
                  <a:lnTo>
                    <a:pt x="199" y="178"/>
                  </a:lnTo>
                  <a:lnTo>
                    <a:pt x="219" y="176"/>
                  </a:lnTo>
                  <a:lnTo>
                    <a:pt x="239" y="176"/>
                  </a:lnTo>
                  <a:lnTo>
                    <a:pt x="243" y="180"/>
                  </a:lnTo>
                  <a:lnTo>
                    <a:pt x="249" y="180"/>
                  </a:lnTo>
                  <a:lnTo>
                    <a:pt x="255" y="177"/>
                  </a:lnTo>
                  <a:lnTo>
                    <a:pt x="261" y="175"/>
                  </a:lnTo>
                  <a:lnTo>
                    <a:pt x="262" y="174"/>
                  </a:lnTo>
                  <a:lnTo>
                    <a:pt x="264" y="171"/>
                  </a:lnTo>
                  <a:lnTo>
                    <a:pt x="262" y="168"/>
                  </a:lnTo>
                  <a:lnTo>
                    <a:pt x="262" y="166"/>
                  </a:lnTo>
                  <a:lnTo>
                    <a:pt x="259" y="164"/>
                  </a:lnTo>
                  <a:lnTo>
                    <a:pt x="256" y="162"/>
                  </a:lnTo>
                  <a:lnTo>
                    <a:pt x="253" y="160"/>
                  </a:lnTo>
                  <a:lnTo>
                    <a:pt x="248" y="158"/>
                  </a:lnTo>
                  <a:lnTo>
                    <a:pt x="250" y="146"/>
                  </a:lnTo>
                  <a:lnTo>
                    <a:pt x="255" y="136"/>
                  </a:lnTo>
                  <a:lnTo>
                    <a:pt x="259" y="127"/>
                  </a:lnTo>
                  <a:lnTo>
                    <a:pt x="265" y="119"/>
                  </a:lnTo>
                  <a:lnTo>
                    <a:pt x="271" y="111"/>
                  </a:lnTo>
                  <a:lnTo>
                    <a:pt x="278" y="102"/>
                  </a:lnTo>
                  <a:lnTo>
                    <a:pt x="285" y="93"/>
                  </a:lnTo>
                  <a:lnTo>
                    <a:pt x="291" y="83"/>
                  </a:lnTo>
                  <a:lnTo>
                    <a:pt x="302" y="72"/>
                  </a:lnTo>
                  <a:lnTo>
                    <a:pt x="316" y="61"/>
                  </a:lnTo>
                  <a:lnTo>
                    <a:pt x="329" y="51"/>
                  </a:lnTo>
                  <a:lnTo>
                    <a:pt x="343" y="41"/>
                  </a:lnTo>
                  <a:lnTo>
                    <a:pt x="358" y="33"/>
                  </a:lnTo>
                  <a:lnTo>
                    <a:pt x="374" y="25"/>
                  </a:lnTo>
                  <a:lnTo>
                    <a:pt x="390" y="19"/>
                  </a:lnTo>
                  <a:lnTo>
                    <a:pt x="408" y="13"/>
                  </a:lnTo>
                  <a:lnTo>
                    <a:pt x="424" y="9"/>
                  </a:lnTo>
                  <a:lnTo>
                    <a:pt x="442" y="5"/>
                  </a:lnTo>
                  <a:lnTo>
                    <a:pt x="460" y="2"/>
                  </a:lnTo>
                  <a:lnTo>
                    <a:pt x="477" y="1"/>
                  </a:lnTo>
                  <a:lnTo>
                    <a:pt x="495" y="0"/>
                  </a:lnTo>
                  <a:lnTo>
                    <a:pt x="514" y="1"/>
                  </a:lnTo>
                  <a:lnTo>
                    <a:pt x="532" y="3"/>
                  </a:lnTo>
                  <a:lnTo>
                    <a:pt x="549" y="7"/>
                  </a:lnTo>
                  <a:lnTo>
                    <a:pt x="560" y="9"/>
                  </a:lnTo>
                  <a:lnTo>
                    <a:pt x="570" y="12"/>
                  </a:lnTo>
                  <a:lnTo>
                    <a:pt x="580" y="15"/>
                  </a:lnTo>
                  <a:lnTo>
                    <a:pt x="590" y="18"/>
                  </a:lnTo>
                  <a:lnTo>
                    <a:pt x="599" y="22"/>
                  </a:lnTo>
                  <a:lnTo>
                    <a:pt x="608" y="29"/>
                  </a:lnTo>
                  <a:lnTo>
                    <a:pt x="617" y="36"/>
                  </a:lnTo>
                  <a:lnTo>
                    <a:pt x="626" y="45"/>
                  </a:lnTo>
                  <a:close/>
                </a:path>
              </a:pathLst>
            </a:custGeom>
            <a:solidFill>
              <a:srgbClr val="E2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62" name="Freeform 278"/>
            <p:cNvSpPr>
              <a:spLocks/>
            </p:cNvSpPr>
            <p:nvPr/>
          </p:nvSpPr>
          <p:spPr bwMode="auto">
            <a:xfrm>
              <a:off x="-329" y="3612"/>
              <a:ext cx="134" cy="118"/>
            </a:xfrm>
            <a:custGeom>
              <a:avLst/>
              <a:gdLst/>
              <a:ahLst/>
              <a:cxnLst>
                <a:cxn ang="0">
                  <a:pos x="349" y="66"/>
                </a:cxn>
                <a:cxn ang="0">
                  <a:pos x="376" y="96"/>
                </a:cxn>
                <a:cxn ang="0">
                  <a:pos x="393" y="131"/>
                </a:cxn>
                <a:cxn ang="0">
                  <a:pos x="400" y="170"/>
                </a:cxn>
                <a:cxn ang="0">
                  <a:pos x="397" y="194"/>
                </a:cxn>
                <a:cxn ang="0">
                  <a:pos x="382" y="232"/>
                </a:cxn>
                <a:cxn ang="0">
                  <a:pos x="360" y="287"/>
                </a:cxn>
                <a:cxn ang="0">
                  <a:pos x="335" y="337"/>
                </a:cxn>
                <a:cxn ang="0">
                  <a:pos x="309" y="339"/>
                </a:cxn>
                <a:cxn ang="0">
                  <a:pos x="278" y="309"/>
                </a:cxn>
                <a:cxn ang="0">
                  <a:pos x="244" y="281"/>
                </a:cxn>
                <a:cxn ang="0">
                  <a:pos x="205" y="255"/>
                </a:cxn>
                <a:cxn ang="0">
                  <a:pos x="164" y="233"/>
                </a:cxn>
                <a:cxn ang="0">
                  <a:pos x="120" y="217"/>
                </a:cxn>
                <a:cxn ang="0">
                  <a:pos x="73" y="205"/>
                </a:cxn>
                <a:cxn ang="0">
                  <a:pos x="25" y="201"/>
                </a:cxn>
                <a:cxn ang="0">
                  <a:pos x="6" y="187"/>
                </a:cxn>
                <a:cxn ang="0">
                  <a:pos x="26" y="139"/>
                </a:cxn>
                <a:cxn ang="0">
                  <a:pos x="50" y="82"/>
                </a:cxn>
                <a:cxn ang="0">
                  <a:pos x="68" y="43"/>
                </a:cxn>
                <a:cxn ang="0">
                  <a:pos x="75" y="32"/>
                </a:cxn>
                <a:cxn ang="0">
                  <a:pos x="87" y="21"/>
                </a:cxn>
                <a:cxn ang="0">
                  <a:pos x="98" y="12"/>
                </a:cxn>
                <a:cxn ang="0">
                  <a:pos x="112" y="3"/>
                </a:cxn>
                <a:cxn ang="0">
                  <a:pos x="135" y="3"/>
                </a:cxn>
                <a:cxn ang="0">
                  <a:pos x="162" y="8"/>
                </a:cxn>
                <a:cxn ang="0">
                  <a:pos x="188" y="12"/>
                </a:cxn>
                <a:cxn ang="0">
                  <a:pos x="215" y="16"/>
                </a:cxn>
                <a:cxn ang="0">
                  <a:pos x="242" y="20"/>
                </a:cxn>
                <a:cxn ang="0">
                  <a:pos x="268" y="26"/>
                </a:cxn>
                <a:cxn ang="0">
                  <a:pos x="295" y="36"/>
                </a:cxn>
                <a:cxn ang="0">
                  <a:pos x="319" y="47"/>
                </a:cxn>
              </a:cxnLst>
              <a:rect l="0" t="0" r="r" b="b"/>
              <a:pathLst>
                <a:path w="400" h="355">
                  <a:moveTo>
                    <a:pt x="331" y="55"/>
                  </a:moveTo>
                  <a:lnTo>
                    <a:pt x="349" y="66"/>
                  </a:lnTo>
                  <a:lnTo>
                    <a:pt x="363" y="80"/>
                  </a:lnTo>
                  <a:lnTo>
                    <a:pt x="376" y="96"/>
                  </a:lnTo>
                  <a:lnTo>
                    <a:pt x="387" y="114"/>
                  </a:lnTo>
                  <a:lnTo>
                    <a:pt x="393" y="131"/>
                  </a:lnTo>
                  <a:lnTo>
                    <a:pt x="399" y="151"/>
                  </a:lnTo>
                  <a:lnTo>
                    <a:pt x="400" y="170"/>
                  </a:lnTo>
                  <a:lnTo>
                    <a:pt x="399" y="188"/>
                  </a:lnTo>
                  <a:lnTo>
                    <a:pt x="397" y="194"/>
                  </a:lnTo>
                  <a:lnTo>
                    <a:pt x="391" y="209"/>
                  </a:lnTo>
                  <a:lnTo>
                    <a:pt x="382" y="232"/>
                  </a:lnTo>
                  <a:lnTo>
                    <a:pt x="372" y="259"/>
                  </a:lnTo>
                  <a:lnTo>
                    <a:pt x="360" y="287"/>
                  </a:lnTo>
                  <a:lnTo>
                    <a:pt x="348" y="314"/>
                  </a:lnTo>
                  <a:lnTo>
                    <a:pt x="335" y="337"/>
                  </a:lnTo>
                  <a:lnTo>
                    <a:pt x="322" y="355"/>
                  </a:lnTo>
                  <a:lnTo>
                    <a:pt x="309" y="339"/>
                  </a:lnTo>
                  <a:lnTo>
                    <a:pt x="294" y="325"/>
                  </a:lnTo>
                  <a:lnTo>
                    <a:pt x="278" y="309"/>
                  </a:lnTo>
                  <a:lnTo>
                    <a:pt x="262" y="295"/>
                  </a:lnTo>
                  <a:lnTo>
                    <a:pt x="244" y="281"/>
                  </a:lnTo>
                  <a:lnTo>
                    <a:pt x="225" y="268"/>
                  </a:lnTo>
                  <a:lnTo>
                    <a:pt x="205" y="255"/>
                  </a:lnTo>
                  <a:lnTo>
                    <a:pt x="185" y="244"/>
                  </a:lnTo>
                  <a:lnTo>
                    <a:pt x="164" y="233"/>
                  </a:lnTo>
                  <a:lnTo>
                    <a:pt x="142" y="225"/>
                  </a:lnTo>
                  <a:lnTo>
                    <a:pt x="120" y="217"/>
                  </a:lnTo>
                  <a:lnTo>
                    <a:pt x="97" y="210"/>
                  </a:lnTo>
                  <a:lnTo>
                    <a:pt x="73" y="205"/>
                  </a:lnTo>
                  <a:lnTo>
                    <a:pt x="49" y="202"/>
                  </a:lnTo>
                  <a:lnTo>
                    <a:pt x="25" y="201"/>
                  </a:lnTo>
                  <a:lnTo>
                    <a:pt x="0" y="201"/>
                  </a:lnTo>
                  <a:lnTo>
                    <a:pt x="6" y="187"/>
                  </a:lnTo>
                  <a:lnTo>
                    <a:pt x="15" y="165"/>
                  </a:lnTo>
                  <a:lnTo>
                    <a:pt x="26" y="139"/>
                  </a:lnTo>
                  <a:lnTo>
                    <a:pt x="38" y="109"/>
                  </a:lnTo>
                  <a:lnTo>
                    <a:pt x="50" y="82"/>
                  </a:lnTo>
                  <a:lnTo>
                    <a:pt x="60" y="59"/>
                  </a:lnTo>
                  <a:lnTo>
                    <a:pt x="68" y="43"/>
                  </a:lnTo>
                  <a:lnTo>
                    <a:pt x="70" y="37"/>
                  </a:lnTo>
                  <a:lnTo>
                    <a:pt x="75" y="32"/>
                  </a:lnTo>
                  <a:lnTo>
                    <a:pt x="81" y="26"/>
                  </a:lnTo>
                  <a:lnTo>
                    <a:pt x="87" y="21"/>
                  </a:lnTo>
                  <a:lnTo>
                    <a:pt x="91" y="16"/>
                  </a:lnTo>
                  <a:lnTo>
                    <a:pt x="98" y="12"/>
                  </a:lnTo>
                  <a:lnTo>
                    <a:pt x="104" y="8"/>
                  </a:lnTo>
                  <a:lnTo>
                    <a:pt x="112" y="3"/>
                  </a:lnTo>
                  <a:lnTo>
                    <a:pt x="122" y="0"/>
                  </a:lnTo>
                  <a:lnTo>
                    <a:pt x="135" y="3"/>
                  </a:lnTo>
                  <a:lnTo>
                    <a:pt x="149" y="5"/>
                  </a:lnTo>
                  <a:lnTo>
                    <a:pt x="162" y="8"/>
                  </a:lnTo>
                  <a:lnTo>
                    <a:pt x="175" y="10"/>
                  </a:lnTo>
                  <a:lnTo>
                    <a:pt x="188" y="12"/>
                  </a:lnTo>
                  <a:lnTo>
                    <a:pt x="202" y="14"/>
                  </a:lnTo>
                  <a:lnTo>
                    <a:pt x="215" y="16"/>
                  </a:lnTo>
                  <a:lnTo>
                    <a:pt x="228" y="18"/>
                  </a:lnTo>
                  <a:lnTo>
                    <a:pt x="242" y="20"/>
                  </a:lnTo>
                  <a:lnTo>
                    <a:pt x="255" y="23"/>
                  </a:lnTo>
                  <a:lnTo>
                    <a:pt x="268" y="26"/>
                  </a:lnTo>
                  <a:lnTo>
                    <a:pt x="282" y="31"/>
                  </a:lnTo>
                  <a:lnTo>
                    <a:pt x="295" y="36"/>
                  </a:lnTo>
                  <a:lnTo>
                    <a:pt x="307" y="41"/>
                  </a:lnTo>
                  <a:lnTo>
                    <a:pt x="319" y="47"/>
                  </a:lnTo>
                  <a:lnTo>
                    <a:pt x="331" y="55"/>
                  </a:lnTo>
                  <a:close/>
                </a:path>
              </a:pathLst>
            </a:custGeom>
            <a:solidFill>
              <a:srgbClr val="E2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63" name="Freeform 279"/>
            <p:cNvSpPr>
              <a:spLocks/>
            </p:cNvSpPr>
            <p:nvPr/>
          </p:nvSpPr>
          <p:spPr bwMode="auto">
            <a:xfrm>
              <a:off x="-431" y="3616"/>
              <a:ext cx="9" cy="13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8" y="22"/>
                </a:cxn>
                <a:cxn ang="0">
                  <a:pos x="26" y="28"/>
                </a:cxn>
                <a:cxn ang="0">
                  <a:pos x="21" y="33"/>
                </a:cxn>
                <a:cxn ang="0">
                  <a:pos x="18" y="39"/>
                </a:cxn>
                <a:cxn ang="0">
                  <a:pos x="11" y="31"/>
                </a:cxn>
                <a:cxn ang="0">
                  <a:pos x="8" y="21"/>
                </a:cxn>
                <a:cxn ang="0">
                  <a:pos x="6" y="9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16" y="5"/>
                </a:cxn>
                <a:cxn ang="0">
                  <a:pos x="21" y="10"/>
                </a:cxn>
                <a:cxn ang="0">
                  <a:pos x="27" y="13"/>
                </a:cxn>
              </a:cxnLst>
              <a:rect l="0" t="0" r="r" b="b"/>
              <a:pathLst>
                <a:path w="28" h="39">
                  <a:moveTo>
                    <a:pt x="27" y="13"/>
                  </a:moveTo>
                  <a:lnTo>
                    <a:pt x="28" y="22"/>
                  </a:lnTo>
                  <a:lnTo>
                    <a:pt x="26" y="28"/>
                  </a:lnTo>
                  <a:lnTo>
                    <a:pt x="21" y="33"/>
                  </a:lnTo>
                  <a:lnTo>
                    <a:pt x="18" y="39"/>
                  </a:lnTo>
                  <a:lnTo>
                    <a:pt x="11" y="31"/>
                  </a:lnTo>
                  <a:lnTo>
                    <a:pt x="8" y="21"/>
                  </a:lnTo>
                  <a:lnTo>
                    <a:pt x="6" y="9"/>
                  </a:lnTo>
                  <a:lnTo>
                    <a:pt x="0" y="0"/>
                  </a:lnTo>
                  <a:lnTo>
                    <a:pt x="9" y="1"/>
                  </a:lnTo>
                  <a:lnTo>
                    <a:pt x="16" y="5"/>
                  </a:lnTo>
                  <a:lnTo>
                    <a:pt x="21" y="10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5B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64" name="Freeform 280"/>
            <p:cNvSpPr>
              <a:spLocks/>
            </p:cNvSpPr>
            <p:nvPr/>
          </p:nvSpPr>
          <p:spPr bwMode="auto">
            <a:xfrm>
              <a:off x="-594" y="3619"/>
              <a:ext cx="18" cy="17"/>
            </a:xfrm>
            <a:custGeom>
              <a:avLst/>
              <a:gdLst/>
              <a:ahLst/>
              <a:cxnLst>
                <a:cxn ang="0">
                  <a:pos x="55" y="3"/>
                </a:cxn>
                <a:cxn ang="0">
                  <a:pos x="50" y="10"/>
                </a:cxn>
                <a:cxn ang="0">
                  <a:pos x="43" y="16"/>
                </a:cxn>
                <a:cxn ang="0">
                  <a:pos x="36" y="22"/>
                </a:cxn>
                <a:cxn ang="0">
                  <a:pos x="31" y="29"/>
                </a:cxn>
                <a:cxn ang="0">
                  <a:pos x="24" y="35"/>
                </a:cxn>
                <a:cxn ang="0">
                  <a:pos x="17" y="40"/>
                </a:cxn>
                <a:cxn ang="0">
                  <a:pos x="10" y="46"/>
                </a:cxn>
                <a:cxn ang="0">
                  <a:pos x="3" y="52"/>
                </a:cxn>
                <a:cxn ang="0">
                  <a:pos x="0" y="41"/>
                </a:cxn>
                <a:cxn ang="0">
                  <a:pos x="1" y="30"/>
                </a:cxn>
                <a:cxn ang="0">
                  <a:pos x="5" y="19"/>
                </a:cxn>
                <a:cxn ang="0">
                  <a:pos x="9" y="9"/>
                </a:cxn>
                <a:cxn ang="0">
                  <a:pos x="14" y="6"/>
                </a:cxn>
                <a:cxn ang="0">
                  <a:pos x="20" y="4"/>
                </a:cxn>
                <a:cxn ang="0">
                  <a:pos x="25" y="3"/>
                </a:cxn>
                <a:cxn ang="0">
                  <a:pos x="31" y="1"/>
                </a:cxn>
                <a:cxn ang="0">
                  <a:pos x="37" y="0"/>
                </a:cxn>
                <a:cxn ang="0">
                  <a:pos x="43" y="0"/>
                </a:cxn>
                <a:cxn ang="0">
                  <a:pos x="50" y="1"/>
                </a:cxn>
                <a:cxn ang="0">
                  <a:pos x="55" y="3"/>
                </a:cxn>
              </a:cxnLst>
              <a:rect l="0" t="0" r="r" b="b"/>
              <a:pathLst>
                <a:path w="55" h="52">
                  <a:moveTo>
                    <a:pt x="55" y="3"/>
                  </a:moveTo>
                  <a:lnTo>
                    <a:pt x="50" y="10"/>
                  </a:lnTo>
                  <a:lnTo>
                    <a:pt x="43" y="16"/>
                  </a:lnTo>
                  <a:lnTo>
                    <a:pt x="36" y="22"/>
                  </a:lnTo>
                  <a:lnTo>
                    <a:pt x="31" y="29"/>
                  </a:lnTo>
                  <a:lnTo>
                    <a:pt x="24" y="35"/>
                  </a:lnTo>
                  <a:lnTo>
                    <a:pt x="17" y="40"/>
                  </a:lnTo>
                  <a:lnTo>
                    <a:pt x="10" y="46"/>
                  </a:lnTo>
                  <a:lnTo>
                    <a:pt x="3" y="52"/>
                  </a:lnTo>
                  <a:lnTo>
                    <a:pt x="0" y="41"/>
                  </a:lnTo>
                  <a:lnTo>
                    <a:pt x="1" y="30"/>
                  </a:lnTo>
                  <a:lnTo>
                    <a:pt x="5" y="19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5" y="3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50" y="1"/>
                  </a:lnTo>
                  <a:lnTo>
                    <a:pt x="55" y="3"/>
                  </a:lnTo>
                  <a:close/>
                </a:path>
              </a:pathLst>
            </a:custGeom>
            <a:solidFill>
              <a:srgbClr val="005B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65" name="Freeform 281"/>
            <p:cNvSpPr>
              <a:spLocks/>
            </p:cNvSpPr>
            <p:nvPr/>
          </p:nvSpPr>
          <p:spPr bwMode="auto">
            <a:xfrm>
              <a:off x="-655" y="3619"/>
              <a:ext cx="106" cy="110"/>
            </a:xfrm>
            <a:custGeom>
              <a:avLst/>
              <a:gdLst/>
              <a:ahLst/>
              <a:cxnLst>
                <a:cxn ang="0">
                  <a:pos x="112" y="33"/>
                </a:cxn>
                <a:cxn ang="0">
                  <a:pos x="126" y="54"/>
                </a:cxn>
                <a:cxn ang="0">
                  <a:pos x="144" y="72"/>
                </a:cxn>
                <a:cxn ang="0">
                  <a:pos x="165" y="88"/>
                </a:cxn>
                <a:cxn ang="0">
                  <a:pos x="179" y="102"/>
                </a:cxn>
                <a:cxn ang="0">
                  <a:pos x="184" y="112"/>
                </a:cxn>
                <a:cxn ang="0">
                  <a:pos x="156" y="127"/>
                </a:cxn>
                <a:cxn ang="0">
                  <a:pos x="121" y="158"/>
                </a:cxn>
                <a:cxn ang="0">
                  <a:pos x="107" y="193"/>
                </a:cxn>
                <a:cxn ang="0">
                  <a:pos x="109" y="221"/>
                </a:cxn>
                <a:cxn ang="0">
                  <a:pos x="121" y="237"/>
                </a:cxn>
                <a:cxn ang="0">
                  <a:pos x="144" y="250"/>
                </a:cxn>
                <a:cxn ang="0">
                  <a:pos x="169" y="258"/>
                </a:cxn>
                <a:cxn ang="0">
                  <a:pos x="196" y="261"/>
                </a:cxn>
                <a:cxn ang="0">
                  <a:pos x="224" y="261"/>
                </a:cxn>
                <a:cxn ang="0">
                  <a:pos x="251" y="258"/>
                </a:cxn>
                <a:cxn ang="0">
                  <a:pos x="279" y="252"/>
                </a:cxn>
                <a:cxn ang="0">
                  <a:pos x="306" y="246"/>
                </a:cxn>
                <a:cxn ang="0">
                  <a:pos x="315" y="250"/>
                </a:cxn>
                <a:cxn ang="0">
                  <a:pos x="303" y="265"/>
                </a:cxn>
                <a:cxn ang="0">
                  <a:pos x="290" y="279"/>
                </a:cxn>
                <a:cxn ang="0">
                  <a:pos x="278" y="290"/>
                </a:cxn>
                <a:cxn ang="0">
                  <a:pos x="256" y="295"/>
                </a:cxn>
                <a:cxn ang="0">
                  <a:pos x="221" y="298"/>
                </a:cxn>
                <a:cxn ang="0">
                  <a:pos x="189" y="309"/>
                </a:cxn>
                <a:cxn ang="0">
                  <a:pos x="161" y="324"/>
                </a:cxn>
                <a:cxn ang="0">
                  <a:pos x="137" y="312"/>
                </a:cxn>
                <a:cxn ang="0">
                  <a:pos x="107" y="282"/>
                </a:cxn>
                <a:cxn ang="0">
                  <a:pos x="68" y="260"/>
                </a:cxn>
                <a:cxn ang="0">
                  <a:pos x="22" y="242"/>
                </a:cxn>
                <a:cxn ang="0">
                  <a:pos x="25" y="220"/>
                </a:cxn>
                <a:cxn ang="0">
                  <a:pos x="64" y="184"/>
                </a:cxn>
                <a:cxn ang="0">
                  <a:pos x="90" y="140"/>
                </a:cxn>
                <a:cxn ang="0">
                  <a:pos x="103" y="87"/>
                </a:cxn>
                <a:cxn ang="0">
                  <a:pos x="103" y="50"/>
                </a:cxn>
                <a:cxn ang="0">
                  <a:pos x="95" y="29"/>
                </a:cxn>
                <a:cxn ang="0">
                  <a:pos x="96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03" y="9"/>
                </a:cxn>
                <a:cxn ang="0">
                  <a:pos x="106" y="21"/>
                </a:cxn>
              </a:cxnLst>
              <a:rect l="0" t="0" r="r" b="b"/>
              <a:pathLst>
                <a:path w="318" h="331">
                  <a:moveTo>
                    <a:pt x="106" y="21"/>
                  </a:moveTo>
                  <a:lnTo>
                    <a:pt x="112" y="33"/>
                  </a:lnTo>
                  <a:lnTo>
                    <a:pt x="118" y="43"/>
                  </a:lnTo>
                  <a:lnTo>
                    <a:pt x="126" y="54"/>
                  </a:lnTo>
                  <a:lnTo>
                    <a:pt x="135" y="63"/>
                  </a:lnTo>
                  <a:lnTo>
                    <a:pt x="144" y="72"/>
                  </a:lnTo>
                  <a:lnTo>
                    <a:pt x="155" y="80"/>
                  </a:lnTo>
                  <a:lnTo>
                    <a:pt x="165" y="88"/>
                  </a:lnTo>
                  <a:lnTo>
                    <a:pt x="177" y="96"/>
                  </a:lnTo>
                  <a:lnTo>
                    <a:pt x="179" y="102"/>
                  </a:lnTo>
                  <a:lnTo>
                    <a:pt x="183" y="106"/>
                  </a:lnTo>
                  <a:lnTo>
                    <a:pt x="184" y="112"/>
                  </a:lnTo>
                  <a:lnTo>
                    <a:pt x="185" y="118"/>
                  </a:lnTo>
                  <a:lnTo>
                    <a:pt x="156" y="127"/>
                  </a:lnTo>
                  <a:lnTo>
                    <a:pt x="135" y="142"/>
                  </a:lnTo>
                  <a:lnTo>
                    <a:pt x="121" y="158"/>
                  </a:lnTo>
                  <a:lnTo>
                    <a:pt x="112" y="176"/>
                  </a:lnTo>
                  <a:lnTo>
                    <a:pt x="107" y="193"/>
                  </a:lnTo>
                  <a:lnTo>
                    <a:pt x="106" y="208"/>
                  </a:lnTo>
                  <a:lnTo>
                    <a:pt x="109" y="221"/>
                  </a:lnTo>
                  <a:lnTo>
                    <a:pt x="111" y="228"/>
                  </a:lnTo>
                  <a:lnTo>
                    <a:pt x="121" y="237"/>
                  </a:lnTo>
                  <a:lnTo>
                    <a:pt x="132" y="244"/>
                  </a:lnTo>
                  <a:lnTo>
                    <a:pt x="144" y="250"/>
                  </a:lnTo>
                  <a:lnTo>
                    <a:pt x="156" y="254"/>
                  </a:lnTo>
                  <a:lnTo>
                    <a:pt x="169" y="258"/>
                  </a:lnTo>
                  <a:lnTo>
                    <a:pt x="182" y="260"/>
                  </a:lnTo>
                  <a:lnTo>
                    <a:pt x="196" y="261"/>
                  </a:lnTo>
                  <a:lnTo>
                    <a:pt x="209" y="262"/>
                  </a:lnTo>
                  <a:lnTo>
                    <a:pt x="224" y="261"/>
                  </a:lnTo>
                  <a:lnTo>
                    <a:pt x="237" y="260"/>
                  </a:lnTo>
                  <a:lnTo>
                    <a:pt x="251" y="258"/>
                  </a:lnTo>
                  <a:lnTo>
                    <a:pt x="265" y="255"/>
                  </a:lnTo>
                  <a:lnTo>
                    <a:pt x="279" y="252"/>
                  </a:lnTo>
                  <a:lnTo>
                    <a:pt x="292" y="249"/>
                  </a:lnTo>
                  <a:lnTo>
                    <a:pt x="306" y="246"/>
                  </a:lnTo>
                  <a:lnTo>
                    <a:pt x="318" y="242"/>
                  </a:lnTo>
                  <a:lnTo>
                    <a:pt x="315" y="250"/>
                  </a:lnTo>
                  <a:lnTo>
                    <a:pt x="309" y="259"/>
                  </a:lnTo>
                  <a:lnTo>
                    <a:pt x="303" y="265"/>
                  </a:lnTo>
                  <a:lnTo>
                    <a:pt x="297" y="272"/>
                  </a:lnTo>
                  <a:lnTo>
                    <a:pt x="290" y="279"/>
                  </a:lnTo>
                  <a:lnTo>
                    <a:pt x="284" y="284"/>
                  </a:lnTo>
                  <a:lnTo>
                    <a:pt x="278" y="290"/>
                  </a:lnTo>
                  <a:lnTo>
                    <a:pt x="274" y="296"/>
                  </a:lnTo>
                  <a:lnTo>
                    <a:pt x="256" y="295"/>
                  </a:lnTo>
                  <a:lnTo>
                    <a:pt x="239" y="295"/>
                  </a:lnTo>
                  <a:lnTo>
                    <a:pt x="221" y="298"/>
                  </a:lnTo>
                  <a:lnTo>
                    <a:pt x="206" y="303"/>
                  </a:lnTo>
                  <a:lnTo>
                    <a:pt x="189" y="309"/>
                  </a:lnTo>
                  <a:lnTo>
                    <a:pt x="175" y="315"/>
                  </a:lnTo>
                  <a:lnTo>
                    <a:pt x="161" y="324"/>
                  </a:lnTo>
                  <a:lnTo>
                    <a:pt x="147" y="331"/>
                  </a:lnTo>
                  <a:lnTo>
                    <a:pt x="137" y="312"/>
                  </a:lnTo>
                  <a:lnTo>
                    <a:pt x="124" y="295"/>
                  </a:lnTo>
                  <a:lnTo>
                    <a:pt x="107" y="282"/>
                  </a:lnTo>
                  <a:lnTo>
                    <a:pt x="89" y="269"/>
                  </a:lnTo>
                  <a:lnTo>
                    <a:pt x="68" y="260"/>
                  </a:lnTo>
                  <a:lnTo>
                    <a:pt x="45" y="250"/>
                  </a:lnTo>
                  <a:lnTo>
                    <a:pt x="22" y="242"/>
                  </a:lnTo>
                  <a:lnTo>
                    <a:pt x="0" y="233"/>
                  </a:lnTo>
                  <a:lnTo>
                    <a:pt x="25" y="220"/>
                  </a:lnTo>
                  <a:lnTo>
                    <a:pt x="46" y="203"/>
                  </a:lnTo>
                  <a:lnTo>
                    <a:pt x="64" y="184"/>
                  </a:lnTo>
                  <a:lnTo>
                    <a:pt x="79" y="163"/>
                  </a:lnTo>
                  <a:lnTo>
                    <a:pt x="90" y="140"/>
                  </a:lnTo>
                  <a:lnTo>
                    <a:pt x="97" y="115"/>
                  </a:lnTo>
                  <a:lnTo>
                    <a:pt x="103" y="87"/>
                  </a:lnTo>
                  <a:lnTo>
                    <a:pt x="106" y="59"/>
                  </a:lnTo>
                  <a:lnTo>
                    <a:pt x="103" y="50"/>
                  </a:lnTo>
                  <a:lnTo>
                    <a:pt x="100" y="39"/>
                  </a:lnTo>
                  <a:lnTo>
                    <a:pt x="95" y="29"/>
                  </a:lnTo>
                  <a:lnTo>
                    <a:pt x="92" y="17"/>
                  </a:lnTo>
                  <a:lnTo>
                    <a:pt x="96" y="12"/>
                  </a:lnTo>
                  <a:lnTo>
                    <a:pt x="93" y="11"/>
                  </a:lnTo>
                  <a:lnTo>
                    <a:pt x="92" y="8"/>
                  </a:lnTo>
                  <a:lnTo>
                    <a:pt x="92" y="3"/>
                  </a:lnTo>
                  <a:lnTo>
                    <a:pt x="92" y="0"/>
                  </a:lnTo>
                  <a:lnTo>
                    <a:pt x="100" y="3"/>
                  </a:lnTo>
                  <a:lnTo>
                    <a:pt x="103" y="9"/>
                  </a:lnTo>
                  <a:lnTo>
                    <a:pt x="104" y="15"/>
                  </a:lnTo>
                  <a:lnTo>
                    <a:pt x="106" y="21"/>
                  </a:lnTo>
                  <a:close/>
                </a:path>
              </a:pathLst>
            </a:custGeom>
            <a:solidFill>
              <a:srgbClr val="E2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66" name="Freeform 282"/>
            <p:cNvSpPr>
              <a:spLocks/>
            </p:cNvSpPr>
            <p:nvPr/>
          </p:nvSpPr>
          <p:spPr bwMode="auto">
            <a:xfrm>
              <a:off x="-471" y="3620"/>
              <a:ext cx="19" cy="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3" y="15"/>
                </a:cxn>
                <a:cxn ang="0">
                  <a:pos x="48" y="33"/>
                </a:cxn>
                <a:cxn ang="0">
                  <a:pos x="44" y="51"/>
                </a:cxn>
                <a:cxn ang="0">
                  <a:pos x="40" y="67"/>
                </a:cxn>
                <a:cxn ang="0">
                  <a:pos x="43" y="69"/>
                </a:cxn>
                <a:cxn ang="0">
                  <a:pos x="43" y="71"/>
                </a:cxn>
                <a:cxn ang="0">
                  <a:pos x="41" y="73"/>
                </a:cxn>
                <a:cxn ang="0">
                  <a:pos x="40" y="76"/>
                </a:cxn>
                <a:cxn ang="0">
                  <a:pos x="36" y="80"/>
                </a:cxn>
                <a:cxn ang="0">
                  <a:pos x="31" y="75"/>
                </a:cxn>
                <a:cxn ang="0">
                  <a:pos x="25" y="70"/>
                </a:cxn>
                <a:cxn ang="0">
                  <a:pos x="19" y="64"/>
                </a:cxn>
                <a:cxn ang="0">
                  <a:pos x="13" y="59"/>
                </a:cxn>
                <a:cxn ang="0">
                  <a:pos x="7" y="54"/>
                </a:cxn>
                <a:cxn ang="0">
                  <a:pos x="4" y="48"/>
                </a:cxn>
                <a:cxn ang="0">
                  <a:pos x="1" y="41"/>
                </a:cxn>
                <a:cxn ang="0">
                  <a:pos x="0" y="34"/>
                </a:cxn>
                <a:cxn ang="0">
                  <a:pos x="6" y="29"/>
                </a:cxn>
                <a:cxn ang="0">
                  <a:pos x="13" y="23"/>
                </a:cxn>
                <a:cxn ang="0">
                  <a:pos x="20" y="19"/>
                </a:cxn>
                <a:cxn ang="0">
                  <a:pos x="26" y="15"/>
                </a:cxn>
                <a:cxn ang="0">
                  <a:pos x="34" y="11"/>
                </a:cxn>
                <a:cxn ang="0">
                  <a:pos x="42" y="7"/>
                </a:cxn>
                <a:cxn ang="0">
                  <a:pos x="48" y="4"/>
                </a:cxn>
                <a:cxn ang="0">
                  <a:pos x="56" y="0"/>
                </a:cxn>
              </a:cxnLst>
              <a:rect l="0" t="0" r="r" b="b"/>
              <a:pathLst>
                <a:path w="56" h="80">
                  <a:moveTo>
                    <a:pt x="56" y="0"/>
                  </a:moveTo>
                  <a:lnTo>
                    <a:pt x="53" y="15"/>
                  </a:lnTo>
                  <a:lnTo>
                    <a:pt x="48" y="33"/>
                  </a:lnTo>
                  <a:lnTo>
                    <a:pt x="44" y="51"/>
                  </a:lnTo>
                  <a:lnTo>
                    <a:pt x="40" y="67"/>
                  </a:lnTo>
                  <a:lnTo>
                    <a:pt x="43" y="69"/>
                  </a:lnTo>
                  <a:lnTo>
                    <a:pt x="43" y="71"/>
                  </a:lnTo>
                  <a:lnTo>
                    <a:pt x="41" y="73"/>
                  </a:lnTo>
                  <a:lnTo>
                    <a:pt x="40" y="76"/>
                  </a:lnTo>
                  <a:lnTo>
                    <a:pt x="36" y="80"/>
                  </a:lnTo>
                  <a:lnTo>
                    <a:pt x="31" y="75"/>
                  </a:lnTo>
                  <a:lnTo>
                    <a:pt x="25" y="70"/>
                  </a:lnTo>
                  <a:lnTo>
                    <a:pt x="19" y="64"/>
                  </a:lnTo>
                  <a:lnTo>
                    <a:pt x="13" y="59"/>
                  </a:lnTo>
                  <a:lnTo>
                    <a:pt x="7" y="54"/>
                  </a:lnTo>
                  <a:lnTo>
                    <a:pt x="4" y="48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6" y="29"/>
                  </a:lnTo>
                  <a:lnTo>
                    <a:pt x="13" y="23"/>
                  </a:lnTo>
                  <a:lnTo>
                    <a:pt x="20" y="19"/>
                  </a:lnTo>
                  <a:lnTo>
                    <a:pt x="26" y="15"/>
                  </a:lnTo>
                  <a:lnTo>
                    <a:pt x="34" y="11"/>
                  </a:lnTo>
                  <a:lnTo>
                    <a:pt x="42" y="7"/>
                  </a:lnTo>
                  <a:lnTo>
                    <a:pt x="48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5B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67" name="Freeform 283"/>
            <p:cNvSpPr>
              <a:spLocks/>
            </p:cNvSpPr>
            <p:nvPr/>
          </p:nvSpPr>
          <p:spPr bwMode="auto">
            <a:xfrm>
              <a:off x="-564" y="3626"/>
              <a:ext cx="24" cy="27"/>
            </a:xfrm>
            <a:custGeom>
              <a:avLst/>
              <a:gdLst/>
              <a:ahLst/>
              <a:cxnLst>
                <a:cxn ang="0">
                  <a:pos x="70" y="34"/>
                </a:cxn>
                <a:cxn ang="0">
                  <a:pos x="64" y="42"/>
                </a:cxn>
                <a:cxn ang="0">
                  <a:pos x="55" y="50"/>
                </a:cxn>
                <a:cxn ang="0">
                  <a:pos x="46" y="55"/>
                </a:cxn>
                <a:cxn ang="0">
                  <a:pos x="36" y="60"/>
                </a:cxn>
                <a:cxn ang="0">
                  <a:pos x="26" y="65"/>
                </a:cxn>
                <a:cxn ang="0">
                  <a:pos x="16" y="71"/>
                </a:cxn>
                <a:cxn ang="0">
                  <a:pos x="7" y="77"/>
                </a:cxn>
                <a:cxn ang="0">
                  <a:pos x="0" y="83"/>
                </a:cxn>
                <a:cxn ang="0">
                  <a:pos x="1" y="71"/>
                </a:cxn>
                <a:cxn ang="0">
                  <a:pos x="2" y="60"/>
                </a:cxn>
                <a:cxn ang="0">
                  <a:pos x="4" y="48"/>
                </a:cxn>
                <a:cxn ang="0">
                  <a:pos x="5" y="34"/>
                </a:cxn>
                <a:cxn ang="0">
                  <a:pos x="6" y="35"/>
                </a:cxn>
                <a:cxn ang="0">
                  <a:pos x="10" y="0"/>
                </a:cxn>
                <a:cxn ang="0">
                  <a:pos x="18" y="2"/>
                </a:cxn>
                <a:cxn ang="0">
                  <a:pos x="26" y="5"/>
                </a:cxn>
                <a:cxn ang="0">
                  <a:pos x="34" y="11"/>
                </a:cxn>
                <a:cxn ang="0">
                  <a:pos x="42" y="15"/>
                </a:cxn>
                <a:cxn ang="0">
                  <a:pos x="48" y="20"/>
                </a:cxn>
                <a:cxn ang="0">
                  <a:pos x="55" y="25"/>
                </a:cxn>
                <a:cxn ang="0">
                  <a:pos x="63" y="30"/>
                </a:cxn>
                <a:cxn ang="0">
                  <a:pos x="70" y="34"/>
                </a:cxn>
              </a:cxnLst>
              <a:rect l="0" t="0" r="r" b="b"/>
              <a:pathLst>
                <a:path w="70" h="83">
                  <a:moveTo>
                    <a:pt x="70" y="34"/>
                  </a:moveTo>
                  <a:lnTo>
                    <a:pt x="64" y="42"/>
                  </a:lnTo>
                  <a:lnTo>
                    <a:pt x="55" y="50"/>
                  </a:lnTo>
                  <a:lnTo>
                    <a:pt x="46" y="55"/>
                  </a:lnTo>
                  <a:lnTo>
                    <a:pt x="36" y="60"/>
                  </a:lnTo>
                  <a:lnTo>
                    <a:pt x="26" y="65"/>
                  </a:lnTo>
                  <a:lnTo>
                    <a:pt x="16" y="71"/>
                  </a:lnTo>
                  <a:lnTo>
                    <a:pt x="7" y="77"/>
                  </a:lnTo>
                  <a:lnTo>
                    <a:pt x="0" y="83"/>
                  </a:lnTo>
                  <a:lnTo>
                    <a:pt x="1" y="71"/>
                  </a:lnTo>
                  <a:lnTo>
                    <a:pt x="2" y="60"/>
                  </a:lnTo>
                  <a:lnTo>
                    <a:pt x="4" y="48"/>
                  </a:lnTo>
                  <a:lnTo>
                    <a:pt x="5" y="34"/>
                  </a:lnTo>
                  <a:lnTo>
                    <a:pt x="6" y="35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26" y="5"/>
                  </a:lnTo>
                  <a:lnTo>
                    <a:pt x="34" y="11"/>
                  </a:lnTo>
                  <a:lnTo>
                    <a:pt x="42" y="15"/>
                  </a:lnTo>
                  <a:lnTo>
                    <a:pt x="48" y="20"/>
                  </a:lnTo>
                  <a:lnTo>
                    <a:pt x="55" y="25"/>
                  </a:lnTo>
                  <a:lnTo>
                    <a:pt x="63" y="30"/>
                  </a:lnTo>
                  <a:lnTo>
                    <a:pt x="70" y="34"/>
                  </a:lnTo>
                  <a:close/>
                </a:path>
              </a:pathLst>
            </a:custGeom>
            <a:solidFill>
              <a:srgbClr val="005B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68" name="Freeform 284"/>
            <p:cNvSpPr>
              <a:spLocks/>
            </p:cNvSpPr>
            <p:nvPr/>
          </p:nvSpPr>
          <p:spPr bwMode="auto">
            <a:xfrm>
              <a:off x="-422" y="3627"/>
              <a:ext cx="51" cy="73"/>
            </a:xfrm>
            <a:custGeom>
              <a:avLst/>
              <a:gdLst/>
              <a:ahLst/>
              <a:cxnLst>
                <a:cxn ang="0">
                  <a:pos x="150" y="92"/>
                </a:cxn>
                <a:cxn ang="0">
                  <a:pos x="154" y="117"/>
                </a:cxn>
                <a:cxn ang="0">
                  <a:pos x="153" y="143"/>
                </a:cxn>
                <a:cxn ang="0">
                  <a:pos x="146" y="167"/>
                </a:cxn>
                <a:cxn ang="0">
                  <a:pos x="138" y="188"/>
                </a:cxn>
                <a:cxn ang="0">
                  <a:pos x="121" y="217"/>
                </a:cxn>
                <a:cxn ang="0">
                  <a:pos x="32" y="179"/>
                </a:cxn>
                <a:cxn ang="0">
                  <a:pos x="40" y="173"/>
                </a:cxn>
                <a:cxn ang="0">
                  <a:pos x="46" y="166"/>
                </a:cxn>
                <a:cxn ang="0">
                  <a:pos x="52" y="158"/>
                </a:cxn>
                <a:cxn ang="0">
                  <a:pos x="56" y="151"/>
                </a:cxn>
                <a:cxn ang="0">
                  <a:pos x="60" y="142"/>
                </a:cxn>
                <a:cxn ang="0">
                  <a:pos x="64" y="134"/>
                </a:cxn>
                <a:cxn ang="0">
                  <a:pos x="67" y="125"/>
                </a:cxn>
                <a:cxn ang="0">
                  <a:pos x="72" y="117"/>
                </a:cxn>
                <a:cxn ang="0">
                  <a:pos x="74" y="102"/>
                </a:cxn>
                <a:cxn ang="0">
                  <a:pos x="72" y="90"/>
                </a:cxn>
                <a:cxn ang="0">
                  <a:pos x="67" y="78"/>
                </a:cxn>
                <a:cxn ang="0">
                  <a:pos x="66" y="67"/>
                </a:cxn>
                <a:cxn ang="0">
                  <a:pos x="60" y="60"/>
                </a:cxn>
                <a:cxn ang="0">
                  <a:pos x="52" y="56"/>
                </a:cxn>
                <a:cxn ang="0">
                  <a:pos x="44" y="52"/>
                </a:cxn>
                <a:cxn ang="0">
                  <a:pos x="36" y="48"/>
                </a:cxn>
                <a:cxn ang="0">
                  <a:pos x="27" y="45"/>
                </a:cxn>
                <a:cxn ang="0">
                  <a:pos x="19" y="42"/>
                </a:cxn>
                <a:cxn ang="0">
                  <a:pos x="9" y="39"/>
                </a:cxn>
                <a:cxn ang="0">
                  <a:pos x="0" y="36"/>
                </a:cxn>
                <a:cxn ang="0">
                  <a:pos x="54" y="0"/>
                </a:cxn>
                <a:cxn ang="0">
                  <a:pos x="71" y="10"/>
                </a:cxn>
                <a:cxn ang="0">
                  <a:pos x="87" y="19"/>
                </a:cxn>
                <a:cxn ang="0">
                  <a:pos x="103" y="29"/>
                </a:cxn>
                <a:cxn ang="0">
                  <a:pos x="116" y="40"/>
                </a:cxn>
                <a:cxn ang="0">
                  <a:pos x="128" y="52"/>
                </a:cxn>
                <a:cxn ang="0">
                  <a:pos x="139" y="64"/>
                </a:cxn>
                <a:cxn ang="0">
                  <a:pos x="146" y="78"/>
                </a:cxn>
                <a:cxn ang="0">
                  <a:pos x="150" y="92"/>
                </a:cxn>
              </a:cxnLst>
              <a:rect l="0" t="0" r="r" b="b"/>
              <a:pathLst>
                <a:path w="154" h="217">
                  <a:moveTo>
                    <a:pt x="150" y="92"/>
                  </a:moveTo>
                  <a:lnTo>
                    <a:pt x="154" y="117"/>
                  </a:lnTo>
                  <a:lnTo>
                    <a:pt x="153" y="143"/>
                  </a:lnTo>
                  <a:lnTo>
                    <a:pt x="146" y="167"/>
                  </a:lnTo>
                  <a:lnTo>
                    <a:pt x="138" y="188"/>
                  </a:lnTo>
                  <a:lnTo>
                    <a:pt x="121" y="217"/>
                  </a:lnTo>
                  <a:lnTo>
                    <a:pt x="32" y="179"/>
                  </a:lnTo>
                  <a:lnTo>
                    <a:pt x="40" y="173"/>
                  </a:lnTo>
                  <a:lnTo>
                    <a:pt x="46" y="166"/>
                  </a:lnTo>
                  <a:lnTo>
                    <a:pt x="52" y="158"/>
                  </a:lnTo>
                  <a:lnTo>
                    <a:pt x="56" y="151"/>
                  </a:lnTo>
                  <a:lnTo>
                    <a:pt x="60" y="142"/>
                  </a:lnTo>
                  <a:lnTo>
                    <a:pt x="64" y="134"/>
                  </a:lnTo>
                  <a:lnTo>
                    <a:pt x="67" y="125"/>
                  </a:lnTo>
                  <a:lnTo>
                    <a:pt x="72" y="117"/>
                  </a:lnTo>
                  <a:lnTo>
                    <a:pt x="74" y="102"/>
                  </a:lnTo>
                  <a:lnTo>
                    <a:pt x="72" y="90"/>
                  </a:lnTo>
                  <a:lnTo>
                    <a:pt x="67" y="78"/>
                  </a:lnTo>
                  <a:lnTo>
                    <a:pt x="66" y="67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36" y="48"/>
                  </a:lnTo>
                  <a:lnTo>
                    <a:pt x="27" y="45"/>
                  </a:lnTo>
                  <a:lnTo>
                    <a:pt x="19" y="42"/>
                  </a:lnTo>
                  <a:lnTo>
                    <a:pt x="9" y="39"/>
                  </a:lnTo>
                  <a:lnTo>
                    <a:pt x="0" y="36"/>
                  </a:lnTo>
                  <a:lnTo>
                    <a:pt x="54" y="0"/>
                  </a:lnTo>
                  <a:lnTo>
                    <a:pt x="71" y="10"/>
                  </a:lnTo>
                  <a:lnTo>
                    <a:pt x="87" y="19"/>
                  </a:lnTo>
                  <a:lnTo>
                    <a:pt x="103" y="29"/>
                  </a:lnTo>
                  <a:lnTo>
                    <a:pt x="116" y="40"/>
                  </a:lnTo>
                  <a:lnTo>
                    <a:pt x="128" y="52"/>
                  </a:lnTo>
                  <a:lnTo>
                    <a:pt x="139" y="64"/>
                  </a:lnTo>
                  <a:lnTo>
                    <a:pt x="146" y="78"/>
                  </a:lnTo>
                  <a:lnTo>
                    <a:pt x="150" y="92"/>
                  </a:lnTo>
                  <a:close/>
                </a:path>
              </a:pathLst>
            </a:custGeom>
            <a:solidFill>
              <a:srgbClr val="E2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69" name="Freeform 285"/>
            <p:cNvSpPr>
              <a:spLocks/>
            </p:cNvSpPr>
            <p:nvPr/>
          </p:nvSpPr>
          <p:spPr bwMode="auto">
            <a:xfrm>
              <a:off x="-464" y="3628"/>
              <a:ext cx="5" cy="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4" y="1"/>
                </a:cxn>
                <a:cxn ang="0">
                  <a:pos x="14" y="13"/>
                </a:cxn>
              </a:cxnLst>
              <a:rect l="0" t="0" r="r" b="b"/>
              <a:pathLst>
                <a:path w="14" h="13">
                  <a:moveTo>
                    <a:pt x="14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4" y="1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70" name="Freeform 286"/>
            <p:cNvSpPr>
              <a:spLocks/>
            </p:cNvSpPr>
            <p:nvPr/>
          </p:nvSpPr>
          <p:spPr bwMode="auto">
            <a:xfrm>
              <a:off x="-556" y="3637"/>
              <a:ext cx="5" cy="4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3" y="3"/>
                </a:cxn>
                <a:cxn ang="0">
                  <a:pos x="15" y="8"/>
                </a:cxn>
                <a:cxn ang="0">
                  <a:pos x="15" y="14"/>
                </a:cxn>
              </a:cxnLst>
              <a:rect l="0" t="0" r="r" b="b"/>
              <a:pathLst>
                <a:path w="15" h="14">
                  <a:moveTo>
                    <a:pt x="15" y="14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8" y="0"/>
                  </a:lnTo>
                  <a:lnTo>
                    <a:pt x="13" y="3"/>
                  </a:lnTo>
                  <a:lnTo>
                    <a:pt x="15" y="8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71" name="Freeform 287"/>
            <p:cNvSpPr>
              <a:spLocks/>
            </p:cNvSpPr>
            <p:nvPr/>
          </p:nvSpPr>
          <p:spPr bwMode="auto">
            <a:xfrm>
              <a:off x="-506" y="3638"/>
              <a:ext cx="14" cy="15"/>
            </a:xfrm>
            <a:custGeom>
              <a:avLst/>
              <a:gdLst/>
              <a:ahLst/>
              <a:cxnLst>
                <a:cxn ang="0">
                  <a:pos x="40" y="17"/>
                </a:cxn>
                <a:cxn ang="0">
                  <a:pos x="43" y="26"/>
                </a:cxn>
                <a:cxn ang="0">
                  <a:pos x="41" y="33"/>
                </a:cxn>
                <a:cxn ang="0">
                  <a:pos x="36" y="36"/>
                </a:cxn>
                <a:cxn ang="0">
                  <a:pos x="29" y="38"/>
                </a:cxn>
                <a:cxn ang="0">
                  <a:pos x="22" y="39"/>
                </a:cxn>
                <a:cxn ang="0">
                  <a:pos x="14" y="40"/>
                </a:cxn>
                <a:cxn ang="0">
                  <a:pos x="7" y="42"/>
                </a:cxn>
                <a:cxn ang="0">
                  <a:pos x="2" y="45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8" y="2"/>
                </a:cxn>
                <a:cxn ang="0">
                  <a:pos x="24" y="3"/>
                </a:cxn>
                <a:cxn ang="0">
                  <a:pos x="29" y="5"/>
                </a:cxn>
                <a:cxn ang="0">
                  <a:pos x="35" y="7"/>
                </a:cxn>
                <a:cxn ang="0">
                  <a:pos x="38" y="12"/>
                </a:cxn>
                <a:cxn ang="0">
                  <a:pos x="40" y="17"/>
                </a:cxn>
              </a:cxnLst>
              <a:rect l="0" t="0" r="r" b="b"/>
              <a:pathLst>
                <a:path w="43" h="45">
                  <a:moveTo>
                    <a:pt x="40" y="17"/>
                  </a:moveTo>
                  <a:lnTo>
                    <a:pt x="43" y="26"/>
                  </a:lnTo>
                  <a:lnTo>
                    <a:pt x="41" y="33"/>
                  </a:lnTo>
                  <a:lnTo>
                    <a:pt x="36" y="36"/>
                  </a:lnTo>
                  <a:lnTo>
                    <a:pt x="29" y="38"/>
                  </a:lnTo>
                  <a:lnTo>
                    <a:pt x="22" y="39"/>
                  </a:lnTo>
                  <a:lnTo>
                    <a:pt x="14" y="40"/>
                  </a:lnTo>
                  <a:lnTo>
                    <a:pt x="7" y="42"/>
                  </a:lnTo>
                  <a:lnTo>
                    <a:pt x="2" y="45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8" y="2"/>
                  </a:lnTo>
                  <a:lnTo>
                    <a:pt x="24" y="3"/>
                  </a:lnTo>
                  <a:lnTo>
                    <a:pt x="29" y="5"/>
                  </a:lnTo>
                  <a:lnTo>
                    <a:pt x="35" y="7"/>
                  </a:lnTo>
                  <a:lnTo>
                    <a:pt x="38" y="12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5B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72" name="Freeform 288"/>
            <p:cNvSpPr>
              <a:spLocks/>
            </p:cNvSpPr>
            <p:nvPr/>
          </p:nvSpPr>
          <p:spPr bwMode="auto">
            <a:xfrm>
              <a:off x="-504" y="3643"/>
              <a:ext cx="7" cy="5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14" y="15"/>
                </a:cxn>
                <a:cxn ang="0">
                  <a:pos x="9" y="15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4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1" y="4"/>
                </a:cxn>
              </a:cxnLst>
              <a:rect l="0" t="0" r="r" b="b"/>
              <a:pathLst>
                <a:path w="21" h="15">
                  <a:moveTo>
                    <a:pt x="21" y="4"/>
                  </a:moveTo>
                  <a:lnTo>
                    <a:pt x="14" y="15"/>
                  </a:lnTo>
                  <a:lnTo>
                    <a:pt x="9" y="15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4" y="1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73" name="Freeform 289"/>
            <p:cNvSpPr>
              <a:spLocks/>
            </p:cNvSpPr>
            <p:nvPr/>
          </p:nvSpPr>
          <p:spPr bwMode="auto">
            <a:xfrm>
              <a:off x="-708" y="3643"/>
              <a:ext cx="12" cy="33"/>
            </a:xfrm>
            <a:custGeom>
              <a:avLst/>
              <a:gdLst/>
              <a:ahLst/>
              <a:cxnLst>
                <a:cxn ang="0">
                  <a:pos x="36" y="57"/>
                </a:cxn>
                <a:cxn ang="0">
                  <a:pos x="31" y="70"/>
                </a:cxn>
                <a:cxn ang="0">
                  <a:pos x="29" y="85"/>
                </a:cxn>
                <a:cxn ang="0">
                  <a:pos x="23" y="95"/>
                </a:cxn>
                <a:cxn ang="0">
                  <a:pos x="9" y="98"/>
                </a:cxn>
                <a:cxn ang="0">
                  <a:pos x="6" y="91"/>
                </a:cxn>
                <a:cxn ang="0">
                  <a:pos x="6" y="92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8" y="95"/>
                </a:cxn>
                <a:cxn ang="0">
                  <a:pos x="13" y="83"/>
                </a:cxn>
                <a:cxn ang="0">
                  <a:pos x="18" y="70"/>
                </a:cxn>
                <a:cxn ang="0">
                  <a:pos x="20" y="57"/>
                </a:cxn>
                <a:cxn ang="0">
                  <a:pos x="17" y="45"/>
                </a:cxn>
                <a:cxn ang="0">
                  <a:pos x="18" y="45"/>
                </a:cxn>
                <a:cxn ang="0">
                  <a:pos x="15" y="33"/>
                </a:cxn>
                <a:cxn ang="0">
                  <a:pos x="9" y="23"/>
                </a:cxn>
                <a:cxn ang="0">
                  <a:pos x="3" y="12"/>
                </a:cxn>
                <a:cxn ang="0">
                  <a:pos x="0" y="0"/>
                </a:cxn>
                <a:cxn ang="0">
                  <a:pos x="9" y="3"/>
                </a:cxn>
                <a:cxn ang="0">
                  <a:pos x="16" y="8"/>
                </a:cxn>
                <a:cxn ang="0">
                  <a:pos x="21" y="14"/>
                </a:cxn>
                <a:cxn ang="0">
                  <a:pos x="27" y="22"/>
                </a:cxn>
                <a:cxn ang="0">
                  <a:pos x="30" y="30"/>
                </a:cxn>
                <a:cxn ang="0">
                  <a:pos x="33" y="40"/>
                </a:cxn>
                <a:cxn ang="0">
                  <a:pos x="35" y="48"/>
                </a:cxn>
                <a:cxn ang="0">
                  <a:pos x="36" y="57"/>
                </a:cxn>
              </a:cxnLst>
              <a:rect l="0" t="0" r="r" b="b"/>
              <a:pathLst>
                <a:path w="36" h="98">
                  <a:moveTo>
                    <a:pt x="36" y="57"/>
                  </a:moveTo>
                  <a:lnTo>
                    <a:pt x="31" y="70"/>
                  </a:lnTo>
                  <a:lnTo>
                    <a:pt x="29" y="85"/>
                  </a:lnTo>
                  <a:lnTo>
                    <a:pt x="23" y="95"/>
                  </a:lnTo>
                  <a:lnTo>
                    <a:pt x="9" y="98"/>
                  </a:lnTo>
                  <a:lnTo>
                    <a:pt x="6" y="91"/>
                  </a:lnTo>
                  <a:lnTo>
                    <a:pt x="6" y="92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8" y="95"/>
                  </a:lnTo>
                  <a:lnTo>
                    <a:pt x="13" y="83"/>
                  </a:lnTo>
                  <a:lnTo>
                    <a:pt x="18" y="70"/>
                  </a:lnTo>
                  <a:lnTo>
                    <a:pt x="20" y="57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5" y="33"/>
                  </a:lnTo>
                  <a:lnTo>
                    <a:pt x="9" y="23"/>
                  </a:lnTo>
                  <a:lnTo>
                    <a:pt x="3" y="12"/>
                  </a:lnTo>
                  <a:lnTo>
                    <a:pt x="0" y="0"/>
                  </a:lnTo>
                  <a:lnTo>
                    <a:pt x="9" y="3"/>
                  </a:lnTo>
                  <a:lnTo>
                    <a:pt x="16" y="8"/>
                  </a:lnTo>
                  <a:lnTo>
                    <a:pt x="21" y="14"/>
                  </a:lnTo>
                  <a:lnTo>
                    <a:pt x="27" y="22"/>
                  </a:lnTo>
                  <a:lnTo>
                    <a:pt x="30" y="30"/>
                  </a:lnTo>
                  <a:lnTo>
                    <a:pt x="33" y="40"/>
                  </a:lnTo>
                  <a:lnTo>
                    <a:pt x="35" y="48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74" name="Freeform 290"/>
            <p:cNvSpPr>
              <a:spLocks/>
            </p:cNvSpPr>
            <p:nvPr/>
          </p:nvSpPr>
          <p:spPr bwMode="auto">
            <a:xfrm>
              <a:off x="-442" y="3654"/>
              <a:ext cx="23" cy="28"/>
            </a:xfrm>
            <a:custGeom>
              <a:avLst/>
              <a:gdLst/>
              <a:ahLst/>
              <a:cxnLst>
                <a:cxn ang="0">
                  <a:pos x="62" y="29"/>
                </a:cxn>
                <a:cxn ang="0">
                  <a:pos x="63" y="34"/>
                </a:cxn>
                <a:cxn ang="0">
                  <a:pos x="63" y="42"/>
                </a:cxn>
                <a:cxn ang="0">
                  <a:pos x="66" y="51"/>
                </a:cxn>
                <a:cxn ang="0">
                  <a:pos x="68" y="57"/>
                </a:cxn>
                <a:cxn ang="0">
                  <a:pos x="64" y="65"/>
                </a:cxn>
                <a:cxn ang="0">
                  <a:pos x="68" y="67"/>
                </a:cxn>
                <a:cxn ang="0">
                  <a:pos x="69" y="71"/>
                </a:cxn>
                <a:cxn ang="0">
                  <a:pos x="68" y="76"/>
                </a:cxn>
                <a:cxn ang="0">
                  <a:pos x="67" y="80"/>
                </a:cxn>
                <a:cxn ang="0">
                  <a:pos x="62" y="84"/>
                </a:cxn>
                <a:cxn ang="0">
                  <a:pos x="53" y="81"/>
                </a:cxn>
                <a:cxn ang="0">
                  <a:pos x="45" y="77"/>
                </a:cxn>
                <a:cxn ang="0">
                  <a:pos x="36" y="73"/>
                </a:cxn>
                <a:cxn ang="0">
                  <a:pos x="28" y="68"/>
                </a:cxn>
                <a:cxn ang="0">
                  <a:pos x="20" y="64"/>
                </a:cxn>
                <a:cxn ang="0">
                  <a:pos x="13" y="59"/>
                </a:cxn>
                <a:cxn ang="0">
                  <a:pos x="7" y="55"/>
                </a:cxn>
                <a:cxn ang="0">
                  <a:pos x="0" y="50"/>
                </a:cxn>
                <a:cxn ang="0">
                  <a:pos x="7" y="42"/>
                </a:cxn>
                <a:cxn ang="0">
                  <a:pos x="15" y="35"/>
                </a:cxn>
                <a:cxn ang="0">
                  <a:pos x="21" y="29"/>
                </a:cxn>
                <a:cxn ang="0">
                  <a:pos x="30" y="22"/>
                </a:cxn>
                <a:cxn ang="0">
                  <a:pos x="38" y="16"/>
                </a:cxn>
                <a:cxn ang="0">
                  <a:pos x="46" y="11"/>
                </a:cxn>
                <a:cxn ang="0">
                  <a:pos x="54" y="5"/>
                </a:cxn>
                <a:cxn ang="0">
                  <a:pos x="62" y="0"/>
                </a:cxn>
                <a:cxn ang="0">
                  <a:pos x="64" y="8"/>
                </a:cxn>
                <a:cxn ang="0">
                  <a:pos x="64" y="16"/>
                </a:cxn>
                <a:cxn ang="0">
                  <a:pos x="63" y="23"/>
                </a:cxn>
                <a:cxn ang="0">
                  <a:pos x="62" y="29"/>
                </a:cxn>
              </a:cxnLst>
              <a:rect l="0" t="0" r="r" b="b"/>
              <a:pathLst>
                <a:path w="69" h="84">
                  <a:moveTo>
                    <a:pt x="62" y="29"/>
                  </a:moveTo>
                  <a:lnTo>
                    <a:pt x="63" y="34"/>
                  </a:lnTo>
                  <a:lnTo>
                    <a:pt x="63" y="42"/>
                  </a:lnTo>
                  <a:lnTo>
                    <a:pt x="66" y="51"/>
                  </a:lnTo>
                  <a:lnTo>
                    <a:pt x="68" y="57"/>
                  </a:lnTo>
                  <a:lnTo>
                    <a:pt x="64" y="65"/>
                  </a:lnTo>
                  <a:lnTo>
                    <a:pt x="68" y="67"/>
                  </a:lnTo>
                  <a:lnTo>
                    <a:pt x="69" y="71"/>
                  </a:lnTo>
                  <a:lnTo>
                    <a:pt x="68" y="76"/>
                  </a:lnTo>
                  <a:lnTo>
                    <a:pt x="67" y="80"/>
                  </a:lnTo>
                  <a:lnTo>
                    <a:pt x="62" y="84"/>
                  </a:lnTo>
                  <a:lnTo>
                    <a:pt x="53" y="81"/>
                  </a:lnTo>
                  <a:lnTo>
                    <a:pt x="45" y="77"/>
                  </a:lnTo>
                  <a:lnTo>
                    <a:pt x="36" y="73"/>
                  </a:lnTo>
                  <a:lnTo>
                    <a:pt x="28" y="68"/>
                  </a:lnTo>
                  <a:lnTo>
                    <a:pt x="20" y="64"/>
                  </a:lnTo>
                  <a:lnTo>
                    <a:pt x="13" y="59"/>
                  </a:lnTo>
                  <a:lnTo>
                    <a:pt x="7" y="55"/>
                  </a:lnTo>
                  <a:lnTo>
                    <a:pt x="0" y="50"/>
                  </a:lnTo>
                  <a:lnTo>
                    <a:pt x="7" y="42"/>
                  </a:lnTo>
                  <a:lnTo>
                    <a:pt x="15" y="35"/>
                  </a:lnTo>
                  <a:lnTo>
                    <a:pt x="21" y="29"/>
                  </a:lnTo>
                  <a:lnTo>
                    <a:pt x="30" y="22"/>
                  </a:lnTo>
                  <a:lnTo>
                    <a:pt x="38" y="16"/>
                  </a:lnTo>
                  <a:lnTo>
                    <a:pt x="46" y="11"/>
                  </a:lnTo>
                  <a:lnTo>
                    <a:pt x="54" y="5"/>
                  </a:lnTo>
                  <a:lnTo>
                    <a:pt x="62" y="0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63" y="23"/>
                  </a:lnTo>
                  <a:lnTo>
                    <a:pt x="62" y="29"/>
                  </a:lnTo>
                  <a:close/>
                </a:path>
              </a:pathLst>
            </a:custGeom>
            <a:solidFill>
              <a:srgbClr val="005B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75" name="Freeform 291"/>
            <p:cNvSpPr>
              <a:spLocks/>
            </p:cNvSpPr>
            <p:nvPr/>
          </p:nvSpPr>
          <p:spPr bwMode="auto">
            <a:xfrm>
              <a:off x="-506" y="3657"/>
              <a:ext cx="13" cy="15"/>
            </a:xfrm>
            <a:custGeom>
              <a:avLst/>
              <a:gdLst/>
              <a:ahLst/>
              <a:cxnLst>
                <a:cxn ang="0">
                  <a:pos x="28" y="47"/>
                </a:cxn>
                <a:cxn ang="0">
                  <a:pos x="0" y="15"/>
                </a:cxn>
                <a:cxn ang="0">
                  <a:pos x="5" y="13"/>
                </a:cxn>
                <a:cxn ang="0">
                  <a:pos x="10" y="10"/>
                </a:cxn>
                <a:cxn ang="0">
                  <a:pos x="16" y="8"/>
                </a:cxn>
                <a:cxn ang="0">
                  <a:pos x="22" y="5"/>
                </a:cxn>
                <a:cxn ang="0">
                  <a:pos x="26" y="3"/>
                </a:cxn>
                <a:cxn ang="0">
                  <a:pos x="31" y="1"/>
                </a:cxn>
                <a:cxn ang="0">
                  <a:pos x="36" y="0"/>
                </a:cxn>
                <a:cxn ang="0">
                  <a:pos x="39" y="0"/>
                </a:cxn>
                <a:cxn ang="0">
                  <a:pos x="37" y="10"/>
                </a:cxn>
                <a:cxn ang="0">
                  <a:pos x="36" y="24"/>
                </a:cxn>
                <a:cxn ang="0">
                  <a:pos x="33" y="36"/>
                </a:cxn>
                <a:cxn ang="0">
                  <a:pos x="28" y="47"/>
                </a:cxn>
              </a:cxnLst>
              <a:rect l="0" t="0" r="r" b="b"/>
              <a:pathLst>
                <a:path w="39" h="47">
                  <a:moveTo>
                    <a:pt x="28" y="47"/>
                  </a:moveTo>
                  <a:lnTo>
                    <a:pt x="0" y="15"/>
                  </a:lnTo>
                  <a:lnTo>
                    <a:pt x="5" y="13"/>
                  </a:lnTo>
                  <a:lnTo>
                    <a:pt x="10" y="10"/>
                  </a:lnTo>
                  <a:lnTo>
                    <a:pt x="16" y="8"/>
                  </a:lnTo>
                  <a:lnTo>
                    <a:pt x="22" y="5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37" y="10"/>
                  </a:lnTo>
                  <a:lnTo>
                    <a:pt x="36" y="24"/>
                  </a:lnTo>
                  <a:lnTo>
                    <a:pt x="33" y="36"/>
                  </a:lnTo>
                  <a:lnTo>
                    <a:pt x="28" y="47"/>
                  </a:lnTo>
                  <a:close/>
                </a:path>
              </a:pathLst>
            </a:custGeom>
            <a:solidFill>
              <a:srgbClr val="005B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76" name="Freeform 292"/>
            <p:cNvSpPr>
              <a:spLocks/>
            </p:cNvSpPr>
            <p:nvPr/>
          </p:nvSpPr>
          <p:spPr bwMode="auto">
            <a:xfrm>
              <a:off x="-534" y="3662"/>
              <a:ext cx="6" cy="11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8" y="13"/>
                </a:cxn>
                <a:cxn ang="0">
                  <a:pos x="18" y="19"/>
                </a:cxn>
                <a:cxn ang="0">
                  <a:pos x="17" y="26"/>
                </a:cxn>
                <a:cxn ang="0">
                  <a:pos x="16" y="32"/>
                </a:cxn>
                <a:cxn ang="0">
                  <a:pos x="11" y="25"/>
                </a:cxn>
                <a:cxn ang="0">
                  <a:pos x="7" y="16"/>
                </a:cxn>
                <a:cxn ang="0">
                  <a:pos x="3" y="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5" y="8"/>
                </a:cxn>
              </a:cxnLst>
              <a:rect l="0" t="0" r="r" b="b"/>
              <a:pathLst>
                <a:path w="18" h="32">
                  <a:moveTo>
                    <a:pt x="15" y="8"/>
                  </a:moveTo>
                  <a:lnTo>
                    <a:pt x="18" y="13"/>
                  </a:lnTo>
                  <a:lnTo>
                    <a:pt x="18" y="19"/>
                  </a:lnTo>
                  <a:lnTo>
                    <a:pt x="17" y="26"/>
                  </a:lnTo>
                  <a:lnTo>
                    <a:pt x="16" y="32"/>
                  </a:lnTo>
                  <a:lnTo>
                    <a:pt x="11" y="25"/>
                  </a:lnTo>
                  <a:lnTo>
                    <a:pt x="7" y="16"/>
                  </a:lnTo>
                  <a:lnTo>
                    <a:pt x="3" y="9"/>
                  </a:lnTo>
                  <a:lnTo>
                    <a:pt x="0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5B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77" name="Freeform 293"/>
            <p:cNvSpPr>
              <a:spLocks/>
            </p:cNvSpPr>
            <p:nvPr/>
          </p:nvSpPr>
          <p:spPr bwMode="auto">
            <a:xfrm>
              <a:off x="-656" y="3664"/>
              <a:ext cx="331" cy="262"/>
            </a:xfrm>
            <a:custGeom>
              <a:avLst/>
              <a:gdLst/>
              <a:ahLst/>
              <a:cxnLst>
                <a:cxn ang="0">
                  <a:pos x="819" y="126"/>
                </a:cxn>
                <a:cxn ang="0">
                  <a:pos x="866" y="145"/>
                </a:cxn>
                <a:cxn ang="0">
                  <a:pos x="920" y="171"/>
                </a:cxn>
                <a:cxn ang="0">
                  <a:pos x="974" y="200"/>
                </a:cxn>
                <a:cxn ang="0">
                  <a:pos x="993" y="215"/>
                </a:cxn>
                <a:cxn ang="0">
                  <a:pos x="977" y="244"/>
                </a:cxn>
                <a:cxn ang="0">
                  <a:pos x="947" y="274"/>
                </a:cxn>
                <a:cxn ang="0">
                  <a:pos x="891" y="335"/>
                </a:cxn>
                <a:cxn ang="0">
                  <a:pos x="817" y="411"/>
                </a:cxn>
                <a:cxn ang="0">
                  <a:pos x="752" y="481"/>
                </a:cxn>
                <a:cxn ang="0">
                  <a:pos x="685" y="544"/>
                </a:cxn>
                <a:cxn ang="0">
                  <a:pos x="660" y="571"/>
                </a:cxn>
                <a:cxn ang="0">
                  <a:pos x="624" y="601"/>
                </a:cxn>
                <a:cxn ang="0">
                  <a:pos x="589" y="642"/>
                </a:cxn>
                <a:cxn ang="0">
                  <a:pos x="531" y="700"/>
                </a:cxn>
                <a:cxn ang="0">
                  <a:pos x="460" y="769"/>
                </a:cxn>
                <a:cxn ang="0">
                  <a:pos x="391" y="761"/>
                </a:cxn>
                <a:cxn ang="0">
                  <a:pos x="322" y="720"/>
                </a:cxn>
                <a:cxn ang="0">
                  <a:pos x="253" y="679"/>
                </a:cxn>
                <a:cxn ang="0">
                  <a:pos x="181" y="646"/>
                </a:cxn>
                <a:cxn ang="0">
                  <a:pos x="125" y="610"/>
                </a:cxn>
                <a:cxn ang="0">
                  <a:pos x="43" y="566"/>
                </a:cxn>
                <a:cxn ang="0">
                  <a:pos x="14" y="530"/>
                </a:cxn>
                <a:cxn ang="0">
                  <a:pos x="43" y="512"/>
                </a:cxn>
                <a:cxn ang="0">
                  <a:pos x="65" y="532"/>
                </a:cxn>
                <a:cxn ang="0">
                  <a:pos x="112" y="557"/>
                </a:cxn>
                <a:cxn ang="0">
                  <a:pos x="189" y="581"/>
                </a:cxn>
                <a:cxn ang="0">
                  <a:pos x="248" y="592"/>
                </a:cxn>
                <a:cxn ang="0">
                  <a:pos x="328" y="633"/>
                </a:cxn>
                <a:cxn ang="0">
                  <a:pos x="396" y="636"/>
                </a:cxn>
                <a:cxn ang="0">
                  <a:pos x="414" y="620"/>
                </a:cxn>
                <a:cxn ang="0">
                  <a:pos x="416" y="591"/>
                </a:cxn>
                <a:cxn ang="0">
                  <a:pos x="397" y="558"/>
                </a:cxn>
                <a:cxn ang="0">
                  <a:pos x="375" y="545"/>
                </a:cxn>
                <a:cxn ang="0">
                  <a:pos x="444" y="513"/>
                </a:cxn>
                <a:cxn ang="0">
                  <a:pos x="473" y="454"/>
                </a:cxn>
                <a:cxn ang="0">
                  <a:pos x="505" y="418"/>
                </a:cxn>
                <a:cxn ang="0">
                  <a:pos x="507" y="387"/>
                </a:cxn>
                <a:cxn ang="0">
                  <a:pos x="514" y="330"/>
                </a:cxn>
                <a:cxn ang="0">
                  <a:pos x="498" y="314"/>
                </a:cxn>
                <a:cxn ang="0">
                  <a:pos x="477" y="300"/>
                </a:cxn>
                <a:cxn ang="0">
                  <a:pos x="401" y="299"/>
                </a:cxn>
                <a:cxn ang="0">
                  <a:pos x="336" y="328"/>
                </a:cxn>
                <a:cxn ang="0">
                  <a:pos x="283" y="318"/>
                </a:cxn>
                <a:cxn ang="0">
                  <a:pos x="239" y="288"/>
                </a:cxn>
                <a:cxn ang="0">
                  <a:pos x="287" y="244"/>
                </a:cxn>
                <a:cxn ang="0">
                  <a:pos x="328" y="201"/>
                </a:cxn>
                <a:cxn ang="0">
                  <a:pos x="368" y="160"/>
                </a:cxn>
                <a:cxn ang="0">
                  <a:pos x="418" y="119"/>
                </a:cxn>
                <a:cxn ang="0">
                  <a:pos x="480" y="62"/>
                </a:cxn>
                <a:cxn ang="0">
                  <a:pos x="541" y="0"/>
                </a:cxn>
                <a:cxn ang="0">
                  <a:pos x="604" y="22"/>
                </a:cxn>
                <a:cxn ang="0">
                  <a:pos x="662" y="53"/>
                </a:cxn>
                <a:cxn ang="0">
                  <a:pos x="721" y="85"/>
                </a:cxn>
                <a:cxn ang="0">
                  <a:pos x="785" y="110"/>
                </a:cxn>
              </a:cxnLst>
              <a:rect l="0" t="0" r="r" b="b"/>
              <a:pathLst>
                <a:path w="993" h="787">
                  <a:moveTo>
                    <a:pt x="785" y="110"/>
                  </a:moveTo>
                  <a:lnTo>
                    <a:pt x="796" y="115"/>
                  </a:lnTo>
                  <a:lnTo>
                    <a:pt x="807" y="120"/>
                  </a:lnTo>
                  <a:lnTo>
                    <a:pt x="819" y="126"/>
                  </a:lnTo>
                  <a:lnTo>
                    <a:pt x="830" y="131"/>
                  </a:lnTo>
                  <a:lnTo>
                    <a:pt x="843" y="135"/>
                  </a:lnTo>
                  <a:lnTo>
                    <a:pt x="855" y="140"/>
                  </a:lnTo>
                  <a:lnTo>
                    <a:pt x="866" y="145"/>
                  </a:lnTo>
                  <a:lnTo>
                    <a:pt x="878" y="149"/>
                  </a:lnTo>
                  <a:lnTo>
                    <a:pt x="894" y="157"/>
                  </a:lnTo>
                  <a:lnTo>
                    <a:pt x="907" y="165"/>
                  </a:lnTo>
                  <a:lnTo>
                    <a:pt x="920" y="171"/>
                  </a:lnTo>
                  <a:lnTo>
                    <a:pt x="933" y="177"/>
                  </a:lnTo>
                  <a:lnTo>
                    <a:pt x="947" y="183"/>
                  </a:lnTo>
                  <a:lnTo>
                    <a:pt x="960" y="191"/>
                  </a:lnTo>
                  <a:lnTo>
                    <a:pt x="974" y="200"/>
                  </a:lnTo>
                  <a:lnTo>
                    <a:pt x="991" y="211"/>
                  </a:lnTo>
                  <a:lnTo>
                    <a:pt x="992" y="212"/>
                  </a:lnTo>
                  <a:lnTo>
                    <a:pt x="993" y="213"/>
                  </a:lnTo>
                  <a:lnTo>
                    <a:pt x="993" y="215"/>
                  </a:lnTo>
                  <a:lnTo>
                    <a:pt x="993" y="218"/>
                  </a:lnTo>
                  <a:lnTo>
                    <a:pt x="989" y="228"/>
                  </a:lnTo>
                  <a:lnTo>
                    <a:pt x="983" y="236"/>
                  </a:lnTo>
                  <a:lnTo>
                    <a:pt x="977" y="244"/>
                  </a:lnTo>
                  <a:lnTo>
                    <a:pt x="969" y="252"/>
                  </a:lnTo>
                  <a:lnTo>
                    <a:pt x="961" y="260"/>
                  </a:lnTo>
                  <a:lnTo>
                    <a:pt x="953" y="266"/>
                  </a:lnTo>
                  <a:lnTo>
                    <a:pt x="947" y="274"/>
                  </a:lnTo>
                  <a:lnTo>
                    <a:pt x="940" y="280"/>
                  </a:lnTo>
                  <a:lnTo>
                    <a:pt x="925" y="296"/>
                  </a:lnTo>
                  <a:lnTo>
                    <a:pt x="908" y="315"/>
                  </a:lnTo>
                  <a:lnTo>
                    <a:pt x="891" y="335"/>
                  </a:lnTo>
                  <a:lnTo>
                    <a:pt x="875" y="355"/>
                  </a:lnTo>
                  <a:lnTo>
                    <a:pt x="857" y="375"/>
                  </a:lnTo>
                  <a:lnTo>
                    <a:pt x="837" y="393"/>
                  </a:lnTo>
                  <a:lnTo>
                    <a:pt x="817" y="411"/>
                  </a:lnTo>
                  <a:lnTo>
                    <a:pt x="795" y="427"/>
                  </a:lnTo>
                  <a:lnTo>
                    <a:pt x="782" y="446"/>
                  </a:lnTo>
                  <a:lnTo>
                    <a:pt x="767" y="464"/>
                  </a:lnTo>
                  <a:lnTo>
                    <a:pt x="752" y="481"/>
                  </a:lnTo>
                  <a:lnTo>
                    <a:pt x="735" y="496"/>
                  </a:lnTo>
                  <a:lnTo>
                    <a:pt x="719" y="512"/>
                  </a:lnTo>
                  <a:lnTo>
                    <a:pt x="702" y="528"/>
                  </a:lnTo>
                  <a:lnTo>
                    <a:pt x="685" y="544"/>
                  </a:lnTo>
                  <a:lnTo>
                    <a:pt x="670" y="560"/>
                  </a:lnTo>
                  <a:lnTo>
                    <a:pt x="664" y="560"/>
                  </a:lnTo>
                  <a:lnTo>
                    <a:pt x="662" y="565"/>
                  </a:lnTo>
                  <a:lnTo>
                    <a:pt x="660" y="571"/>
                  </a:lnTo>
                  <a:lnTo>
                    <a:pt x="658" y="577"/>
                  </a:lnTo>
                  <a:lnTo>
                    <a:pt x="645" y="584"/>
                  </a:lnTo>
                  <a:lnTo>
                    <a:pt x="634" y="591"/>
                  </a:lnTo>
                  <a:lnTo>
                    <a:pt x="624" y="601"/>
                  </a:lnTo>
                  <a:lnTo>
                    <a:pt x="616" y="612"/>
                  </a:lnTo>
                  <a:lnTo>
                    <a:pt x="607" y="622"/>
                  </a:lnTo>
                  <a:lnTo>
                    <a:pt x="598" y="633"/>
                  </a:lnTo>
                  <a:lnTo>
                    <a:pt x="589" y="642"/>
                  </a:lnTo>
                  <a:lnTo>
                    <a:pt x="578" y="650"/>
                  </a:lnTo>
                  <a:lnTo>
                    <a:pt x="563" y="667"/>
                  </a:lnTo>
                  <a:lnTo>
                    <a:pt x="548" y="683"/>
                  </a:lnTo>
                  <a:lnTo>
                    <a:pt x="531" y="700"/>
                  </a:lnTo>
                  <a:lnTo>
                    <a:pt x="515" y="717"/>
                  </a:lnTo>
                  <a:lnTo>
                    <a:pt x="497" y="734"/>
                  </a:lnTo>
                  <a:lnTo>
                    <a:pt x="478" y="752"/>
                  </a:lnTo>
                  <a:lnTo>
                    <a:pt x="460" y="769"/>
                  </a:lnTo>
                  <a:lnTo>
                    <a:pt x="443" y="787"/>
                  </a:lnTo>
                  <a:lnTo>
                    <a:pt x="425" y="779"/>
                  </a:lnTo>
                  <a:lnTo>
                    <a:pt x="407" y="771"/>
                  </a:lnTo>
                  <a:lnTo>
                    <a:pt x="391" y="761"/>
                  </a:lnTo>
                  <a:lnTo>
                    <a:pt x="373" y="751"/>
                  </a:lnTo>
                  <a:lnTo>
                    <a:pt x="356" y="741"/>
                  </a:lnTo>
                  <a:lnTo>
                    <a:pt x="339" y="731"/>
                  </a:lnTo>
                  <a:lnTo>
                    <a:pt x="322" y="720"/>
                  </a:lnTo>
                  <a:lnTo>
                    <a:pt x="304" y="710"/>
                  </a:lnTo>
                  <a:lnTo>
                    <a:pt x="288" y="699"/>
                  </a:lnTo>
                  <a:lnTo>
                    <a:pt x="270" y="689"/>
                  </a:lnTo>
                  <a:lnTo>
                    <a:pt x="253" y="679"/>
                  </a:lnTo>
                  <a:lnTo>
                    <a:pt x="236" y="670"/>
                  </a:lnTo>
                  <a:lnTo>
                    <a:pt x="218" y="661"/>
                  </a:lnTo>
                  <a:lnTo>
                    <a:pt x="199" y="653"/>
                  </a:lnTo>
                  <a:lnTo>
                    <a:pt x="181" y="646"/>
                  </a:lnTo>
                  <a:lnTo>
                    <a:pt x="162" y="639"/>
                  </a:lnTo>
                  <a:lnTo>
                    <a:pt x="162" y="633"/>
                  </a:lnTo>
                  <a:lnTo>
                    <a:pt x="144" y="621"/>
                  </a:lnTo>
                  <a:lnTo>
                    <a:pt x="125" y="610"/>
                  </a:lnTo>
                  <a:lnTo>
                    <a:pt x="105" y="599"/>
                  </a:lnTo>
                  <a:lnTo>
                    <a:pt x="85" y="588"/>
                  </a:lnTo>
                  <a:lnTo>
                    <a:pt x="64" y="577"/>
                  </a:lnTo>
                  <a:lnTo>
                    <a:pt x="43" y="566"/>
                  </a:lnTo>
                  <a:lnTo>
                    <a:pt x="22" y="555"/>
                  </a:lnTo>
                  <a:lnTo>
                    <a:pt x="0" y="545"/>
                  </a:lnTo>
                  <a:lnTo>
                    <a:pt x="5" y="536"/>
                  </a:lnTo>
                  <a:lnTo>
                    <a:pt x="14" y="530"/>
                  </a:lnTo>
                  <a:lnTo>
                    <a:pt x="22" y="524"/>
                  </a:lnTo>
                  <a:lnTo>
                    <a:pt x="25" y="515"/>
                  </a:lnTo>
                  <a:lnTo>
                    <a:pt x="35" y="512"/>
                  </a:lnTo>
                  <a:lnTo>
                    <a:pt x="43" y="512"/>
                  </a:lnTo>
                  <a:lnTo>
                    <a:pt x="49" y="515"/>
                  </a:lnTo>
                  <a:lnTo>
                    <a:pt x="55" y="521"/>
                  </a:lnTo>
                  <a:lnTo>
                    <a:pt x="59" y="527"/>
                  </a:lnTo>
                  <a:lnTo>
                    <a:pt x="65" y="532"/>
                  </a:lnTo>
                  <a:lnTo>
                    <a:pt x="71" y="537"/>
                  </a:lnTo>
                  <a:lnTo>
                    <a:pt x="78" y="541"/>
                  </a:lnTo>
                  <a:lnTo>
                    <a:pt x="95" y="549"/>
                  </a:lnTo>
                  <a:lnTo>
                    <a:pt x="112" y="557"/>
                  </a:lnTo>
                  <a:lnTo>
                    <a:pt x="130" y="566"/>
                  </a:lnTo>
                  <a:lnTo>
                    <a:pt x="149" y="573"/>
                  </a:lnTo>
                  <a:lnTo>
                    <a:pt x="169" y="579"/>
                  </a:lnTo>
                  <a:lnTo>
                    <a:pt x="189" y="581"/>
                  </a:lnTo>
                  <a:lnTo>
                    <a:pt x="210" y="580"/>
                  </a:lnTo>
                  <a:lnTo>
                    <a:pt x="230" y="574"/>
                  </a:lnTo>
                  <a:lnTo>
                    <a:pt x="237" y="581"/>
                  </a:lnTo>
                  <a:lnTo>
                    <a:pt x="248" y="592"/>
                  </a:lnTo>
                  <a:lnTo>
                    <a:pt x="263" y="602"/>
                  </a:lnTo>
                  <a:lnTo>
                    <a:pt x="281" y="614"/>
                  </a:lnTo>
                  <a:lnTo>
                    <a:pt x="303" y="625"/>
                  </a:lnTo>
                  <a:lnTo>
                    <a:pt x="328" y="633"/>
                  </a:lnTo>
                  <a:lnTo>
                    <a:pt x="355" y="638"/>
                  </a:lnTo>
                  <a:lnTo>
                    <a:pt x="384" y="640"/>
                  </a:lnTo>
                  <a:lnTo>
                    <a:pt x="390" y="638"/>
                  </a:lnTo>
                  <a:lnTo>
                    <a:pt x="396" y="636"/>
                  </a:lnTo>
                  <a:lnTo>
                    <a:pt x="401" y="633"/>
                  </a:lnTo>
                  <a:lnTo>
                    <a:pt x="406" y="629"/>
                  </a:lnTo>
                  <a:lnTo>
                    <a:pt x="409" y="626"/>
                  </a:lnTo>
                  <a:lnTo>
                    <a:pt x="414" y="620"/>
                  </a:lnTo>
                  <a:lnTo>
                    <a:pt x="416" y="616"/>
                  </a:lnTo>
                  <a:lnTo>
                    <a:pt x="418" y="611"/>
                  </a:lnTo>
                  <a:lnTo>
                    <a:pt x="418" y="600"/>
                  </a:lnTo>
                  <a:lnTo>
                    <a:pt x="416" y="591"/>
                  </a:lnTo>
                  <a:lnTo>
                    <a:pt x="414" y="581"/>
                  </a:lnTo>
                  <a:lnTo>
                    <a:pt x="409" y="573"/>
                  </a:lnTo>
                  <a:lnTo>
                    <a:pt x="404" y="566"/>
                  </a:lnTo>
                  <a:lnTo>
                    <a:pt x="397" y="558"/>
                  </a:lnTo>
                  <a:lnTo>
                    <a:pt x="388" y="553"/>
                  </a:lnTo>
                  <a:lnTo>
                    <a:pt x="380" y="548"/>
                  </a:lnTo>
                  <a:lnTo>
                    <a:pt x="375" y="548"/>
                  </a:lnTo>
                  <a:lnTo>
                    <a:pt x="375" y="545"/>
                  </a:lnTo>
                  <a:lnTo>
                    <a:pt x="395" y="537"/>
                  </a:lnTo>
                  <a:lnTo>
                    <a:pt x="413" y="531"/>
                  </a:lnTo>
                  <a:lnTo>
                    <a:pt x="429" y="523"/>
                  </a:lnTo>
                  <a:lnTo>
                    <a:pt x="444" y="513"/>
                  </a:lnTo>
                  <a:lnTo>
                    <a:pt x="456" y="503"/>
                  </a:lnTo>
                  <a:lnTo>
                    <a:pt x="465" y="490"/>
                  </a:lnTo>
                  <a:lnTo>
                    <a:pt x="470" y="473"/>
                  </a:lnTo>
                  <a:lnTo>
                    <a:pt x="473" y="454"/>
                  </a:lnTo>
                  <a:lnTo>
                    <a:pt x="483" y="448"/>
                  </a:lnTo>
                  <a:lnTo>
                    <a:pt x="493" y="439"/>
                  </a:lnTo>
                  <a:lnTo>
                    <a:pt x="500" y="428"/>
                  </a:lnTo>
                  <a:lnTo>
                    <a:pt x="505" y="418"/>
                  </a:lnTo>
                  <a:lnTo>
                    <a:pt x="509" y="412"/>
                  </a:lnTo>
                  <a:lnTo>
                    <a:pt x="509" y="404"/>
                  </a:lnTo>
                  <a:lnTo>
                    <a:pt x="508" y="396"/>
                  </a:lnTo>
                  <a:lnTo>
                    <a:pt x="507" y="387"/>
                  </a:lnTo>
                  <a:lnTo>
                    <a:pt x="503" y="375"/>
                  </a:lnTo>
                  <a:lnTo>
                    <a:pt x="506" y="360"/>
                  </a:lnTo>
                  <a:lnTo>
                    <a:pt x="511" y="346"/>
                  </a:lnTo>
                  <a:lnTo>
                    <a:pt x="514" y="330"/>
                  </a:lnTo>
                  <a:lnTo>
                    <a:pt x="510" y="326"/>
                  </a:lnTo>
                  <a:lnTo>
                    <a:pt x="506" y="322"/>
                  </a:lnTo>
                  <a:lnTo>
                    <a:pt x="503" y="318"/>
                  </a:lnTo>
                  <a:lnTo>
                    <a:pt x="498" y="314"/>
                  </a:lnTo>
                  <a:lnTo>
                    <a:pt x="494" y="309"/>
                  </a:lnTo>
                  <a:lnTo>
                    <a:pt x="488" y="305"/>
                  </a:lnTo>
                  <a:lnTo>
                    <a:pt x="483" y="302"/>
                  </a:lnTo>
                  <a:lnTo>
                    <a:pt x="477" y="300"/>
                  </a:lnTo>
                  <a:lnTo>
                    <a:pt x="458" y="297"/>
                  </a:lnTo>
                  <a:lnTo>
                    <a:pt x="438" y="296"/>
                  </a:lnTo>
                  <a:lnTo>
                    <a:pt x="419" y="296"/>
                  </a:lnTo>
                  <a:lnTo>
                    <a:pt x="401" y="299"/>
                  </a:lnTo>
                  <a:lnTo>
                    <a:pt x="383" y="303"/>
                  </a:lnTo>
                  <a:lnTo>
                    <a:pt x="365" y="309"/>
                  </a:lnTo>
                  <a:lnTo>
                    <a:pt x="350" y="318"/>
                  </a:lnTo>
                  <a:lnTo>
                    <a:pt x="336" y="328"/>
                  </a:lnTo>
                  <a:lnTo>
                    <a:pt x="323" y="327"/>
                  </a:lnTo>
                  <a:lnTo>
                    <a:pt x="310" y="325"/>
                  </a:lnTo>
                  <a:lnTo>
                    <a:pt x="296" y="322"/>
                  </a:lnTo>
                  <a:lnTo>
                    <a:pt x="283" y="318"/>
                  </a:lnTo>
                  <a:lnTo>
                    <a:pt x="271" y="312"/>
                  </a:lnTo>
                  <a:lnTo>
                    <a:pt x="259" y="305"/>
                  </a:lnTo>
                  <a:lnTo>
                    <a:pt x="248" y="297"/>
                  </a:lnTo>
                  <a:lnTo>
                    <a:pt x="239" y="288"/>
                  </a:lnTo>
                  <a:lnTo>
                    <a:pt x="252" y="277"/>
                  </a:lnTo>
                  <a:lnTo>
                    <a:pt x="264" y="266"/>
                  </a:lnTo>
                  <a:lnTo>
                    <a:pt x="275" y="255"/>
                  </a:lnTo>
                  <a:lnTo>
                    <a:pt x="287" y="244"/>
                  </a:lnTo>
                  <a:lnTo>
                    <a:pt x="296" y="233"/>
                  </a:lnTo>
                  <a:lnTo>
                    <a:pt x="308" y="222"/>
                  </a:lnTo>
                  <a:lnTo>
                    <a:pt x="318" y="212"/>
                  </a:lnTo>
                  <a:lnTo>
                    <a:pt x="328" y="201"/>
                  </a:lnTo>
                  <a:lnTo>
                    <a:pt x="337" y="191"/>
                  </a:lnTo>
                  <a:lnTo>
                    <a:pt x="347" y="180"/>
                  </a:lnTo>
                  <a:lnTo>
                    <a:pt x="359" y="171"/>
                  </a:lnTo>
                  <a:lnTo>
                    <a:pt x="368" y="160"/>
                  </a:lnTo>
                  <a:lnTo>
                    <a:pt x="381" y="150"/>
                  </a:lnTo>
                  <a:lnTo>
                    <a:pt x="392" y="139"/>
                  </a:lnTo>
                  <a:lnTo>
                    <a:pt x="405" y="130"/>
                  </a:lnTo>
                  <a:lnTo>
                    <a:pt x="418" y="119"/>
                  </a:lnTo>
                  <a:lnTo>
                    <a:pt x="433" y="105"/>
                  </a:lnTo>
                  <a:lnTo>
                    <a:pt x="448" y="91"/>
                  </a:lnTo>
                  <a:lnTo>
                    <a:pt x="464" y="76"/>
                  </a:lnTo>
                  <a:lnTo>
                    <a:pt x="480" y="62"/>
                  </a:lnTo>
                  <a:lnTo>
                    <a:pt x="497" y="47"/>
                  </a:lnTo>
                  <a:lnTo>
                    <a:pt x="512" y="32"/>
                  </a:lnTo>
                  <a:lnTo>
                    <a:pt x="528" y="16"/>
                  </a:lnTo>
                  <a:lnTo>
                    <a:pt x="541" y="0"/>
                  </a:lnTo>
                  <a:lnTo>
                    <a:pt x="558" y="4"/>
                  </a:lnTo>
                  <a:lnTo>
                    <a:pt x="575" y="9"/>
                  </a:lnTo>
                  <a:lnTo>
                    <a:pt x="590" y="14"/>
                  </a:lnTo>
                  <a:lnTo>
                    <a:pt x="604" y="22"/>
                  </a:lnTo>
                  <a:lnTo>
                    <a:pt x="619" y="29"/>
                  </a:lnTo>
                  <a:lnTo>
                    <a:pt x="633" y="36"/>
                  </a:lnTo>
                  <a:lnTo>
                    <a:pt x="648" y="45"/>
                  </a:lnTo>
                  <a:lnTo>
                    <a:pt x="662" y="53"/>
                  </a:lnTo>
                  <a:lnTo>
                    <a:pt x="676" y="62"/>
                  </a:lnTo>
                  <a:lnTo>
                    <a:pt x="691" y="69"/>
                  </a:lnTo>
                  <a:lnTo>
                    <a:pt x="705" y="77"/>
                  </a:lnTo>
                  <a:lnTo>
                    <a:pt x="721" y="85"/>
                  </a:lnTo>
                  <a:lnTo>
                    <a:pt x="736" y="92"/>
                  </a:lnTo>
                  <a:lnTo>
                    <a:pt x="752" y="99"/>
                  </a:lnTo>
                  <a:lnTo>
                    <a:pt x="768" y="105"/>
                  </a:lnTo>
                  <a:lnTo>
                    <a:pt x="785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78" name="Freeform 294"/>
            <p:cNvSpPr>
              <a:spLocks/>
            </p:cNvSpPr>
            <p:nvPr/>
          </p:nvSpPr>
          <p:spPr bwMode="auto">
            <a:xfrm>
              <a:off x="-583" y="3666"/>
              <a:ext cx="83" cy="91"/>
            </a:xfrm>
            <a:custGeom>
              <a:avLst/>
              <a:gdLst/>
              <a:ahLst/>
              <a:cxnLst>
                <a:cxn ang="0">
                  <a:pos x="250" y="39"/>
                </a:cxn>
                <a:cxn ang="0">
                  <a:pos x="250" y="47"/>
                </a:cxn>
                <a:cxn ang="0">
                  <a:pos x="237" y="59"/>
                </a:cxn>
                <a:cxn ang="0">
                  <a:pos x="225" y="70"/>
                </a:cxn>
                <a:cxn ang="0">
                  <a:pos x="212" y="82"/>
                </a:cxn>
                <a:cxn ang="0">
                  <a:pos x="198" y="93"/>
                </a:cxn>
                <a:cxn ang="0">
                  <a:pos x="185" y="105"/>
                </a:cxn>
                <a:cxn ang="0">
                  <a:pos x="172" y="116"/>
                </a:cxn>
                <a:cxn ang="0">
                  <a:pos x="159" y="128"/>
                </a:cxn>
                <a:cxn ang="0">
                  <a:pos x="146" y="140"/>
                </a:cxn>
                <a:cxn ang="0">
                  <a:pos x="133" y="151"/>
                </a:cxn>
                <a:cxn ang="0">
                  <a:pos x="121" y="163"/>
                </a:cxn>
                <a:cxn ang="0">
                  <a:pos x="109" y="174"/>
                </a:cxn>
                <a:cxn ang="0">
                  <a:pos x="96" y="186"/>
                </a:cxn>
                <a:cxn ang="0">
                  <a:pos x="84" y="197"/>
                </a:cxn>
                <a:cxn ang="0">
                  <a:pos x="72" y="209"/>
                </a:cxn>
                <a:cxn ang="0">
                  <a:pos x="60" y="221"/>
                </a:cxn>
                <a:cxn ang="0">
                  <a:pos x="49" y="233"/>
                </a:cxn>
                <a:cxn ang="0">
                  <a:pos x="41" y="240"/>
                </a:cxn>
                <a:cxn ang="0">
                  <a:pos x="35" y="246"/>
                </a:cxn>
                <a:cxn ang="0">
                  <a:pos x="31" y="251"/>
                </a:cxn>
                <a:cxn ang="0">
                  <a:pos x="28" y="255"/>
                </a:cxn>
                <a:cxn ang="0">
                  <a:pos x="23" y="259"/>
                </a:cxn>
                <a:cxn ang="0">
                  <a:pos x="19" y="264"/>
                </a:cxn>
                <a:cxn ang="0">
                  <a:pos x="13" y="268"/>
                </a:cxn>
                <a:cxn ang="0">
                  <a:pos x="5" y="273"/>
                </a:cxn>
                <a:cxn ang="0">
                  <a:pos x="0" y="262"/>
                </a:cxn>
                <a:cxn ang="0">
                  <a:pos x="5" y="252"/>
                </a:cxn>
                <a:cxn ang="0">
                  <a:pos x="14" y="242"/>
                </a:cxn>
                <a:cxn ang="0">
                  <a:pos x="20" y="231"/>
                </a:cxn>
                <a:cxn ang="0">
                  <a:pos x="25" y="220"/>
                </a:cxn>
                <a:cxn ang="0">
                  <a:pos x="32" y="212"/>
                </a:cxn>
                <a:cxn ang="0">
                  <a:pos x="39" y="205"/>
                </a:cxn>
                <a:cxn ang="0">
                  <a:pos x="45" y="197"/>
                </a:cxn>
                <a:cxn ang="0">
                  <a:pos x="52" y="191"/>
                </a:cxn>
                <a:cxn ang="0">
                  <a:pos x="59" y="183"/>
                </a:cxn>
                <a:cxn ang="0">
                  <a:pos x="66" y="174"/>
                </a:cxn>
                <a:cxn ang="0">
                  <a:pos x="73" y="164"/>
                </a:cxn>
                <a:cxn ang="0">
                  <a:pos x="89" y="145"/>
                </a:cxn>
                <a:cxn ang="0">
                  <a:pos x="104" y="127"/>
                </a:cxn>
                <a:cxn ang="0">
                  <a:pos x="120" y="109"/>
                </a:cxn>
                <a:cxn ang="0">
                  <a:pos x="136" y="90"/>
                </a:cxn>
                <a:cxn ang="0">
                  <a:pos x="152" y="72"/>
                </a:cxn>
                <a:cxn ang="0">
                  <a:pos x="167" y="53"/>
                </a:cxn>
                <a:cxn ang="0">
                  <a:pos x="183" y="33"/>
                </a:cxn>
                <a:cxn ang="0">
                  <a:pos x="199" y="14"/>
                </a:cxn>
                <a:cxn ang="0">
                  <a:pos x="204" y="7"/>
                </a:cxn>
                <a:cxn ang="0">
                  <a:pos x="209" y="2"/>
                </a:cxn>
                <a:cxn ang="0">
                  <a:pos x="215" y="0"/>
                </a:cxn>
                <a:cxn ang="0">
                  <a:pos x="223" y="5"/>
                </a:cxn>
                <a:cxn ang="0">
                  <a:pos x="227" y="15"/>
                </a:cxn>
                <a:cxn ang="0">
                  <a:pos x="235" y="23"/>
                </a:cxn>
                <a:cxn ang="0">
                  <a:pos x="243" y="30"/>
                </a:cxn>
                <a:cxn ang="0">
                  <a:pos x="250" y="39"/>
                </a:cxn>
              </a:cxnLst>
              <a:rect l="0" t="0" r="r" b="b"/>
              <a:pathLst>
                <a:path w="250" h="273">
                  <a:moveTo>
                    <a:pt x="250" y="39"/>
                  </a:moveTo>
                  <a:lnTo>
                    <a:pt x="250" y="47"/>
                  </a:lnTo>
                  <a:lnTo>
                    <a:pt x="237" y="59"/>
                  </a:lnTo>
                  <a:lnTo>
                    <a:pt x="225" y="70"/>
                  </a:lnTo>
                  <a:lnTo>
                    <a:pt x="212" y="82"/>
                  </a:lnTo>
                  <a:lnTo>
                    <a:pt x="198" y="93"/>
                  </a:lnTo>
                  <a:lnTo>
                    <a:pt x="185" y="105"/>
                  </a:lnTo>
                  <a:lnTo>
                    <a:pt x="172" y="116"/>
                  </a:lnTo>
                  <a:lnTo>
                    <a:pt x="159" y="128"/>
                  </a:lnTo>
                  <a:lnTo>
                    <a:pt x="146" y="140"/>
                  </a:lnTo>
                  <a:lnTo>
                    <a:pt x="133" y="151"/>
                  </a:lnTo>
                  <a:lnTo>
                    <a:pt x="121" y="163"/>
                  </a:lnTo>
                  <a:lnTo>
                    <a:pt x="109" y="174"/>
                  </a:lnTo>
                  <a:lnTo>
                    <a:pt x="96" y="186"/>
                  </a:lnTo>
                  <a:lnTo>
                    <a:pt x="84" y="197"/>
                  </a:lnTo>
                  <a:lnTo>
                    <a:pt x="72" y="209"/>
                  </a:lnTo>
                  <a:lnTo>
                    <a:pt x="60" y="221"/>
                  </a:lnTo>
                  <a:lnTo>
                    <a:pt x="49" y="233"/>
                  </a:lnTo>
                  <a:lnTo>
                    <a:pt x="41" y="240"/>
                  </a:lnTo>
                  <a:lnTo>
                    <a:pt x="35" y="246"/>
                  </a:lnTo>
                  <a:lnTo>
                    <a:pt x="31" y="251"/>
                  </a:lnTo>
                  <a:lnTo>
                    <a:pt x="28" y="255"/>
                  </a:lnTo>
                  <a:lnTo>
                    <a:pt x="23" y="259"/>
                  </a:lnTo>
                  <a:lnTo>
                    <a:pt x="19" y="264"/>
                  </a:lnTo>
                  <a:lnTo>
                    <a:pt x="13" y="268"/>
                  </a:lnTo>
                  <a:lnTo>
                    <a:pt x="5" y="273"/>
                  </a:lnTo>
                  <a:lnTo>
                    <a:pt x="0" y="262"/>
                  </a:lnTo>
                  <a:lnTo>
                    <a:pt x="5" y="252"/>
                  </a:lnTo>
                  <a:lnTo>
                    <a:pt x="14" y="242"/>
                  </a:lnTo>
                  <a:lnTo>
                    <a:pt x="20" y="231"/>
                  </a:lnTo>
                  <a:lnTo>
                    <a:pt x="25" y="220"/>
                  </a:lnTo>
                  <a:lnTo>
                    <a:pt x="32" y="212"/>
                  </a:lnTo>
                  <a:lnTo>
                    <a:pt x="39" y="205"/>
                  </a:lnTo>
                  <a:lnTo>
                    <a:pt x="45" y="197"/>
                  </a:lnTo>
                  <a:lnTo>
                    <a:pt x="52" y="191"/>
                  </a:lnTo>
                  <a:lnTo>
                    <a:pt x="59" y="183"/>
                  </a:lnTo>
                  <a:lnTo>
                    <a:pt x="66" y="174"/>
                  </a:lnTo>
                  <a:lnTo>
                    <a:pt x="73" y="164"/>
                  </a:lnTo>
                  <a:lnTo>
                    <a:pt x="89" y="145"/>
                  </a:lnTo>
                  <a:lnTo>
                    <a:pt x="104" y="127"/>
                  </a:lnTo>
                  <a:lnTo>
                    <a:pt x="120" y="109"/>
                  </a:lnTo>
                  <a:lnTo>
                    <a:pt x="136" y="90"/>
                  </a:lnTo>
                  <a:lnTo>
                    <a:pt x="152" y="72"/>
                  </a:lnTo>
                  <a:lnTo>
                    <a:pt x="167" y="53"/>
                  </a:lnTo>
                  <a:lnTo>
                    <a:pt x="183" y="33"/>
                  </a:lnTo>
                  <a:lnTo>
                    <a:pt x="199" y="14"/>
                  </a:lnTo>
                  <a:lnTo>
                    <a:pt x="204" y="7"/>
                  </a:lnTo>
                  <a:lnTo>
                    <a:pt x="209" y="2"/>
                  </a:lnTo>
                  <a:lnTo>
                    <a:pt x="215" y="0"/>
                  </a:lnTo>
                  <a:lnTo>
                    <a:pt x="223" y="5"/>
                  </a:lnTo>
                  <a:lnTo>
                    <a:pt x="227" y="15"/>
                  </a:lnTo>
                  <a:lnTo>
                    <a:pt x="235" y="23"/>
                  </a:lnTo>
                  <a:lnTo>
                    <a:pt x="243" y="30"/>
                  </a:lnTo>
                  <a:lnTo>
                    <a:pt x="250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79" name="Freeform 295"/>
            <p:cNvSpPr>
              <a:spLocks/>
            </p:cNvSpPr>
            <p:nvPr/>
          </p:nvSpPr>
          <p:spPr bwMode="auto">
            <a:xfrm>
              <a:off x="-430" y="3665"/>
              <a:ext cx="6" cy="6"/>
            </a:xfrm>
            <a:custGeom>
              <a:avLst/>
              <a:gdLst/>
              <a:ahLst/>
              <a:cxnLst>
                <a:cxn ang="0">
                  <a:pos x="19" y="15"/>
                </a:cxn>
                <a:cxn ang="0">
                  <a:pos x="15" y="16"/>
                </a:cxn>
                <a:cxn ang="0">
                  <a:pos x="10" y="17"/>
                </a:cxn>
                <a:cxn ang="0">
                  <a:pos x="5" y="16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5" y="0"/>
                </a:cxn>
                <a:cxn ang="0">
                  <a:pos x="11" y="2"/>
                </a:cxn>
                <a:cxn ang="0">
                  <a:pos x="16" y="4"/>
                </a:cxn>
                <a:cxn ang="0">
                  <a:pos x="19" y="8"/>
                </a:cxn>
                <a:cxn ang="0">
                  <a:pos x="19" y="15"/>
                </a:cxn>
              </a:cxnLst>
              <a:rect l="0" t="0" r="r" b="b"/>
              <a:pathLst>
                <a:path w="19" h="17">
                  <a:moveTo>
                    <a:pt x="19" y="15"/>
                  </a:moveTo>
                  <a:lnTo>
                    <a:pt x="15" y="16"/>
                  </a:lnTo>
                  <a:lnTo>
                    <a:pt x="10" y="17"/>
                  </a:lnTo>
                  <a:lnTo>
                    <a:pt x="5" y="16"/>
                  </a:lnTo>
                  <a:lnTo>
                    <a:pt x="1" y="12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4"/>
                  </a:lnTo>
                  <a:lnTo>
                    <a:pt x="5" y="0"/>
                  </a:lnTo>
                  <a:lnTo>
                    <a:pt x="11" y="2"/>
                  </a:lnTo>
                  <a:lnTo>
                    <a:pt x="16" y="4"/>
                  </a:lnTo>
                  <a:lnTo>
                    <a:pt x="19" y="8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80" name="Freeform 296"/>
            <p:cNvSpPr>
              <a:spLocks/>
            </p:cNvSpPr>
            <p:nvPr/>
          </p:nvSpPr>
          <p:spPr bwMode="auto">
            <a:xfrm>
              <a:off x="-241" y="3672"/>
              <a:ext cx="23" cy="20"/>
            </a:xfrm>
            <a:custGeom>
              <a:avLst/>
              <a:gdLst/>
              <a:ahLst/>
              <a:cxnLst>
                <a:cxn ang="0">
                  <a:pos x="67" y="42"/>
                </a:cxn>
                <a:cxn ang="0">
                  <a:pos x="63" y="48"/>
                </a:cxn>
                <a:cxn ang="0">
                  <a:pos x="56" y="53"/>
                </a:cxn>
                <a:cxn ang="0">
                  <a:pos x="46" y="58"/>
                </a:cxn>
                <a:cxn ang="0">
                  <a:pos x="37" y="60"/>
                </a:cxn>
                <a:cxn ang="0">
                  <a:pos x="33" y="60"/>
                </a:cxn>
                <a:cxn ang="0">
                  <a:pos x="27" y="59"/>
                </a:cxn>
                <a:cxn ang="0">
                  <a:pos x="22" y="57"/>
                </a:cxn>
                <a:cxn ang="0">
                  <a:pos x="16" y="53"/>
                </a:cxn>
                <a:cxn ang="0">
                  <a:pos x="12" y="50"/>
                </a:cxn>
                <a:cxn ang="0">
                  <a:pos x="8" y="46"/>
                </a:cxn>
                <a:cxn ang="0">
                  <a:pos x="3" y="42"/>
                </a:cxn>
                <a:cxn ang="0">
                  <a:pos x="1" y="37"/>
                </a:cxn>
                <a:cxn ang="0">
                  <a:pos x="0" y="29"/>
                </a:cxn>
                <a:cxn ang="0">
                  <a:pos x="0" y="22"/>
                </a:cxn>
                <a:cxn ang="0">
                  <a:pos x="1" y="17"/>
                </a:cxn>
                <a:cxn ang="0">
                  <a:pos x="4" y="11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39" y="0"/>
                </a:cxn>
                <a:cxn ang="0">
                  <a:pos x="47" y="2"/>
                </a:cxn>
                <a:cxn ang="0">
                  <a:pos x="54" y="5"/>
                </a:cxn>
                <a:cxn ang="0">
                  <a:pos x="61" y="9"/>
                </a:cxn>
                <a:cxn ang="0">
                  <a:pos x="65" y="16"/>
                </a:cxn>
                <a:cxn ang="0">
                  <a:pos x="67" y="23"/>
                </a:cxn>
                <a:cxn ang="0">
                  <a:pos x="68" y="32"/>
                </a:cxn>
                <a:cxn ang="0">
                  <a:pos x="67" y="42"/>
                </a:cxn>
              </a:cxnLst>
              <a:rect l="0" t="0" r="r" b="b"/>
              <a:pathLst>
                <a:path w="68" h="60">
                  <a:moveTo>
                    <a:pt x="67" y="42"/>
                  </a:moveTo>
                  <a:lnTo>
                    <a:pt x="63" y="48"/>
                  </a:lnTo>
                  <a:lnTo>
                    <a:pt x="56" y="53"/>
                  </a:lnTo>
                  <a:lnTo>
                    <a:pt x="46" y="58"/>
                  </a:lnTo>
                  <a:lnTo>
                    <a:pt x="37" y="60"/>
                  </a:lnTo>
                  <a:lnTo>
                    <a:pt x="33" y="60"/>
                  </a:lnTo>
                  <a:lnTo>
                    <a:pt x="27" y="59"/>
                  </a:lnTo>
                  <a:lnTo>
                    <a:pt x="22" y="57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8" y="46"/>
                  </a:lnTo>
                  <a:lnTo>
                    <a:pt x="3" y="42"/>
                  </a:lnTo>
                  <a:lnTo>
                    <a:pt x="1" y="37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7" y="2"/>
                  </a:lnTo>
                  <a:lnTo>
                    <a:pt x="54" y="5"/>
                  </a:lnTo>
                  <a:lnTo>
                    <a:pt x="61" y="9"/>
                  </a:lnTo>
                  <a:lnTo>
                    <a:pt x="65" y="16"/>
                  </a:lnTo>
                  <a:lnTo>
                    <a:pt x="67" y="23"/>
                  </a:lnTo>
                  <a:lnTo>
                    <a:pt x="68" y="32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81" name="Freeform 297"/>
            <p:cNvSpPr>
              <a:spLocks/>
            </p:cNvSpPr>
            <p:nvPr/>
          </p:nvSpPr>
          <p:spPr bwMode="auto">
            <a:xfrm>
              <a:off x="-614" y="3672"/>
              <a:ext cx="19" cy="28"/>
            </a:xfrm>
            <a:custGeom>
              <a:avLst/>
              <a:gdLst/>
              <a:ahLst/>
              <a:cxnLst>
                <a:cxn ang="0">
                  <a:pos x="57" y="82"/>
                </a:cxn>
                <a:cxn ang="0">
                  <a:pos x="50" y="82"/>
                </a:cxn>
                <a:cxn ang="0">
                  <a:pos x="44" y="81"/>
                </a:cxn>
                <a:cxn ang="0">
                  <a:pos x="38" y="80"/>
                </a:cxn>
                <a:cxn ang="0">
                  <a:pos x="33" y="79"/>
                </a:cxn>
                <a:cxn ang="0">
                  <a:pos x="28" y="77"/>
                </a:cxn>
                <a:cxn ang="0">
                  <a:pos x="22" y="74"/>
                </a:cxn>
                <a:cxn ang="0">
                  <a:pos x="18" y="72"/>
                </a:cxn>
                <a:cxn ang="0">
                  <a:pos x="12" y="69"/>
                </a:cxn>
                <a:cxn ang="0">
                  <a:pos x="7" y="62"/>
                </a:cxn>
                <a:cxn ang="0">
                  <a:pos x="2" y="54"/>
                </a:cxn>
                <a:cxn ang="0">
                  <a:pos x="0" y="45"/>
                </a:cxn>
                <a:cxn ang="0">
                  <a:pos x="0" y="36"/>
                </a:cxn>
                <a:cxn ang="0">
                  <a:pos x="3" y="37"/>
                </a:cxn>
                <a:cxn ang="0">
                  <a:pos x="6" y="26"/>
                </a:cxn>
                <a:cxn ang="0">
                  <a:pos x="9" y="17"/>
                </a:cxn>
                <a:cxn ang="0">
                  <a:pos x="13" y="7"/>
                </a:cxn>
                <a:cxn ang="0">
                  <a:pos x="21" y="0"/>
                </a:cxn>
                <a:cxn ang="0">
                  <a:pos x="28" y="8"/>
                </a:cxn>
                <a:cxn ang="0">
                  <a:pos x="33" y="18"/>
                </a:cxn>
                <a:cxn ang="0">
                  <a:pos x="40" y="28"/>
                </a:cxn>
                <a:cxn ang="0">
                  <a:pos x="44" y="39"/>
                </a:cxn>
                <a:cxn ang="0">
                  <a:pos x="49" y="50"/>
                </a:cxn>
                <a:cxn ang="0">
                  <a:pos x="52" y="61"/>
                </a:cxn>
                <a:cxn ang="0">
                  <a:pos x="55" y="72"/>
                </a:cxn>
                <a:cxn ang="0">
                  <a:pos x="57" y="82"/>
                </a:cxn>
              </a:cxnLst>
              <a:rect l="0" t="0" r="r" b="b"/>
              <a:pathLst>
                <a:path w="57" h="82">
                  <a:moveTo>
                    <a:pt x="57" y="82"/>
                  </a:moveTo>
                  <a:lnTo>
                    <a:pt x="50" y="82"/>
                  </a:lnTo>
                  <a:lnTo>
                    <a:pt x="44" y="81"/>
                  </a:lnTo>
                  <a:lnTo>
                    <a:pt x="38" y="80"/>
                  </a:lnTo>
                  <a:lnTo>
                    <a:pt x="33" y="79"/>
                  </a:lnTo>
                  <a:lnTo>
                    <a:pt x="28" y="77"/>
                  </a:lnTo>
                  <a:lnTo>
                    <a:pt x="22" y="74"/>
                  </a:lnTo>
                  <a:lnTo>
                    <a:pt x="18" y="72"/>
                  </a:lnTo>
                  <a:lnTo>
                    <a:pt x="12" y="69"/>
                  </a:lnTo>
                  <a:lnTo>
                    <a:pt x="7" y="62"/>
                  </a:lnTo>
                  <a:lnTo>
                    <a:pt x="2" y="54"/>
                  </a:lnTo>
                  <a:lnTo>
                    <a:pt x="0" y="45"/>
                  </a:lnTo>
                  <a:lnTo>
                    <a:pt x="0" y="36"/>
                  </a:lnTo>
                  <a:lnTo>
                    <a:pt x="3" y="37"/>
                  </a:lnTo>
                  <a:lnTo>
                    <a:pt x="6" y="26"/>
                  </a:lnTo>
                  <a:lnTo>
                    <a:pt x="9" y="17"/>
                  </a:lnTo>
                  <a:lnTo>
                    <a:pt x="13" y="7"/>
                  </a:lnTo>
                  <a:lnTo>
                    <a:pt x="21" y="0"/>
                  </a:lnTo>
                  <a:lnTo>
                    <a:pt x="28" y="8"/>
                  </a:lnTo>
                  <a:lnTo>
                    <a:pt x="33" y="18"/>
                  </a:lnTo>
                  <a:lnTo>
                    <a:pt x="40" y="28"/>
                  </a:lnTo>
                  <a:lnTo>
                    <a:pt x="44" y="39"/>
                  </a:lnTo>
                  <a:lnTo>
                    <a:pt x="49" y="50"/>
                  </a:lnTo>
                  <a:lnTo>
                    <a:pt x="52" y="61"/>
                  </a:lnTo>
                  <a:lnTo>
                    <a:pt x="55" y="72"/>
                  </a:lnTo>
                  <a:lnTo>
                    <a:pt x="57" y="82"/>
                  </a:lnTo>
                  <a:close/>
                </a:path>
              </a:pathLst>
            </a:custGeom>
            <a:solidFill>
              <a:srgbClr val="005B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82" name="Freeform 298"/>
            <p:cNvSpPr>
              <a:spLocks/>
            </p:cNvSpPr>
            <p:nvPr/>
          </p:nvSpPr>
          <p:spPr bwMode="auto">
            <a:xfrm>
              <a:off x="-569" y="3675"/>
              <a:ext cx="23" cy="23"/>
            </a:xfrm>
            <a:custGeom>
              <a:avLst/>
              <a:gdLst/>
              <a:ahLst/>
              <a:cxnLst>
                <a:cxn ang="0">
                  <a:pos x="70" y="50"/>
                </a:cxn>
                <a:cxn ang="0">
                  <a:pos x="61" y="52"/>
                </a:cxn>
                <a:cxn ang="0">
                  <a:pos x="52" y="54"/>
                </a:cxn>
                <a:cxn ang="0">
                  <a:pos x="43" y="57"/>
                </a:cxn>
                <a:cxn ang="0">
                  <a:pos x="35" y="60"/>
                </a:cxn>
                <a:cxn ang="0">
                  <a:pos x="27" y="63"/>
                </a:cxn>
                <a:cxn ang="0">
                  <a:pos x="18" y="65"/>
                </a:cxn>
                <a:cxn ang="0">
                  <a:pos x="9" y="67"/>
                </a:cxn>
                <a:cxn ang="0">
                  <a:pos x="0" y="70"/>
                </a:cxn>
                <a:cxn ang="0">
                  <a:pos x="7" y="52"/>
                </a:cxn>
                <a:cxn ang="0">
                  <a:pos x="14" y="35"/>
                </a:cxn>
                <a:cxn ang="0">
                  <a:pos x="23" y="17"/>
                </a:cxn>
                <a:cxn ang="0">
                  <a:pos x="31" y="0"/>
                </a:cxn>
                <a:cxn ang="0">
                  <a:pos x="36" y="6"/>
                </a:cxn>
                <a:cxn ang="0">
                  <a:pos x="41" y="13"/>
                </a:cxn>
                <a:cxn ang="0">
                  <a:pos x="46" y="19"/>
                </a:cxn>
                <a:cxn ang="0">
                  <a:pos x="52" y="24"/>
                </a:cxn>
                <a:cxn ang="0">
                  <a:pos x="58" y="31"/>
                </a:cxn>
                <a:cxn ang="0">
                  <a:pos x="62" y="37"/>
                </a:cxn>
                <a:cxn ang="0">
                  <a:pos x="66" y="43"/>
                </a:cxn>
                <a:cxn ang="0">
                  <a:pos x="70" y="50"/>
                </a:cxn>
              </a:cxnLst>
              <a:rect l="0" t="0" r="r" b="b"/>
              <a:pathLst>
                <a:path w="70" h="70">
                  <a:moveTo>
                    <a:pt x="70" y="50"/>
                  </a:moveTo>
                  <a:lnTo>
                    <a:pt x="61" y="52"/>
                  </a:lnTo>
                  <a:lnTo>
                    <a:pt x="52" y="54"/>
                  </a:lnTo>
                  <a:lnTo>
                    <a:pt x="43" y="57"/>
                  </a:lnTo>
                  <a:lnTo>
                    <a:pt x="35" y="60"/>
                  </a:lnTo>
                  <a:lnTo>
                    <a:pt x="27" y="63"/>
                  </a:lnTo>
                  <a:lnTo>
                    <a:pt x="18" y="65"/>
                  </a:lnTo>
                  <a:lnTo>
                    <a:pt x="9" y="67"/>
                  </a:lnTo>
                  <a:lnTo>
                    <a:pt x="0" y="70"/>
                  </a:lnTo>
                  <a:lnTo>
                    <a:pt x="7" y="52"/>
                  </a:lnTo>
                  <a:lnTo>
                    <a:pt x="14" y="35"/>
                  </a:lnTo>
                  <a:lnTo>
                    <a:pt x="23" y="17"/>
                  </a:lnTo>
                  <a:lnTo>
                    <a:pt x="31" y="0"/>
                  </a:lnTo>
                  <a:lnTo>
                    <a:pt x="36" y="6"/>
                  </a:lnTo>
                  <a:lnTo>
                    <a:pt x="41" y="13"/>
                  </a:lnTo>
                  <a:lnTo>
                    <a:pt x="46" y="19"/>
                  </a:lnTo>
                  <a:lnTo>
                    <a:pt x="52" y="24"/>
                  </a:lnTo>
                  <a:lnTo>
                    <a:pt x="58" y="31"/>
                  </a:lnTo>
                  <a:lnTo>
                    <a:pt x="62" y="37"/>
                  </a:lnTo>
                  <a:lnTo>
                    <a:pt x="66" y="43"/>
                  </a:lnTo>
                  <a:lnTo>
                    <a:pt x="70" y="50"/>
                  </a:lnTo>
                  <a:close/>
                </a:path>
              </a:pathLst>
            </a:custGeom>
            <a:solidFill>
              <a:srgbClr val="005B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83" name="Freeform 299"/>
            <p:cNvSpPr>
              <a:spLocks/>
            </p:cNvSpPr>
            <p:nvPr/>
          </p:nvSpPr>
          <p:spPr bwMode="auto">
            <a:xfrm>
              <a:off x="-235" y="3676"/>
              <a:ext cx="12" cy="10"/>
            </a:xfrm>
            <a:custGeom>
              <a:avLst/>
              <a:gdLst/>
              <a:ahLst/>
              <a:cxnLst>
                <a:cxn ang="0">
                  <a:pos x="34" y="25"/>
                </a:cxn>
                <a:cxn ang="0">
                  <a:pos x="28" y="29"/>
                </a:cxn>
                <a:cxn ang="0">
                  <a:pos x="19" y="30"/>
                </a:cxn>
                <a:cxn ang="0">
                  <a:pos x="10" y="28"/>
                </a:cxn>
                <a:cxn ang="0">
                  <a:pos x="3" y="25"/>
                </a:cxn>
                <a:cxn ang="0">
                  <a:pos x="0" y="18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11" y="0"/>
                </a:cxn>
                <a:cxn ang="0">
                  <a:pos x="15" y="3"/>
                </a:cxn>
                <a:cxn ang="0">
                  <a:pos x="20" y="5"/>
                </a:cxn>
                <a:cxn ang="0">
                  <a:pos x="26" y="7"/>
                </a:cxn>
                <a:cxn ang="0">
                  <a:pos x="30" y="9"/>
                </a:cxn>
                <a:cxn ang="0">
                  <a:pos x="35" y="12"/>
                </a:cxn>
                <a:cxn ang="0">
                  <a:pos x="37" y="15"/>
                </a:cxn>
                <a:cxn ang="0">
                  <a:pos x="37" y="19"/>
                </a:cxn>
                <a:cxn ang="0">
                  <a:pos x="34" y="25"/>
                </a:cxn>
              </a:cxnLst>
              <a:rect l="0" t="0" r="r" b="b"/>
              <a:pathLst>
                <a:path w="37" h="30">
                  <a:moveTo>
                    <a:pt x="34" y="25"/>
                  </a:moveTo>
                  <a:lnTo>
                    <a:pt x="28" y="29"/>
                  </a:lnTo>
                  <a:lnTo>
                    <a:pt x="19" y="30"/>
                  </a:lnTo>
                  <a:lnTo>
                    <a:pt x="10" y="28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20" y="5"/>
                  </a:lnTo>
                  <a:lnTo>
                    <a:pt x="26" y="7"/>
                  </a:lnTo>
                  <a:lnTo>
                    <a:pt x="30" y="9"/>
                  </a:lnTo>
                  <a:lnTo>
                    <a:pt x="35" y="12"/>
                  </a:lnTo>
                  <a:lnTo>
                    <a:pt x="37" y="15"/>
                  </a:lnTo>
                  <a:lnTo>
                    <a:pt x="37" y="19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FFD8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84" name="Freeform 300"/>
            <p:cNvSpPr>
              <a:spLocks/>
            </p:cNvSpPr>
            <p:nvPr/>
          </p:nvSpPr>
          <p:spPr bwMode="auto">
            <a:xfrm>
              <a:off x="-561" y="3684"/>
              <a:ext cx="5" cy="5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5" y="14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1"/>
                </a:cxn>
                <a:cxn ang="0">
                  <a:pos x="11" y="3"/>
                </a:cxn>
                <a:cxn ang="0">
                  <a:pos x="14" y="6"/>
                </a:cxn>
                <a:cxn ang="0">
                  <a:pos x="15" y="8"/>
                </a:cxn>
              </a:cxnLst>
              <a:rect l="0" t="0" r="r" b="b"/>
              <a:pathLst>
                <a:path w="15" h="14">
                  <a:moveTo>
                    <a:pt x="15" y="8"/>
                  </a:moveTo>
                  <a:lnTo>
                    <a:pt x="15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4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85" name="Freeform 301"/>
            <p:cNvSpPr>
              <a:spLocks/>
            </p:cNvSpPr>
            <p:nvPr/>
          </p:nvSpPr>
          <p:spPr bwMode="auto">
            <a:xfrm>
              <a:off x="-610" y="3685"/>
              <a:ext cx="6" cy="4"/>
            </a:xfrm>
            <a:custGeom>
              <a:avLst/>
              <a:gdLst/>
              <a:ahLst/>
              <a:cxnLst>
                <a:cxn ang="0">
                  <a:pos x="18" y="12"/>
                </a:cxn>
                <a:cxn ang="0">
                  <a:pos x="15" y="13"/>
                </a:cxn>
                <a:cxn ang="0">
                  <a:pos x="11" y="14"/>
                </a:cxn>
                <a:cxn ang="0">
                  <a:pos x="7" y="14"/>
                </a:cxn>
                <a:cxn ang="0">
                  <a:pos x="2" y="14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5" y="3"/>
                </a:cxn>
                <a:cxn ang="0">
                  <a:pos x="18" y="7"/>
                </a:cxn>
                <a:cxn ang="0">
                  <a:pos x="18" y="12"/>
                </a:cxn>
              </a:cxnLst>
              <a:rect l="0" t="0" r="r" b="b"/>
              <a:pathLst>
                <a:path w="18" h="14">
                  <a:moveTo>
                    <a:pt x="18" y="12"/>
                  </a:moveTo>
                  <a:lnTo>
                    <a:pt x="15" y="13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6"/>
                  </a:lnTo>
                  <a:lnTo>
                    <a:pt x="1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86" name="Freeform 302"/>
            <p:cNvSpPr>
              <a:spLocks/>
            </p:cNvSpPr>
            <p:nvPr/>
          </p:nvSpPr>
          <p:spPr bwMode="auto">
            <a:xfrm>
              <a:off x="-373" y="3687"/>
              <a:ext cx="147" cy="115"/>
            </a:xfrm>
            <a:custGeom>
              <a:avLst/>
              <a:gdLst/>
              <a:ahLst/>
              <a:cxnLst>
                <a:cxn ang="0">
                  <a:pos x="425" y="177"/>
                </a:cxn>
                <a:cxn ang="0">
                  <a:pos x="381" y="223"/>
                </a:cxn>
                <a:cxn ang="0">
                  <a:pos x="325" y="261"/>
                </a:cxn>
                <a:cxn ang="0">
                  <a:pos x="262" y="294"/>
                </a:cxn>
                <a:cxn ang="0">
                  <a:pos x="196" y="318"/>
                </a:cxn>
                <a:cxn ang="0">
                  <a:pos x="131" y="336"/>
                </a:cxn>
                <a:cxn ang="0">
                  <a:pos x="71" y="344"/>
                </a:cxn>
                <a:cxn ang="0">
                  <a:pos x="21" y="344"/>
                </a:cxn>
                <a:cxn ang="0">
                  <a:pos x="19" y="319"/>
                </a:cxn>
                <a:cxn ang="0">
                  <a:pos x="56" y="278"/>
                </a:cxn>
                <a:cxn ang="0">
                  <a:pos x="93" y="240"/>
                </a:cxn>
                <a:cxn ang="0">
                  <a:pos x="129" y="203"/>
                </a:cxn>
                <a:cxn ang="0">
                  <a:pos x="146" y="183"/>
                </a:cxn>
                <a:cxn ang="0">
                  <a:pos x="155" y="172"/>
                </a:cxn>
                <a:cxn ang="0">
                  <a:pos x="165" y="157"/>
                </a:cxn>
                <a:cxn ang="0">
                  <a:pos x="170" y="143"/>
                </a:cxn>
                <a:cxn ang="0">
                  <a:pos x="157" y="129"/>
                </a:cxn>
                <a:cxn ang="0">
                  <a:pos x="137" y="116"/>
                </a:cxn>
                <a:cxn ang="0">
                  <a:pos x="115" y="105"/>
                </a:cxn>
                <a:cxn ang="0">
                  <a:pos x="94" y="93"/>
                </a:cxn>
                <a:cxn ang="0">
                  <a:pos x="85" y="79"/>
                </a:cxn>
                <a:cxn ang="0">
                  <a:pos x="94" y="59"/>
                </a:cxn>
                <a:cxn ang="0">
                  <a:pos x="111" y="36"/>
                </a:cxn>
                <a:cxn ang="0">
                  <a:pos x="129" y="11"/>
                </a:cxn>
                <a:cxn ang="0">
                  <a:pos x="167" y="1"/>
                </a:cxn>
                <a:cxn ang="0">
                  <a:pos x="226" y="14"/>
                </a:cxn>
                <a:cxn ang="0">
                  <a:pos x="281" y="35"/>
                </a:cxn>
                <a:cxn ang="0">
                  <a:pos x="330" y="61"/>
                </a:cxn>
                <a:cxn ang="0">
                  <a:pos x="372" y="89"/>
                </a:cxn>
                <a:cxn ang="0">
                  <a:pos x="406" y="116"/>
                </a:cxn>
                <a:cxn ang="0">
                  <a:pos x="429" y="137"/>
                </a:cxn>
                <a:cxn ang="0">
                  <a:pos x="442" y="150"/>
                </a:cxn>
              </a:cxnLst>
              <a:rect l="0" t="0" r="r" b="b"/>
              <a:pathLst>
                <a:path w="443" h="345">
                  <a:moveTo>
                    <a:pt x="443" y="152"/>
                  </a:moveTo>
                  <a:lnTo>
                    <a:pt x="425" y="177"/>
                  </a:lnTo>
                  <a:lnTo>
                    <a:pt x="406" y="201"/>
                  </a:lnTo>
                  <a:lnTo>
                    <a:pt x="381" y="223"/>
                  </a:lnTo>
                  <a:lnTo>
                    <a:pt x="355" y="243"/>
                  </a:lnTo>
                  <a:lnTo>
                    <a:pt x="325" y="261"/>
                  </a:lnTo>
                  <a:lnTo>
                    <a:pt x="294" y="278"/>
                  </a:lnTo>
                  <a:lnTo>
                    <a:pt x="262" y="294"/>
                  </a:lnTo>
                  <a:lnTo>
                    <a:pt x="229" y="307"/>
                  </a:lnTo>
                  <a:lnTo>
                    <a:pt x="196" y="318"/>
                  </a:lnTo>
                  <a:lnTo>
                    <a:pt x="163" y="328"/>
                  </a:lnTo>
                  <a:lnTo>
                    <a:pt x="131" y="336"/>
                  </a:lnTo>
                  <a:lnTo>
                    <a:pt x="101" y="341"/>
                  </a:lnTo>
                  <a:lnTo>
                    <a:pt x="71" y="344"/>
                  </a:lnTo>
                  <a:lnTo>
                    <a:pt x="44" y="345"/>
                  </a:lnTo>
                  <a:lnTo>
                    <a:pt x="21" y="344"/>
                  </a:lnTo>
                  <a:lnTo>
                    <a:pt x="0" y="341"/>
                  </a:lnTo>
                  <a:lnTo>
                    <a:pt x="19" y="319"/>
                  </a:lnTo>
                  <a:lnTo>
                    <a:pt x="37" y="298"/>
                  </a:lnTo>
                  <a:lnTo>
                    <a:pt x="56" y="278"/>
                  </a:lnTo>
                  <a:lnTo>
                    <a:pt x="74" y="259"/>
                  </a:lnTo>
                  <a:lnTo>
                    <a:pt x="93" y="240"/>
                  </a:lnTo>
                  <a:lnTo>
                    <a:pt x="111" y="222"/>
                  </a:lnTo>
                  <a:lnTo>
                    <a:pt x="129" y="203"/>
                  </a:lnTo>
                  <a:lnTo>
                    <a:pt x="145" y="184"/>
                  </a:lnTo>
                  <a:lnTo>
                    <a:pt x="146" y="183"/>
                  </a:lnTo>
                  <a:lnTo>
                    <a:pt x="151" y="178"/>
                  </a:lnTo>
                  <a:lnTo>
                    <a:pt x="155" y="172"/>
                  </a:lnTo>
                  <a:lnTo>
                    <a:pt x="161" y="166"/>
                  </a:lnTo>
                  <a:lnTo>
                    <a:pt x="165" y="157"/>
                  </a:lnTo>
                  <a:lnTo>
                    <a:pt x="168" y="150"/>
                  </a:lnTo>
                  <a:lnTo>
                    <a:pt x="170" y="143"/>
                  </a:lnTo>
                  <a:lnTo>
                    <a:pt x="167" y="136"/>
                  </a:lnTo>
                  <a:lnTo>
                    <a:pt x="157" y="129"/>
                  </a:lnTo>
                  <a:lnTo>
                    <a:pt x="147" y="122"/>
                  </a:lnTo>
                  <a:lnTo>
                    <a:pt x="137" y="116"/>
                  </a:lnTo>
                  <a:lnTo>
                    <a:pt x="126" y="110"/>
                  </a:lnTo>
                  <a:lnTo>
                    <a:pt x="115" y="105"/>
                  </a:lnTo>
                  <a:lnTo>
                    <a:pt x="105" y="100"/>
                  </a:lnTo>
                  <a:lnTo>
                    <a:pt x="94" y="93"/>
                  </a:lnTo>
                  <a:lnTo>
                    <a:pt x="84" y="86"/>
                  </a:lnTo>
                  <a:lnTo>
                    <a:pt x="85" y="79"/>
                  </a:lnTo>
                  <a:lnTo>
                    <a:pt x="89" y="69"/>
                  </a:lnTo>
                  <a:lnTo>
                    <a:pt x="94" y="59"/>
                  </a:lnTo>
                  <a:lnTo>
                    <a:pt x="102" y="47"/>
                  </a:lnTo>
                  <a:lnTo>
                    <a:pt x="111" y="36"/>
                  </a:lnTo>
                  <a:lnTo>
                    <a:pt x="120" y="23"/>
                  </a:lnTo>
                  <a:lnTo>
                    <a:pt x="129" y="11"/>
                  </a:lnTo>
                  <a:lnTo>
                    <a:pt x="137" y="0"/>
                  </a:lnTo>
                  <a:lnTo>
                    <a:pt x="167" y="1"/>
                  </a:lnTo>
                  <a:lnTo>
                    <a:pt x="197" y="6"/>
                  </a:lnTo>
                  <a:lnTo>
                    <a:pt x="226" y="14"/>
                  </a:lnTo>
                  <a:lnTo>
                    <a:pt x="255" y="23"/>
                  </a:lnTo>
                  <a:lnTo>
                    <a:pt x="281" y="35"/>
                  </a:lnTo>
                  <a:lnTo>
                    <a:pt x="306" y="47"/>
                  </a:lnTo>
                  <a:lnTo>
                    <a:pt x="330" y="61"/>
                  </a:lnTo>
                  <a:lnTo>
                    <a:pt x="352" y="76"/>
                  </a:lnTo>
                  <a:lnTo>
                    <a:pt x="372" y="89"/>
                  </a:lnTo>
                  <a:lnTo>
                    <a:pt x="390" y="104"/>
                  </a:lnTo>
                  <a:lnTo>
                    <a:pt x="406" y="116"/>
                  </a:lnTo>
                  <a:lnTo>
                    <a:pt x="419" y="128"/>
                  </a:lnTo>
                  <a:lnTo>
                    <a:pt x="429" y="137"/>
                  </a:lnTo>
                  <a:lnTo>
                    <a:pt x="437" y="146"/>
                  </a:lnTo>
                  <a:lnTo>
                    <a:pt x="442" y="150"/>
                  </a:lnTo>
                  <a:lnTo>
                    <a:pt x="443" y="152"/>
                  </a:lnTo>
                  <a:close/>
                </a:path>
              </a:pathLst>
            </a:custGeom>
            <a:solidFill>
              <a:srgbClr val="E2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87" name="Freeform 303"/>
            <p:cNvSpPr>
              <a:spLocks/>
            </p:cNvSpPr>
            <p:nvPr/>
          </p:nvSpPr>
          <p:spPr bwMode="auto">
            <a:xfrm>
              <a:off x="-482" y="3687"/>
              <a:ext cx="119" cy="67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64" y="29"/>
                </a:cxn>
                <a:cxn ang="0">
                  <a:pos x="81" y="39"/>
                </a:cxn>
                <a:cxn ang="0">
                  <a:pos x="98" y="48"/>
                </a:cxn>
                <a:cxn ang="0">
                  <a:pos x="115" y="58"/>
                </a:cxn>
                <a:cxn ang="0">
                  <a:pos x="132" y="67"/>
                </a:cxn>
                <a:cxn ang="0">
                  <a:pos x="149" y="77"/>
                </a:cxn>
                <a:cxn ang="0">
                  <a:pos x="166" y="86"/>
                </a:cxn>
                <a:cxn ang="0">
                  <a:pos x="182" y="96"/>
                </a:cxn>
                <a:cxn ang="0">
                  <a:pos x="199" y="105"/>
                </a:cxn>
                <a:cxn ang="0">
                  <a:pos x="215" y="114"/>
                </a:cxn>
                <a:cxn ang="0">
                  <a:pos x="232" y="124"/>
                </a:cxn>
                <a:cxn ang="0">
                  <a:pos x="250" y="133"/>
                </a:cxn>
                <a:cxn ang="0">
                  <a:pos x="267" y="143"/>
                </a:cxn>
                <a:cxn ang="0">
                  <a:pos x="285" y="152"/>
                </a:cxn>
                <a:cxn ang="0">
                  <a:pos x="303" y="163"/>
                </a:cxn>
                <a:cxn ang="0">
                  <a:pos x="322" y="172"/>
                </a:cxn>
                <a:cxn ang="0">
                  <a:pos x="326" y="176"/>
                </a:cxn>
                <a:cxn ang="0">
                  <a:pos x="332" y="179"/>
                </a:cxn>
                <a:cxn ang="0">
                  <a:pos x="338" y="181"/>
                </a:cxn>
                <a:cxn ang="0">
                  <a:pos x="344" y="182"/>
                </a:cxn>
                <a:cxn ang="0">
                  <a:pos x="349" y="184"/>
                </a:cxn>
                <a:cxn ang="0">
                  <a:pos x="354" y="186"/>
                </a:cxn>
                <a:cxn ang="0">
                  <a:pos x="356" y="191"/>
                </a:cxn>
                <a:cxn ang="0">
                  <a:pos x="356" y="197"/>
                </a:cxn>
                <a:cxn ang="0">
                  <a:pos x="344" y="199"/>
                </a:cxn>
                <a:cxn ang="0">
                  <a:pos x="333" y="196"/>
                </a:cxn>
                <a:cxn ang="0">
                  <a:pos x="323" y="192"/>
                </a:cxn>
                <a:cxn ang="0">
                  <a:pos x="313" y="186"/>
                </a:cxn>
                <a:cxn ang="0">
                  <a:pos x="304" y="180"/>
                </a:cxn>
                <a:cxn ang="0">
                  <a:pos x="294" y="173"/>
                </a:cxn>
                <a:cxn ang="0">
                  <a:pos x="284" y="168"/>
                </a:cxn>
                <a:cxn ang="0">
                  <a:pos x="273" y="164"/>
                </a:cxn>
                <a:cxn ang="0">
                  <a:pos x="267" y="162"/>
                </a:cxn>
                <a:cxn ang="0">
                  <a:pos x="257" y="156"/>
                </a:cxn>
                <a:cxn ang="0">
                  <a:pos x="243" y="149"/>
                </a:cxn>
                <a:cxn ang="0">
                  <a:pos x="226" y="140"/>
                </a:cxn>
                <a:cxn ang="0">
                  <a:pos x="206" y="128"/>
                </a:cxn>
                <a:cxn ang="0">
                  <a:pos x="185" y="117"/>
                </a:cxn>
                <a:cxn ang="0">
                  <a:pos x="162" y="103"/>
                </a:cxn>
                <a:cxn ang="0">
                  <a:pos x="139" y="89"/>
                </a:cxn>
                <a:cxn ang="0">
                  <a:pos x="116" y="76"/>
                </a:cxn>
                <a:cxn ang="0">
                  <a:pos x="92" y="63"/>
                </a:cxn>
                <a:cxn ang="0">
                  <a:pos x="71" y="50"/>
                </a:cxn>
                <a:cxn ang="0">
                  <a:pos x="51" y="39"/>
                </a:cxn>
                <a:cxn ang="0">
                  <a:pos x="35" y="29"/>
                </a:cxn>
                <a:cxn ang="0">
                  <a:pos x="20" y="21"/>
                </a:cxn>
                <a:cxn ang="0">
                  <a:pos x="12" y="16"/>
                </a:cxn>
                <a:cxn ang="0">
                  <a:pos x="6" y="13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7" y="0"/>
                </a:cxn>
                <a:cxn ang="0">
                  <a:pos x="13" y="1"/>
                </a:cxn>
                <a:cxn ang="0">
                  <a:pos x="19" y="3"/>
                </a:cxn>
                <a:cxn ang="0">
                  <a:pos x="25" y="5"/>
                </a:cxn>
                <a:cxn ang="0">
                  <a:pos x="30" y="8"/>
                </a:cxn>
                <a:cxn ang="0">
                  <a:pos x="36" y="12"/>
                </a:cxn>
                <a:cxn ang="0">
                  <a:pos x="40" y="16"/>
                </a:cxn>
                <a:cxn ang="0">
                  <a:pos x="46" y="20"/>
                </a:cxn>
              </a:cxnLst>
              <a:rect l="0" t="0" r="r" b="b"/>
              <a:pathLst>
                <a:path w="356" h="199">
                  <a:moveTo>
                    <a:pt x="46" y="20"/>
                  </a:moveTo>
                  <a:lnTo>
                    <a:pt x="64" y="29"/>
                  </a:lnTo>
                  <a:lnTo>
                    <a:pt x="81" y="39"/>
                  </a:lnTo>
                  <a:lnTo>
                    <a:pt x="98" y="48"/>
                  </a:lnTo>
                  <a:lnTo>
                    <a:pt x="115" y="58"/>
                  </a:lnTo>
                  <a:lnTo>
                    <a:pt x="132" y="67"/>
                  </a:lnTo>
                  <a:lnTo>
                    <a:pt x="149" y="77"/>
                  </a:lnTo>
                  <a:lnTo>
                    <a:pt x="166" y="86"/>
                  </a:lnTo>
                  <a:lnTo>
                    <a:pt x="182" y="96"/>
                  </a:lnTo>
                  <a:lnTo>
                    <a:pt x="199" y="105"/>
                  </a:lnTo>
                  <a:lnTo>
                    <a:pt x="215" y="114"/>
                  </a:lnTo>
                  <a:lnTo>
                    <a:pt x="232" y="124"/>
                  </a:lnTo>
                  <a:lnTo>
                    <a:pt x="250" y="133"/>
                  </a:lnTo>
                  <a:lnTo>
                    <a:pt x="267" y="143"/>
                  </a:lnTo>
                  <a:lnTo>
                    <a:pt x="285" y="152"/>
                  </a:lnTo>
                  <a:lnTo>
                    <a:pt x="303" y="163"/>
                  </a:lnTo>
                  <a:lnTo>
                    <a:pt x="322" y="172"/>
                  </a:lnTo>
                  <a:lnTo>
                    <a:pt x="326" y="176"/>
                  </a:lnTo>
                  <a:lnTo>
                    <a:pt x="332" y="179"/>
                  </a:lnTo>
                  <a:lnTo>
                    <a:pt x="338" y="181"/>
                  </a:lnTo>
                  <a:lnTo>
                    <a:pt x="344" y="182"/>
                  </a:lnTo>
                  <a:lnTo>
                    <a:pt x="349" y="184"/>
                  </a:lnTo>
                  <a:lnTo>
                    <a:pt x="354" y="186"/>
                  </a:lnTo>
                  <a:lnTo>
                    <a:pt x="356" y="191"/>
                  </a:lnTo>
                  <a:lnTo>
                    <a:pt x="356" y="197"/>
                  </a:lnTo>
                  <a:lnTo>
                    <a:pt x="344" y="199"/>
                  </a:lnTo>
                  <a:lnTo>
                    <a:pt x="333" y="196"/>
                  </a:lnTo>
                  <a:lnTo>
                    <a:pt x="323" y="192"/>
                  </a:lnTo>
                  <a:lnTo>
                    <a:pt x="313" y="186"/>
                  </a:lnTo>
                  <a:lnTo>
                    <a:pt x="304" y="180"/>
                  </a:lnTo>
                  <a:lnTo>
                    <a:pt x="294" y="173"/>
                  </a:lnTo>
                  <a:lnTo>
                    <a:pt x="284" y="168"/>
                  </a:lnTo>
                  <a:lnTo>
                    <a:pt x="273" y="164"/>
                  </a:lnTo>
                  <a:lnTo>
                    <a:pt x="267" y="162"/>
                  </a:lnTo>
                  <a:lnTo>
                    <a:pt x="257" y="156"/>
                  </a:lnTo>
                  <a:lnTo>
                    <a:pt x="243" y="149"/>
                  </a:lnTo>
                  <a:lnTo>
                    <a:pt x="226" y="140"/>
                  </a:lnTo>
                  <a:lnTo>
                    <a:pt x="206" y="128"/>
                  </a:lnTo>
                  <a:lnTo>
                    <a:pt x="185" y="117"/>
                  </a:lnTo>
                  <a:lnTo>
                    <a:pt x="162" y="103"/>
                  </a:lnTo>
                  <a:lnTo>
                    <a:pt x="139" y="89"/>
                  </a:lnTo>
                  <a:lnTo>
                    <a:pt x="116" y="76"/>
                  </a:lnTo>
                  <a:lnTo>
                    <a:pt x="92" y="63"/>
                  </a:lnTo>
                  <a:lnTo>
                    <a:pt x="71" y="50"/>
                  </a:lnTo>
                  <a:lnTo>
                    <a:pt x="51" y="39"/>
                  </a:lnTo>
                  <a:lnTo>
                    <a:pt x="35" y="29"/>
                  </a:lnTo>
                  <a:lnTo>
                    <a:pt x="20" y="21"/>
                  </a:lnTo>
                  <a:lnTo>
                    <a:pt x="12" y="16"/>
                  </a:lnTo>
                  <a:lnTo>
                    <a:pt x="6" y="13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9" y="3"/>
                  </a:lnTo>
                  <a:lnTo>
                    <a:pt x="25" y="5"/>
                  </a:lnTo>
                  <a:lnTo>
                    <a:pt x="30" y="8"/>
                  </a:lnTo>
                  <a:lnTo>
                    <a:pt x="36" y="12"/>
                  </a:lnTo>
                  <a:lnTo>
                    <a:pt x="40" y="16"/>
                  </a:lnTo>
                  <a:lnTo>
                    <a:pt x="46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88" name="Freeform 304"/>
            <p:cNvSpPr>
              <a:spLocks/>
            </p:cNvSpPr>
            <p:nvPr/>
          </p:nvSpPr>
          <p:spPr bwMode="auto">
            <a:xfrm>
              <a:off x="-750" y="3702"/>
              <a:ext cx="138" cy="123"/>
            </a:xfrm>
            <a:custGeom>
              <a:avLst/>
              <a:gdLst/>
              <a:ahLst/>
              <a:cxnLst>
                <a:cxn ang="0">
                  <a:pos x="411" y="76"/>
                </a:cxn>
                <a:cxn ang="0">
                  <a:pos x="412" y="82"/>
                </a:cxn>
                <a:cxn ang="0">
                  <a:pos x="411" y="93"/>
                </a:cxn>
                <a:cxn ang="0">
                  <a:pos x="409" y="106"/>
                </a:cxn>
                <a:cxn ang="0">
                  <a:pos x="406" y="122"/>
                </a:cxn>
                <a:cxn ang="0">
                  <a:pos x="399" y="142"/>
                </a:cxn>
                <a:cxn ang="0">
                  <a:pos x="391" y="163"/>
                </a:cxn>
                <a:cxn ang="0">
                  <a:pos x="380" y="186"/>
                </a:cxn>
                <a:cxn ang="0">
                  <a:pos x="367" y="210"/>
                </a:cxn>
                <a:cxn ang="0">
                  <a:pos x="348" y="231"/>
                </a:cxn>
                <a:cxn ang="0">
                  <a:pos x="330" y="254"/>
                </a:cxn>
                <a:cxn ang="0">
                  <a:pos x="314" y="276"/>
                </a:cxn>
                <a:cxn ang="0">
                  <a:pos x="297" y="297"/>
                </a:cxn>
                <a:cxn ang="0">
                  <a:pos x="277" y="318"/>
                </a:cxn>
                <a:cxn ang="0">
                  <a:pos x="256" y="337"/>
                </a:cxn>
                <a:cxn ang="0">
                  <a:pos x="230" y="353"/>
                </a:cxn>
                <a:cxn ang="0">
                  <a:pos x="200" y="367"/>
                </a:cxn>
                <a:cxn ang="0">
                  <a:pos x="186" y="366"/>
                </a:cxn>
                <a:cxn ang="0">
                  <a:pos x="173" y="365"/>
                </a:cxn>
                <a:cxn ang="0">
                  <a:pos x="160" y="364"/>
                </a:cxn>
                <a:cxn ang="0">
                  <a:pos x="148" y="360"/>
                </a:cxn>
                <a:cxn ang="0">
                  <a:pos x="134" y="358"/>
                </a:cxn>
                <a:cxn ang="0">
                  <a:pos x="122" y="355"/>
                </a:cxn>
                <a:cxn ang="0">
                  <a:pos x="110" y="351"/>
                </a:cxn>
                <a:cxn ang="0">
                  <a:pos x="98" y="348"/>
                </a:cxn>
                <a:cxn ang="0">
                  <a:pos x="86" y="344"/>
                </a:cxn>
                <a:cxn ang="0">
                  <a:pos x="73" y="340"/>
                </a:cxn>
                <a:cxn ang="0">
                  <a:pos x="61" y="336"/>
                </a:cxn>
                <a:cxn ang="0">
                  <a:pos x="49" y="332"/>
                </a:cxn>
                <a:cxn ang="0">
                  <a:pos x="37" y="329"/>
                </a:cxn>
                <a:cxn ang="0">
                  <a:pos x="25" y="326"/>
                </a:cxn>
                <a:cxn ang="0">
                  <a:pos x="13" y="323"/>
                </a:cxn>
                <a:cxn ang="0">
                  <a:pos x="0" y="319"/>
                </a:cxn>
                <a:cxn ang="0">
                  <a:pos x="3" y="310"/>
                </a:cxn>
                <a:cxn ang="0">
                  <a:pos x="11" y="288"/>
                </a:cxn>
                <a:cxn ang="0">
                  <a:pos x="27" y="255"/>
                </a:cxn>
                <a:cxn ang="0">
                  <a:pos x="47" y="217"/>
                </a:cxn>
                <a:cxn ang="0">
                  <a:pos x="70" y="175"/>
                </a:cxn>
                <a:cxn ang="0">
                  <a:pos x="97" y="132"/>
                </a:cxn>
                <a:cxn ang="0">
                  <a:pos x="123" y="93"/>
                </a:cxn>
                <a:cxn ang="0">
                  <a:pos x="150" y="60"/>
                </a:cxn>
                <a:cxn ang="0">
                  <a:pos x="153" y="57"/>
                </a:cxn>
                <a:cxn ang="0">
                  <a:pos x="161" y="50"/>
                </a:cxn>
                <a:cxn ang="0">
                  <a:pos x="173" y="40"/>
                </a:cxn>
                <a:cxn ang="0">
                  <a:pos x="186" y="29"/>
                </a:cxn>
                <a:cxn ang="0">
                  <a:pos x="202" y="18"/>
                </a:cxn>
                <a:cxn ang="0">
                  <a:pos x="216" y="9"/>
                </a:cxn>
                <a:cxn ang="0">
                  <a:pos x="229" y="2"/>
                </a:cxn>
                <a:cxn ang="0">
                  <a:pos x="239" y="1"/>
                </a:cxn>
                <a:cxn ang="0">
                  <a:pos x="253" y="0"/>
                </a:cxn>
                <a:cxn ang="0">
                  <a:pos x="273" y="3"/>
                </a:cxn>
                <a:cxn ang="0">
                  <a:pos x="296" y="10"/>
                </a:cxn>
                <a:cxn ang="0">
                  <a:pos x="321" y="18"/>
                </a:cxn>
                <a:cxn ang="0">
                  <a:pos x="346" y="31"/>
                </a:cxn>
                <a:cxn ang="0">
                  <a:pos x="371" y="44"/>
                </a:cxn>
                <a:cxn ang="0">
                  <a:pos x="394" y="59"/>
                </a:cxn>
                <a:cxn ang="0">
                  <a:pos x="411" y="76"/>
                </a:cxn>
              </a:cxnLst>
              <a:rect l="0" t="0" r="r" b="b"/>
              <a:pathLst>
                <a:path w="412" h="367">
                  <a:moveTo>
                    <a:pt x="411" y="76"/>
                  </a:moveTo>
                  <a:lnTo>
                    <a:pt x="412" y="82"/>
                  </a:lnTo>
                  <a:lnTo>
                    <a:pt x="411" y="93"/>
                  </a:lnTo>
                  <a:lnTo>
                    <a:pt x="409" y="106"/>
                  </a:lnTo>
                  <a:lnTo>
                    <a:pt x="406" y="122"/>
                  </a:lnTo>
                  <a:lnTo>
                    <a:pt x="399" y="142"/>
                  </a:lnTo>
                  <a:lnTo>
                    <a:pt x="391" y="163"/>
                  </a:lnTo>
                  <a:lnTo>
                    <a:pt x="380" y="186"/>
                  </a:lnTo>
                  <a:lnTo>
                    <a:pt x="367" y="210"/>
                  </a:lnTo>
                  <a:lnTo>
                    <a:pt x="348" y="231"/>
                  </a:lnTo>
                  <a:lnTo>
                    <a:pt x="330" y="254"/>
                  </a:lnTo>
                  <a:lnTo>
                    <a:pt x="314" y="276"/>
                  </a:lnTo>
                  <a:lnTo>
                    <a:pt x="297" y="297"/>
                  </a:lnTo>
                  <a:lnTo>
                    <a:pt x="277" y="318"/>
                  </a:lnTo>
                  <a:lnTo>
                    <a:pt x="256" y="337"/>
                  </a:lnTo>
                  <a:lnTo>
                    <a:pt x="230" y="353"/>
                  </a:lnTo>
                  <a:lnTo>
                    <a:pt x="200" y="367"/>
                  </a:lnTo>
                  <a:lnTo>
                    <a:pt x="186" y="366"/>
                  </a:lnTo>
                  <a:lnTo>
                    <a:pt x="173" y="365"/>
                  </a:lnTo>
                  <a:lnTo>
                    <a:pt x="160" y="364"/>
                  </a:lnTo>
                  <a:lnTo>
                    <a:pt x="148" y="360"/>
                  </a:lnTo>
                  <a:lnTo>
                    <a:pt x="134" y="358"/>
                  </a:lnTo>
                  <a:lnTo>
                    <a:pt x="122" y="355"/>
                  </a:lnTo>
                  <a:lnTo>
                    <a:pt x="110" y="351"/>
                  </a:lnTo>
                  <a:lnTo>
                    <a:pt x="98" y="348"/>
                  </a:lnTo>
                  <a:lnTo>
                    <a:pt x="86" y="344"/>
                  </a:lnTo>
                  <a:lnTo>
                    <a:pt x="73" y="340"/>
                  </a:lnTo>
                  <a:lnTo>
                    <a:pt x="61" y="336"/>
                  </a:lnTo>
                  <a:lnTo>
                    <a:pt x="49" y="332"/>
                  </a:lnTo>
                  <a:lnTo>
                    <a:pt x="37" y="329"/>
                  </a:lnTo>
                  <a:lnTo>
                    <a:pt x="25" y="326"/>
                  </a:lnTo>
                  <a:lnTo>
                    <a:pt x="13" y="323"/>
                  </a:lnTo>
                  <a:lnTo>
                    <a:pt x="0" y="319"/>
                  </a:lnTo>
                  <a:lnTo>
                    <a:pt x="3" y="310"/>
                  </a:lnTo>
                  <a:lnTo>
                    <a:pt x="11" y="288"/>
                  </a:lnTo>
                  <a:lnTo>
                    <a:pt x="27" y="255"/>
                  </a:lnTo>
                  <a:lnTo>
                    <a:pt x="47" y="217"/>
                  </a:lnTo>
                  <a:lnTo>
                    <a:pt x="70" y="175"/>
                  </a:lnTo>
                  <a:lnTo>
                    <a:pt x="97" y="132"/>
                  </a:lnTo>
                  <a:lnTo>
                    <a:pt x="123" y="93"/>
                  </a:lnTo>
                  <a:lnTo>
                    <a:pt x="150" y="60"/>
                  </a:lnTo>
                  <a:lnTo>
                    <a:pt x="153" y="57"/>
                  </a:lnTo>
                  <a:lnTo>
                    <a:pt x="161" y="50"/>
                  </a:lnTo>
                  <a:lnTo>
                    <a:pt x="173" y="40"/>
                  </a:lnTo>
                  <a:lnTo>
                    <a:pt x="186" y="29"/>
                  </a:lnTo>
                  <a:lnTo>
                    <a:pt x="202" y="18"/>
                  </a:lnTo>
                  <a:lnTo>
                    <a:pt x="216" y="9"/>
                  </a:lnTo>
                  <a:lnTo>
                    <a:pt x="229" y="2"/>
                  </a:lnTo>
                  <a:lnTo>
                    <a:pt x="239" y="1"/>
                  </a:lnTo>
                  <a:lnTo>
                    <a:pt x="253" y="0"/>
                  </a:lnTo>
                  <a:lnTo>
                    <a:pt x="273" y="3"/>
                  </a:lnTo>
                  <a:lnTo>
                    <a:pt x="296" y="10"/>
                  </a:lnTo>
                  <a:lnTo>
                    <a:pt x="321" y="18"/>
                  </a:lnTo>
                  <a:lnTo>
                    <a:pt x="346" y="31"/>
                  </a:lnTo>
                  <a:lnTo>
                    <a:pt x="371" y="44"/>
                  </a:lnTo>
                  <a:lnTo>
                    <a:pt x="394" y="59"/>
                  </a:lnTo>
                  <a:lnTo>
                    <a:pt x="411" y="76"/>
                  </a:lnTo>
                  <a:close/>
                </a:path>
              </a:pathLst>
            </a:custGeom>
            <a:solidFill>
              <a:srgbClr val="E2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89" name="Freeform 305"/>
            <p:cNvSpPr>
              <a:spLocks/>
            </p:cNvSpPr>
            <p:nvPr/>
          </p:nvSpPr>
          <p:spPr bwMode="auto">
            <a:xfrm>
              <a:off x="-496" y="3704"/>
              <a:ext cx="111" cy="64"/>
            </a:xfrm>
            <a:custGeom>
              <a:avLst/>
              <a:gdLst/>
              <a:ahLst/>
              <a:cxnLst>
                <a:cxn ang="0">
                  <a:pos x="334" y="176"/>
                </a:cxn>
                <a:cxn ang="0">
                  <a:pos x="334" y="192"/>
                </a:cxn>
                <a:cxn ang="0">
                  <a:pos x="313" y="181"/>
                </a:cxn>
                <a:cxn ang="0">
                  <a:pos x="292" y="171"/>
                </a:cxn>
                <a:cxn ang="0">
                  <a:pos x="271" y="160"/>
                </a:cxn>
                <a:cxn ang="0">
                  <a:pos x="251" y="149"/>
                </a:cxn>
                <a:cxn ang="0">
                  <a:pos x="230" y="136"/>
                </a:cxn>
                <a:cxn ang="0">
                  <a:pos x="209" y="124"/>
                </a:cxn>
                <a:cxn ang="0">
                  <a:pos x="189" y="112"/>
                </a:cxn>
                <a:cxn ang="0">
                  <a:pos x="168" y="100"/>
                </a:cxn>
                <a:cxn ang="0">
                  <a:pos x="148" y="88"/>
                </a:cxn>
                <a:cxn ang="0">
                  <a:pos x="127" y="76"/>
                </a:cxn>
                <a:cxn ang="0">
                  <a:pos x="107" y="64"/>
                </a:cxn>
                <a:cxn ang="0">
                  <a:pos x="86" y="53"/>
                </a:cxn>
                <a:cxn ang="0">
                  <a:pos x="65" y="42"/>
                </a:cxn>
                <a:cxn ang="0">
                  <a:pos x="44" y="32"/>
                </a:cxn>
                <a:cxn ang="0">
                  <a:pos x="23" y="22"/>
                </a:cxn>
                <a:cxn ang="0">
                  <a:pos x="1" y="13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6" y="0"/>
                </a:cxn>
                <a:cxn ang="0">
                  <a:pos x="26" y="10"/>
                </a:cxn>
                <a:cxn ang="0">
                  <a:pos x="46" y="20"/>
                </a:cxn>
                <a:cxn ang="0">
                  <a:pos x="66" y="31"/>
                </a:cxn>
                <a:cxn ang="0">
                  <a:pos x="87" y="41"/>
                </a:cxn>
                <a:cxn ang="0">
                  <a:pos x="107" y="53"/>
                </a:cxn>
                <a:cxn ang="0">
                  <a:pos x="127" y="63"/>
                </a:cxn>
                <a:cxn ang="0">
                  <a:pos x="148" y="75"/>
                </a:cxn>
                <a:cxn ang="0">
                  <a:pos x="168" y="87"/>
                </a:cxn>
                <a:cxn ang="0">
                  <a:pos x="189" y="98"/>
                </a:cxn>
                <a:cxn ang="0">
                  <a:pos x="209" y="110"/>
                </a:cxn>
                <a:cxn ang="0">
                  <a:pos x="230" y="121"/>
                </a:cxn>
                <a:cxn ang="0">
                  <a:pos x="251" y="133"/>
                </a:cxn>
                <a:cxn ang="0">
                  <a:pos x="271" y="144"/>
                </a:cxn>
                <a:cxn ang="0">
                  <a:pos x="292" y="155"/>
                </a:cxn>
                <a:cxn ang="0">
                  <a:pos x="313" y="165"/>
                </a:cxn>
                <a:cxn ang="0">
                  <a:pos x="334" y="176"/>
                </a:cxn>
              </a:cxnLst>
              <a:rect l="0" t="0" r="r" b="b"/>
              <a:pathLst>
                <a:path w="334" h="192">
                  <a:moveTo>
                    <a:pt x="334" y="176"/>
                  </a:moveTo>
                  <a:lnTo>
                    <a:pt x="334" y="192"/>
                  </a:lnTo>
                  <a:lnTo>
                    <a:pt x="313" y="181"/>
                  </a:lnTo>
                  <a:lnTo>
                    <a:pt x="292" y="171"/>
                  </a:lnTo>
                  <a:lnTo>
                    <a:pt x="271" y="160"/>
                  </a:lnTo>
                  <a:lnTo>
                    <a:pt x="251" y="149"/>
                  </a:lnTo>
                  <a:lnTo>
                    <a:pt x="230" y="136"/>
                  </a:lnTo>
                  <a:lnTo>
                    <a:pt x="209" y="124"/>
                  </a:lnTo>
                  <a:lnTo>
                    <a:pt x="189" y="112"/>
                  </a:lnTo>
                  <a:lnTo>
                    <a:pt x="168" y="100"/>
                  </a:lnTo>
                  <a:lnTo>
                    <a:pt x="148" y="88"/>
                  </a:lnTo>
                  <a:lnTo>
                    <a:pt x="127" y="76"/>
                  </a:lnTo>
                  <a:lnTo>
                    <a:pt x="107" y="64"/>
                  </a:lnTo>
                  <a:lnTo>
                    <a:pt x="86" y="53"/>
                  </a:lnTo>
                  <a:lnTo>
                    <a:pt x="65" y="42"/>
                  </a:lnTo>
                  <a:lnTo>
                    <a:pt x="44" y="32"/>
                  </a:lnTo>
                  <a:lnTo>
                    <a:pt x="23" y="22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0"/>
                  </a:lnTo>
                  <a:lnTo>
                    <a:pt x="26" y="10"/>
                  </a:lnTo>
                  <a:lnTo>
                    <a:pt x="46" y="20"/>
                  </a:lnTo>
                  <a:lnTo>
                    <a:pt x="66" y="31"/>
                  </a:lnTo>
                  <a:lnTo>
                    <a:pt x="87" y="41"/>
                  </a:lnTo>
                  <a:lnTo>
                    <a:pt x="107" y="53"/>
                  </a:lnTo>
                  <a:lnTo>
                    <a:pt x="127" y="63"/>
                  </a:lnTo>
                  <a:lnTo>
                    <a:pt x="148" y="75"/>
                  </a:lnTo>
                  <a:lnTo>
                    <a:pt x="168" y="87"/>
                  </a:lnTo>
                  <a:lnTo>
                    <a:pt x="189" y="98"/>
                  </a:lnTo>
                  <a:lnTo>
                    <a:pt x="209" y="110"/>
                  </a:lnTo>
                  <a:lnTo>
                    <a:pt x="230" y="121"/>
                  </a:lnTo>
                  <a:lnTo>
                    <a:pt x="251" y="133"/>
                  </a:lnTo>
                  <a:lnTo>
                    <a:pt x="271" y="144"/>
                  </a:lnTo>
                  <a:lnTo>
                    <a:pt x="292" y="155"/>
                  </a:lnTo>
                  <a:lnTo>
                    <a:pt x="313" y="165"/>
                  </a:lnTo>
                  <a:lnTo>
                    <a:pt x="334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90" name="Freeform 306"/>
            <p:cNvSpPr>
              <a:spLocks/>
            </p:cNvSpPr>
            <p:nvPr/>
          </p:nvSpPr>
          <p:spPr bwMode="auto">
            <a:xfrm>
              <a:off x="-511" y="3720"/>
              <a:ext cx="115" cy="65"/>
            </a:xfrm>
            <a:custGeom>
              <a:avLst/>
              <a:gdLst/>
              <a:ahLst/>
              <a:cxnLst>
                <a:cxn ang="0">
                  <a:pos x="347" y="181"/>
                </a:cxn>
                <a:cxn ang="0">
                  <a:pos x="344" y="182"/>
                </a:cxn>
                <a:cxn ang="0">
                  <a:pos x="344" y="187"/>
                </a:cxn>
                <a:cxn ang="0">
                  <a:pos x="342" y="192"/>
                </a:cxn>
                <a:cxn ang="0">
                  <a:pos x="335" y="193"/>
                </a:cxn>
                <a:cxn ang="0">
                  <a:pos x="317" y="184"/>
                </a:cxn>
                <a:cxn ang="0">
                  <a:pos x="294" y="172"/>
                </a:cxn>
                <a:cxn ang="0">
                  <a:pos x="271" y="160"/>
                </a:cxn>
                <a:cxn ang="0">
                  <a:pos x="249" y="148"/>
                </a:cxn>
                <a:cxn ang="0">
                  <a:pos x="228" y="136"/>
                </a:cxn>
                <a:cxn ang="0">
                  <a:pos x="211" y="127"/>
                </a:cxn>
                <a:cxn ang="0">
                  <a:pos x="200" y="121"/>
                </a:cxn>
                <a:cxn ang="0">
                  <a:pos x="196" y="118"/>
                </a:cxn>
                <a:cxn ang="0">
                  <a:pos x="188" y="112"/>
                </a:cxn>
                <a:cxn ang="0">
                  <a:pos x="177" y="106"/>
                </a:cxn>
                <a:cxn ang="0">
                  <a:pos x="166" y="98"/>
                </a:cxn>
                <a:cxn ang="0">
                  <a:pos x="153" y="91"/>
                </a:cxn>
                <a:cxn ang="0">
                  <a:pos x="138" y="83"/>
                </a:cxn>
                <a:cxn ang="0">
                  <a:pos x="123" y="74"/>
                </a:cxn>
                <a:cxn ang="0">
                  <a:pos x="107" y="66"/>
                </a:cxn>
                <a:cxn ang="0">
                  <a:pos x="92" y="57"/>
                </a:cxn>
                <a:cxn ang="0">
                  <a:pos x="75" y="49"/>
                </a:cxn>
                <a:cxn ang="0">
                  <a:pos x="61" y="41"/>
                </a:cxn>
                <a:cxn ang="0">
                  <a:pos x="46" y="33"/>
                </a:cxn>
                <a:cxn ang="0">
                  <a:pos x="33" y="26"/>
                </a:cxn>
                <a:cxn ang="0">
                  <a:pos x="22" y="20"/>
                </a:cxn>
                <a:cxn ang="0">
                  <a:pos x="12" y="14"/>
                </a:cxn>
                <a:cxn ang="0">
                  <a:pos x="5" y="9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9" y="10"/>
                </a:cxn>
                <a:cxn ang="0">
                  <a:pos x="50" y="22"/>
                </a:cxn>
                <a:cxn ang="0">
                  <a:pos x="71" y="33"/>
                </a:cxn>
                <a:cxn ang="0">
                  <a:pos x="93" y="45"/>
                </a:cxn>
                <a:cxn ang="0">
                  <a:pos x="114" y="56"/>
                </a:cxn>
                <a:cxn ang="0">
                  <a:pos x="135" y="69"/>
                </a:cxn>
                <a:cxn ang="0">
                  <a:pos x="156" y="81"/>
                </a:cxn>
                <a:cxn ang="0">
                  <a:pos x="177" y="92"/>
                </a:cxn>
                <a:cxn ang="0">
                  <a:pos x="198" y="105"/>
                </a:cxn>
                <a:cxn ang="0">
                  <a:pos x="219" y="116"/>
                </a:cxn>
                <a:cxn ang="0">
                  <a:pos x="240" y="128"/>
                </a:cxn>
                <a:cxn ang="0">
                  <a:pos x="261" y="139"/>
                </a:cxn>
                <a:cxn ang="0">
                  <a:pos x="282" y="150"/>
                </a:cxn>
                <a:cxn ang="0">
                  <a:pos x="303" y="161"/>
                </a:cxn>
                <a:cxn ang="0">
                  <a:pos x="326" y="172"/>
                </a:cxn>
                <a:cxn ang="0">
                  <a:pos x="347" y="181"/>
                </a:cxn>
              </a:cxnLst>
              <a:rect l="0" t="0" r="r" b="b"/>
              <a:pathLst>
                <a:path w="347" h="193">
                  <a:moveTo>
                    <a:pt x="347" y="181"/>
                  </a:moveTo>
                  <a:lnTo>
                    <a:pt x="344" y="182"/>
                  </a:lnTo>
                  <a:lnTo>
                    <a:pt x="344" y="187"/>
                  </a:lnTo>
                  <a:lnTo>
                    <a:pt x="342" y="192"/>
                  </a:lnTo>
                  <a:lnTo>
                    <a:pt x="335" y="193"/>
                  </a:lnTo>
                  <a:lnTo>
                    <a:pt x="317" y="184"/>
                  </a:lnTo>
                  <a:lnTo>
                    <a:pt x="294" y="172"/>
                  </a:lnTo>
                  <a:lnTo>
                    <a:pt x="271" y="160"/>
                  </a:lnTo>
                  <a:lnTo>
                    <a:pt x="249" y="148"/>
                  </a:lnTo>
                  <a:lnTo>
                    <a:pt x="228" y="136"/>
                  </a:lnTo>
                  <a:lnTo>
                    <a:pt x="211" y="127"/>
                  </a:lnTo>
                  <a:lnTo>
                    <a:pt x="200" y="121"/>
                  </a:lnTo>
                  <a:lnTo>
                    <a:pt x="196" y="118"/>
                  </a:lnTo>
                  <a:lnTo>
                    <a:pt x="188" y="112"/>
                  </a:lnTo>
                  <a:lnTo>
                    <a:pt x="177" y="106"/>
                  </a:lnTo>
                  <a:lnTo>
                    <a:pt x="166" y="98"/>
                  </a:lnTo>
                  <a:lnTo>
                    <a:pt x="153" y="91"/>
                  </a:lnTo>
                  <a:lnTo>
                    <a:pt x="138" y="83"/>
                  </a:lnTo>
                  <a:lnTo>
                    <a:pt x="123" y="74"/>
                  </a:lnTo>
                  <a:lnTo>
                    <a:pt x="107" y="66"/>
                  </a:lnTo>
                  <a:lnTo>
                    <a:pt x="92" y="57"/>
                  </a:lnTo>
                  <a:lnTo>
                    <a:pt x="75" y="49"/>
                  </a:lnTo>
                  <a:lnTo>
                    <a:pt x="61" y="41"/>
                  </a:lnTo>
                  <a:lnTo>
                    <a:pt x="46" y="33"/>
                  </a:lnTo>
                  <a:lnTo>
                    <a:pt x="33" y="26"/>
                  </a:lnTo>
                  <a:lnTo>
                    <a:pt x="22" y="20"/>
                  </a:lnTo>
                  <a:lnTo>
                    <a:pt x="12" y="14"/>
                  </a:lnTo>
                  <a:lnTo>
                    <a:pt x="5" y="9"/>
                  </a:lnTo>
                  <a:lnTo>
                    <a:pt x="0" y="6"/>
                  </a:lnTo>
                  <a:lnTo>
                    <a:pt x="6" y="0"/>
                  </a:lnTo>
                  <a:lnTo>
                    <a:pt x="29" y="10"/>
                  </a:lnTo>
                  <a:lnTo>
                    <a:pt x="50" y="22"/>
                  </a:lnTo>
                  <a:lnTo>
                    <a:pt x="71" y="33"/>
                  </a:lnTo>
                  <a:lnTo>
                    <a:pt x="93" y="45"/>
                  </a:lnTo>
                  <a:lnTo>
                    <a:pt x="114" y="56"/>
                  </a:lnTo>
                  <a:lnTo>
                    <a:pt x="135" y="69"/>
                  </a:lnTo>
                  <a:lnTo>
                    <a:pt x="156" y="81"/>
                  </a:lnTo>
                  <a:lnTo>
                    <a:pt x="177" y="92"/>
                  </a:lnTo>
                  <a:lnTo>
                    <a:pt x="198" y="105"/>
                  </a:lnTo>
                  <a:lnTo>
                    <a:pt x="219" y="116"/>
                  </a:lnTo>
                  <a:lnTo>
                    <a:pt x="240" y="128"/>
                  </a:lnTo>
                  <a:lnTo>
                    <a:pt x="261" y="139"/>
                  </a:lnTo>
                  <a:lnTo>
                    <a:pt x="282" y="150"/>
                  </a:lnTo>
                  <a:lnTo>
                    <a:pt x="303" y="161"/>
                  </a:lnTo>
                  <a:lnTo>
                    <a:pt x="326" y="172"/>
                  </a:lnTo>
                  <a:lnTo>
                    <a:pt x="347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91" name="Freeform 307"/>
            <p:cNvSpPr>
              <a:spLocks/>
            </p:cNvSpPr>
            <p:nvPr/>
          </p:nvSpPr>
          <p:spPr bwMode="auto">
            <a:xfrm>
              <a:off x="-648" y="3723"/>
              <a:ext cx="158" cy="148"/>
            </a:xfrm>
            <a:custGeom>
              <a:avLst/>
              <a:gdLst/>
              <a:ahLst/>
              <a:cxnLst>
                <a:cxn ang="0">
                  <a:pos x="218" y="26"/>
                </a:cxn>
                <a:cxn ang="0">
                  <a:pos x="195" y="58"/>
                </a:cxn>
                <a:cxn ang="0">
                  <a:pos x="167" y="61"/>
                </a:cxn>
                <a:cxn ang="0">
                  <a:pos x="176" y="100"/>
                </a:cxn>
                <a:cxn ang="0">
                  <a:pos x="199" y="127"/>
                </a:cxn>
                <a:cxn ang="0">
                  <a:pos x="241" y="152"/>
                </a:cxn>
                <a:cxn ang="0">
                  <a:pos x="294" y="166"/>
                </a:cxn>
                <a:cxn ang="0">
                  <a:pos x="330" y="167"/>
                </a:cxn>
                <a:cxn ang="0">
                  <a:pos x="348" y="147"/>
                </a:cxn>
                <a:cxn ang="0">
                  <a:pos x="388" y="137"/>
                </a:cxn>
                <a:cxn ang="0">
                  <a:pos x="439" y="136"/>
                </a:cxn>
                <a:cxn ang="0">
                  <a:pos x="471" y="158"/>
                </a:cxn>
                <a:cxn ang="0">
                  <a:pos x="463" y="185"/>
                </a:cxn>
                <a:cxn ang="0">
                  <a:pos x="443" y="202"/>
                </a:cxn>
                <a:cxn ang="0">
                  <a:pos x="405" y="219"/>
                </a:cxn>
                <a:cxn ang="0">
                  <a:pos x="354" y="225"/>
                </a:cxn>
                <a:cxn ang="0">
                  <a:pos x="348" y="240"/>
                </a:cxn>
                <a:cxn ang="0">
                  <a:pos x="415" y="232"/>
                </a:cxn>
                <a:cxn ang="0">
                  <a:pos x="471" y="224"/>
                </a:cxn>
                <a:cxn ang="0">
                  <a:pos x="434" y="263"/>
                </a:cxn>
                <a:cxn ang="0">
                  <a:pos x="361" y="284"/>
                </a:cxn>
                <a:cxn ang="0">
                  <a:pos x="328" y="284"/>
                </a:cxn>
                <a:cxn ang="0">
                  <a:pos x="311" y="283"/>
                </a:cxn>
                <a:cxn ang="0">
                  <a:pos x="311" y="300"/>
                </a:cxn>
                <a:cxn ang="0">
                  <a:pos x="340" y="303"/>
                </a:cxn>
                <a:cxn ang="0">
                  <a:pos x="379" y="302"/>
                </a:cxn>
                <a:cxn ang="0">
                  <a:pos x="419" y="289"/>
                </a:cxn>
                <a:cxn ang="0">
                  <a:pos x="424" y="308"/>
                </a:cxn>
                <a:cxn ang="0">
                  <a:pos x="403" y="326"/>
                </a:cxn>
                <a:cxn ang="0">
                  <a:pos x="377" y="340"/>
                </a:cxn>
                <a:cxn ang="0">
                  <a:pos x="344" y="350"/>
                </a:cxn>
                <a:cxn ang="0">
                  <a:pos x="330" y="351"/>
                </a:cxn>
                <a:cxn ang="0">
                  <a:pos x="302" y="352"/>
                </a:cxn>
                <a:cxn ang="0">
                  <a:pos x="269" y="349"/>
                </a:cxn>
                <a:cxn ang="0">
                  <a:pos x="259" y="357"/>
                </a:cxn>
                <a:cxn ang="0">
                  <a:pos x="304" y="373"/>
                </a:cxn>
                <a:cxn ang="0">
                  <a:pos x="358" y="393"/>
                </a:cxn>
                <a:cxn ang="0">
                  <a:pos x="377" y="426"/>
                </a:cxn>
                <a:cxn ang="0">
                  <a:pos x="338" y="443"/>
                </a:cxn>
                <a:cxn ang="0">
                  <a:pos x="279" y="422"/>
                </a:cxn>
                <a:cxn ang="0">
                  <a:pos x="246" y="403"/>
                </a:cxn>
                <a:cxn ang="0">
                  <a:pos x="218" y="384"/>
                </a:cxn>
                <a:cxn ang="0">
                  <a:pos x="202" y="379"/>
                </a:cxn>
                <a:cxn ang="0">
                  <a:pos x="185" y="387"/>
                </a:cxn>
                <a:cxn ang="0">
                  <a:pos x="107" y="370"/>
                </a:cxn>
                <a:cxn ang="0">
                  <a:pos x="31" y="321"/>
                </a:cxn>
                <a:cxn ang="0">
                  <a:pos x="0" y="262"/>
                </a:cxn>
                <a:cxn ang="0">
                  <a:pos x="44" y="191"/>
                </a:cxn>
                <a:cxn ang="0">
                  <a:pos x="100" y="115"/>
                </a:cxn>
                <a:cxn ang="0">
                  <a:pos x="120" y="66"/>
                </a:cxn>
                <a:cxn ang="0">
                  <a:pos x="142" y="31"/>
                </a:cxn>
                <a:cxn ang="0">
                  <a:pos x="196" y="4"/>
                </a:cxn>
              </a:cxnLst>
              <a:rect l="0" t="0" r="r" b="b"/>
              <a:pathLst>
                <a:path w="473" h="444">
                  <a:moveTo>
                    <a:pt x="236" y="1"/>
                  </a:moveTo>
                  <a:lnTo>
                    <a:pt x="229" y="11"/>
                  </a:lnTo>
                  <a:lnTo>
                    <a:pt x="223" y="19"/>
                  </a:lnTo>
                  <a:lnTo>
                    <a:pt x="218" y="26"/>
                  </a:lnTo>
                  <a:lnTo>
                    <a:pt x="213" y="35"/>
                  </a:lnTo>
                  <a:lnTo>
                    <a:pt x="208" y="42"/>
                  </a:lnTo>
                  <a:lnTo>
                    <a:pt x="202" y="50"/>
                  </a:lnTo>
                  <a:lnTo>
                    <a:pt x="195" y="58"/>
                  </a:lnTo>
                  <a:lnTo>
                    <a:pt x="186" y="66"/>
                  </a:lnTo>
                  <a:lnTo>
                    <a:pt x="179" y="64"/>
                  </a:lnTo>
                  <a:lnTo>
                    <a:pt x="173" y="61"/>
                  </a:lnTo>
                  <a:lnTo>
                    <a:pt x="167" y="61"/>
                  </a:lnTo>
                  <a:lnTo>
                    <a:pt x="164" y="64"/>
                  </a:lnTo>
                  <a:lnTo>
                    <a:pt x="165" y="78"/>
                  </a:lnTo>
                  <a:lnTo>
                    <a:pt x="169" y="89"/>
                  </a:lnTo>
                  <a:lnTo>
                    <a:pt x="176" y="100"/>
                  </a:lnTo>
                  <a:lnTo>
                    <a:pt x="186" y="109"/>
                  </a:lnTo>
                  <a:lnTo>
                    <a:pt x="188" y="118"/>
                  </a:lnTo>
                  <a:lnTo>
                    <a:pt x="193" y="123"/>
                  </a:lnTo>
                  <a:lnTo>
                    <a:pt x="199" y="127"/>
                  </a:lnTo>
                  <a:lnTo>
                    <a:pt x="208" y="130"/>
                  </a:lnTo>
                  <a:lnTo>
                    <a:pt x="218" y="139"/>
                  </a:lnTo>
                  <a:lnTo>
                    <a:pt x="230" y="146"/>
                  </a:lnTo>
                  <a:lnTo>
                    <a:pt x="241" y="152"/>
                  </a:lnTo>
                  <a:lnTo>
                    <a:pt x="255" y="157"/>
                  </a:lnTo>
                  <a:lnTo>
                    <a:pt x="267" y="161"/>
                  </a:lnTo>
                  <a:lnTo>
                    <a:pt x="280" y="164"/>
                  </a:lnTo>
                  <a:lnTo>
                    <a:pt x="294" y="166"/>
                  </a:lnTo>
                  <a:lnTo>
                    <a:pt x="307" y="168"/>
                  </a:lnTo>
                  <a:lnTo>
                    <a:pt x="319" y="177"/>
                  </a:lnTo>
                  <a:lnTo>
                    <a:pt x="326" y="172"/>
                  </a:lnTo>
                  <a:lnTo>
                    <a:pt x="330" y="167"/>
                  </a:lnTo>
                  <a:lnTo>
                    <a:pt x="335" y="162"/>
                  </a:lnTo>
                  <a:lnTo>
                    <a:pt x="338" y="157"/>
                  </a:lnTo>
                  <a:lnTo>
                    <a:pt x="342" y="151"/>
                  </a:lnTo>
                  <a:lnTo>
                    <a:pt x="348" y="147"/>
                  </a:lnTo>
                  <a:lnTo>
                    <a:pt x="354" y="144"/>
                  </a:lnTo>
                  <a:lnTo>
                    <a:pt x="363" y="142"/>
                  </a:lnTo>
                  <a:lnTo>
                    <a:pt x="376" y="139"/>
                  </a:lnTo>
                  <a:lnTo>
                    <a:pt x="388" y="137"/>
                  </a:lnTo>
                  <a:lnTo>
                    <a:pt x="401" y="135"/>
                  </a:lnTo>
                  <a:lnTo>
                    <a:pt x="414" y="134"/>
                  </a:lnTo>
                  <a:lnTo>
                    <a:pt x="426" y="134"/>
                  </a:lnTo>
                  <a:lnTo>
                    <a:pt x="439" y="136"/>
                  </a:lnTo>
                  <a:lnTo>
                    <a:pt x="451" y="140"/>
                  </a:lnTo>
                  <a:lnTo>
                    <a:pt x="461" y="147"/>
                  </a:lnTo>
                  <a:lnTo>
                    <a:pt x="466" y="152"/>
                  </a:lnTo>
                  <a:lnTo>
                    <a:pt x="471" y="158"/>
                  </a:lnTo>
                  <a:lnTo>
                    <a:pt x="473" y="164"/>
                  </a:lnTo>
                  <a:lnTo>
                    <a:pt x="471" y="172"/>
                  </a:lnTo>
                  <a:lnTo>
                    <a:pt x="467" y="180"/>
                  </a:lnTo>
                  <a:lnTo>
                    <a:pt x="463" y="185"/>
                  </a:lnTo>
                  <a:lnTo>
                    <a:pt x="460" y="190"/>
                  </a:lnTo>
                  <a:lnTo>
                    <a:pt x="454" y="194"/>
                  </a:lnTo>
                  <a:lnTo>
                    <a:pt x="450" y="198"/>
                  </a:lnTo>
                  <a:lnTo>
                    <a:pt x="443" y="202"/>
                  </a:lnTo>
                  <a:lnTo>
                    <a:pt x="436" y="206"/>
                  </a:lnTo>
                  <a:lnTo>
                    <a:pt x="430" y="210"/>
                  </a:lnTo>
                  <a:lnTo>
                    <a:pt x="418" y="215"/>
                  </a:lnTo>
                  <a:lnTo>
                    <a:pt x="405" y="219"/>
                  </a:lnTo>
                  <a:lnTo>
                    <a:pt x="392" y="221"/>
                  </a:lnTo>
                  <a:lnTo>
                    <a:pt x="379" y="223"/>
                  </a:lnTo>
                  <a:lnTo>
                    <a:pt x="367" y="224"/>
                  </a:lnTo>
                  <a:lnTo>
                    <a:pt x="354" y="225"/>
                  </a:lnTo>
                  <a:lnTo>
                    <a:pt x="343" y="228"/>
                  </a:lnTo>
                  <a:lnTo>
                    <a:pt x="333" y="231"/>
                  </a:lnTo>
                  <a:lnTo>
                    <a:pt x="333" y="236"/>
                  </a:lnTo>
                  <a:lnTo>
                    <a:pt x="348" y="240"/>
                  </a:lnTo>
                  <a:lnTo>
                    <a:pt x="363" y="241"/>
                  </a:lnTo>
                  <a:lnTo>
                    <a:pt x="380" y="240"/>
                  </a:lnTo>
                  <a:lnTo>
                    <a:pt x="398" y="236"/>
                  </a:lnTo>
                  <a:lnTo>
                    <a:pt x="415" y="232"/>
                  </a:lnTo>
                  <a:lnTo>
                    <a:pt x="433" y="226"/>
                  </a:lnTo>
                  <a:lnTo>
                    <a:pt x="450" y="219"/>
                  </a:lnTo>
                  <a:lnTo>
                    <a:pt x="465" y="211"/>
                  </a:lnTo>
                  <a:lnTo>
                    <a:pt x="471" y="224"/>
                  </a:lnTo>
                  <a:lnTo>
                    <a:pt x="470" y="223"/>
                  </a:lnTo>
                  <a:lnTo>
                    <a:pt x="462" y="239"/>
                  </a:lnTo>
                  <a:lnTo>
                    <a:pt x="450" y="252"/>
                  </a:lnTo>
                  <a:lnTo>
                    <a:pt x="434" y="263"/>
                  </a:lnTo>
                  <a:lnTo>
                    <a:pt x="418" y="271"/>
                  </a:lnTo>
                  <a:lnTo>
                    <a:pt x="399" y="277"/>
                  </a:lnTo>
                  <a:lnTo>
                    <a:pt x="380" y="282"/>
                  </a:lnTo>
                  <a:lnTo>
                    <a:pt x="361" y="284"/>
                  </a:lnTo>
                  <a:lnTo>
                    <a:pt x="342" y="286"/>
                  </a:lnTo>
                  <a:lnTo>
                    <a:pt x="337" y="286"/>
                  </a:lnTo>
                  <a:lnTo>
                    <a:pt x="332" y="285"/>
                  </a:lnTo>
                  <a:lnTo>
                    <a:pt x="328" y="284"/>
                  </a:lnTo>
                  <a:lnTo>
                    <a:pt x="325" y="283"/>
                  </a:lnTo>
                  <a:lnTo>
                    <a:pt x="320" y="283"/>
                  </a:lnTo>
                  <a:lnTo>
                    <a:pt x="316" y="282"/>
                  </a:lnTo>
                  <a:lnTo>
                    <a:pt x="311" y="283"/>
                  </a:lnTo>
                  <a:lnTo>
                    <a:pt x="307" y="285"/>
                  </a:lnTo>
                  <a:lnTo>
                    <a:pt x="306" y="292"/>
                  </a:lnTo>
                  <a:lnTo>
                    <a:pt x="307" y="297"/>
                  </a:lnTo>
                  <a:lnTo>
                    <a:pt x="311" y="300"/>
                  </a:lnTo>
                  <a:lnTo>
                    <a:pt x="318" y="302"/>
                  </a:lnTo>
                  <a:lnTo>
                    <a:pt x="326" y="302"/>
                  </a:lnTo>
                  <a:lnTo>
                    <a:pt x="332" y="303"/>
                  </a:lnTo>
                  <a:lnTo>
                    <a:pt x="340" y="303"/>
                  </a:lnTo>
                  <a:lnTo>
                    <a:pt x="346" y="304"/>
                  </a:lnTo>
                  <a:lnTo>
                    <a:pt x="358" y="305"/>
                  </a:lnTo>
                  <a:lnTo>
                    <a:pt x="368" y="304"/>
                  </a:lnTo>
                  <a:lnTo>
                    <a:pt x="379" y="302"/>
                  </a:lnTo>
                  <a:lnTo>
                    <a:pt x="389" y="300"/>
                  </a:lnTo>
                  <a:lnTo>
                    <a:pt x="399" y="296"/>
                  </a:lnTo>
                  <a:lnTo>
                    <a:pt x="409" y="292"/>
                  </a:lnTo>
                  <a:lnTo>
                    <a:pt x="419" y="289"/>
                  </a:lnTo>
                  <a:lnTo>
                    <a:pt x="430" y="286"/>
                  </a:lnTo>
                  <a:lnTo>
                    <a:pt x="430" y="294"/>
                  </a:lnTo>
                  <a:lnTo>
                    <a:pt x="429" y="301"/>
                  </a:lnTo>
                  <a:lnTo>
                    <a:pt x="424" y="308"/>
                  </a:lnTo>
                  <a:lnTo>
                    <a:pt x="420" y="313"/>
                  </a:lnTo>
                  <a:lnTo>
                    <a:pt x="414" y="318"/>
                  </a:lnTo>
                  <a:lnTo>
                    <a:pt x="409" y="323"/>
                  </a:lnTo>
                  <a:lnTo>
                    <a:pt x="403" y="326"/>
                  </a:lnTo>
                  <a:lnTo>
                    <a:pt x="399" y="329"/>
                  </a:lnTo>
                  <a:lnTo>
                    <a:pt x="392" y="334"/>
                  </a:lnTo>
                  <a:lnTo>
                    <a:pt x="384" y="337"/>
                  </a:lnTo>
                  <a:lnTo>
                    <a:pt x="377" y="340"/>
                  </a:lnTo>
                  <a:lnTo>
                    <a:pt x="369" y="344"/>
                  </a:lnTo>
                  <a:lnTo>
                    <a:pt x="361" y="346"/>
                  </a:lnTo>
                  <a:lnTo>
                    <a:pt x="352" y="348"/>
                  </a:lnTo>
                  <a:lnTo>
                    <a:pt x="344" y="350"/>
                  </a:lnTo>
                  <a:lnTo>
                    <a:pt x="337" y="352"/>
                  </a:lnTo>
                  <a:lnTo>
                    <a:pt x="336" y="352"/>
                  </a:lnTo>
                  <a:lnTo>
                    <a:pt x="333" y="351"/>
                  </a:lnTo>
                  <a:lnTo>
                    <a:pt x="330" y="351"/>
                  </a:lnTo>
                  <a:lnTo>
                    <a:pt x="329" y="352"/>
                  </a:lnTo>
                  <a:lnTo>
                    <a:pt x="320" y="352"/>
                  </a:lnTo>
                  <a:lnTo>
                    <a:pt x="311" y="352"/>
                  </a:lnTo>
                  <a:lnTo>
                    <a:pt x="302" y="352"/>
                  </a:lnTo>
                  <a:lnTo>
                    <a:pt x="294" y="352"/>
                  </a:lnTo>
                  <a:lnTo>
                    <a:pt x="286" y="352"/>
                  </a:lnTo>
                  <a:lnTo>
                    <a:pt x="278" y="351"/>
                  </a:lnTo>
                  <a:lnTo>
                    <a:pt x="269" y="349"/>
                  </a:lnTo>
                  <a:lnTo>
                    <a:pt x="261" y="346"/>
                  </a:lnTo>
                  <a:lnTo>
                    <a:pt x="258" y="349"/>
                  </a:lnTo>
                  <a:lnTo>
                    <a:pt x="258" y="353"/>
                  </a:lnTo>
                  <a:lnTo>
                    <a:pt x="259" y="357"/>
                  </a:lnTo>
                  <a:lnTo>
                    <a:pt x="259" y="361"/>
                  </a:lnTo>
                  <a:lnTo>
                    <a:pt x="274" y="366"/>
                  </a:lnTo>
                  <a:lnTo>
                    <a:pt x="288" y="370"/>
                  </a:lnTo>
                  <a:lnTo>
                    <a:pt x="304" y="373"/>
                  </a:lnTo>
                  <a:lnTo>
                    <a:pt x="318" y="376"/>
                  </a:lnTo>
                  <a:lnTo>
                    <a:pt x="332" y="380"/>
                  </a:lnTo>
                  <a:lnTo>
                    <a:pt x="346" y="386"/>
                  </a:lnTo>
                  <a:lnTo>
                    <a:pt x="358" y="393"/>
                  </a:lnTo>
                  <a:lnTo>
                    <a:pt x="369" y="402"/>
                  </a:lnTo>
                  <a:lnTo>
                    <a:pt x="372" y="410"/>
                  </a:lnTo>
                  <a:lnTo>
                    <a:pt x="376" y="417"/>
                  </a:lnTo>
                  <a:lnTo>
                    <a:pt x="377" y="426"/>
                  </a:lnTo>
                  <a:lnTo>
                    <a:pt x="374" y="434"/>
                  </a:lnTo>
                  <a:lnTo>
                    <a:pt x="364" y="441"/>
                  </a:lnTo>
                  <a:lnTo>
                    <a:pt x="352" y="444"/>
                  </a:lnTo>
                  <a:lnTo>
                    <a:pt x="338" y="443"/>
                  </a:lnTo>
                  <a:lnTo>
                    <a:pt x="323" y="440"/>
                  </a:lnTo>
                  <a:lnTo>
                    <a:pt x="308" y="435"/>
                  </a:lnTo>
                  <a:lnTo>
                    <a:pt x="294" y="429"/>
                  </a:lnTo>
                  <a:lnTo>
                    <a:pt x="279" y="422"/>
                  </a:lnTo>
                  <a:lnTo>
                    <a:pt x="267" y="417"/>
                  </a:lnTo>
                  <a:lnTo>
                    <a:pt x="261" y="413"/>
                  </a:lnTo>
                  <a:lnTo>
                    <a:pt x="254" y="408"/>
                  </a:lnTo>
                  <a:lnTo>
                    <a:pt x="246" y="403"/>
                  </a:lnTo>
                  <a:lnTo>
                    <a:pt x="238" y="399"/>
                  </a:lnTo>
                  <a:lnTo>
                    <a:pt x="232" y="394"/>
                  </a:lnTo>
                  <a:lnTo>
                    <a:pt x="224" y="389"/>
                  </a:lnTo>
                  <a:lnTo>
                    <a:pt x="218" y="384"/>
                  </a:lnTo>
                  <a:lnTo>
                    <a:pt x="215" y="377"/>
                  </a:lnTo>
                  <a:lnTo>
                    <a:pt x="210" y="377"/>
                  </a:lnTo>
                  <a:lnTo>
                    <a:pt x="206" y="378"/>
                  </a:lnTo>
                  <a:lnTo>
                    <a:pt x="202" y="379"/>
                  </a:lnTo>
                  <a:lnTo>
                    <a:pt x="198" y="381"/>
                  </a:lnTo>
                  <a:lnTo>
                    <a:pt x="194" y="384"/>
                  </a:lnTo>
                  <a:lnTo>
                    <a:pt x="189" y="385"/>
                  </a:lnTo>
                  <a:lnTo>
                    <a:pt x="185" y="387"/>
                  </a:lnTo>
                  <a:lnTo>
                    <a:pt x="179" y="387"/>
                  </a:lnTo>
                  <a:lnTo>
                    <a:pt x="154" y="382"/>
                  </a:lnTo>
                  <a:lnTo>
                    <a:pt x="131" y="377"/>
                  </a:lnTo>
                  <a:lnTo>
                    <a:pt x="107" y="370"/>
                  </a:lnTo>
                  <a:lnTo>
                    <a:pt x="85" y="360"/>
                  </a:lnTo>
                  <a:lnTo>
                    <a:pt x="65" y="349"/>
                  </a:lnTo>
                  <a:lnTo>
                    <a:pt x="48" y="335"/>
                  </a:lnTo>
                  <a:lnTo>
                    <a:pt x="31" y="321"/>
                  </a:lnTo>
                  <a:lnTo>
                    <a:pt x="18" y="303"/>
                  </a:lnTo>
                  <a:lnTo>
                    <a:pt x="14" y="287"/>
                  </a:lnTo>
                  <a:lnTo>
                    <a:pt x="7" y="274"/>
                  </a:lnTo>
                  <a:lnTo>
                    <a:pt x="0" y="262"/>
                  </a:lnTo>
                  <a:lnTo>
                    <a:pt x="1" y="244"/>
                  </a:lnTo>
                  <a:lnTo>
                    <a:pt x="14" y="227"/>
                  </a:lnTo>
                  <a:lnTo>
                    <a:pt x="29" y="209"/>
                  </a:lnTo>
                  <a:lnTo>
                    <a:pt x="44" y="191"/>
                  </a:lnTo>
                  <a:lnTo>
                    <a:pt x="60" y="171"/>
                  </a:lnTo>
                  <a:lnTo>
                    <a:pt x="75" y="152"/>
                  </a:lnTo>
                  <a:lnTo>
                    <a:pt x="89" y="134"/>
                  </a:lnTo>
                  <a:lnTo>
                    <a:pt x="100" y="115"/>
                  </a:lnTo>
                  <a:lnTo>
                    <a:pt x="109" y="97"/>
                  </a:lnTo>
                  <a:lnTo>
                    <a:pt x="113" y="86"/>
                  </a:lnTo>
                  <a:lnTo>
                    <a:pt x="117" y="75"/>
                  </a:lnTo>
                  <a:lnTo>
                    <a:pt x="120" y="66"/>
                  </a:lnTo>
                  <a:lnTo>
                    <a:pt x="121" y="63"/>
                  </a:lnTo>
                  <a:lnTo>
                    <a:pt x="125" y="51"/>
                  </a:lnTo>
                  <a:lnTo>
                    <a:pt x="133" y="40"/>
                  </a:lnTo>
                  <a:lnTo>
                    <a:pt x="142" y="31"/>
                  </a:lnTo>
                  <a:lnTo>
                    <a:pt x="153" y="22"/>
                  </a:lnTo>
                  <a:lnTo>
                    <a:pt x="166" y="15"/>
                  </a:lnTo>
                  <a:lnTo>
                    <a:pt x="181" y="9"/>
                  </a:lnTo>
                  <a:lnTo>
                    <a:pt x="196" y="4"/>
                  </a:lnTo>
                  <a:lnTo>
                    <a:pt x="214" y="0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DD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92" name="Freeform 308"/>
            <p:cNvSpPr>
              <a:spLocks/>
            </p:cNvSpPr>
            <p:nvPr/>
          </p:nvSpPr>
          <p:spPr bwMode="auto">
            <a:xfrm>
              <a:off x="-527" y="3734"/>
              <a:ext cx="111" cy="68"/>
            </a:xfrm>
            <a:custGeom>
              <a:avLst/>
              <a:gdLst/>
              <a:ahLst/>
              <a:cxnLst>
                <a:cxn ang="0">
                  <a:pos x="333" y="190"/>
                </a:cxn>
                <a:cxn ang="0">
                  <a:pos x="334" y="193"/>
                </a:cxn>
                <a:cxn ang="0">
                  <a:pos x="334" y="196"/>
                </a:cxn>
                <a:cxn ang="0">
                  <a:pos x="334" y="199"/>
                </a:cxn>
                <a:cxn ang="0">
                  <a:pos x="334" y="202"/>
                </a:cxn>
                <a:cxn ang="0">
                  <a:pos x="330" y="203"/>
                </a:cxn>
                <a:cxn ang="0">
                  <a:pos x="325" y="202"/>
                </a:cxn>
                <a:cxn ang="0">
                  <a:pos x="320" y="200"/>
                </a:cxn>
                <a:cxn ang="0">
                  <a:pos x="315" y="197"/>
                </a:cxn>
                <a:cxn ang="0">
                  <a:pos x="309" y="194"/>
                </a:cxn>
                <a:cxn ang="0">
                  <a:pos x="305" y="191"/>
                </a:cxn>
                <a:cxn ang="0">
                  <a:pos x="300" y="188"/>
                </a:cxn>
                <a:cxn ang="0">
                  <a:pos x="297" y="186"/>
                </a:cxn>
                <a:cxn ang="0">
                  <a:pos x="195" y="123"/>
                </a:cxn>
                <a:cxn ang="0">
                  <a:pos x="194" y="122"/>
                </a:cxn>
                <a:cxn ang="0">
                  <a:pos x="190" y="119"/>
                </a:cxn>
                <a:cxn ang="0">
                  <a:pos x="183" y="115"/>
                </a:cxn>
                <a:cxn ang="0">
                  <a:pos x="174" y="110"/>
                </a:cxn>
                <a:cxn ang="0">
                  <a:pos x="164" y="104"/>
                </a:cxn>
                <a:cxn ang="0">
                  <a:pos x="152" y="97"/>
                </a:cxn>
                <a:cxn ang="0">
                  <a:pos x="139" y="89"/>
                </a:cxn>
                <a:cxn ang="0">
                  <a:pos x="124" y="81"/>
                </a:cxn>
                <a:cxn ang="0">
                  <a:pos x="109" y="72"/>
                </a:cxn>
                <a:cxn ang="0">
                  <a:pos x="93" y="63"/>
                </a:cxn>
                <a:cxn ang="0">
                  <a:pos x="77" y="54"/>
                </a:cxn>
                <a:cxn ang="0">
                  <a:pos x="61" y="45"/>
                </a:cxn>
                <a:cxn ang="0">
                  <a:pos x="46" y="36"/>
                </a:cxn>
                <a:cxn ang="0">
                  <a:pos x="30" y="28"/>
                </a:cxn>
                <a:cxn ang="0">
                  <a:pos x="16" y="21"/>
                </a:cxn>
                <a:cxn ang="0">
                  <a:pos x="2" y="14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27" y="11"/>
                </a:cxn>
                <a:cxn ang="0">
                  <a:pos x="48" y="23"/>
                </a:cxn>
                <a:cxn ang="0">
                  <a:pos x="69" y="34"/>
                </a:cxn>
                <a:cxn ang="0">
                  <a:pos x="90" y="46"/>
                </a:cxn>
                <a:cxn ang="0">
                  <a:pos x="110" y="58"/>
                </a:cxn>
                <a:cxn ang="0">
                  <a:pos x="131" y="70"/>
                </a:cxn>
                <a:cxn ang="0">
                  <a:pos x="151" y="82"/>
                </a:cxn>
                <a:cxn ang="0">
                  <a:pos x="172" y="93"/>
                </a:cxn>
                <a:cxn ang="0">
                  <a:pos x="192" y="106"/>
                </a:cxn>
                <a:cxn ang="0">
                  <a:pos x="212" y="117"/>
                </a:cxn>
                <a:cxn ang="0">
                  <a:pos x="233" y="130"/>
                </a:cxn>
                <a:cxn ang="0">
                  <a:pos x="253" y="142"/>
                </a:cxn>
                <a:cxn ang="0">
                  <a:pos x="273" y="154"/>
                </a:cxn>
                <a:cxn ang="0">
                  <a:pos x="293" y="166"/>
                </a:cxn>
                <a:cxn ang="0">
                  <a:pos x="313" y="178"/>
                </a:cxn>
                <a:cxn ang="0">
                  <a:pos x="333" y="190"/>
                </a:cxn>
              </a:cxnLst>
              <a:rect l="0" t="0" r="r" b="b"/>
              <a:pathLst>
                <a:path w="334" h="203">
                  <a:moveTo>
                    <a:pt x="333" y="190"/>
                  </a:moveTo>
                  <a:lnTo>
                    <a:pt x="334" y="193"/>
                  </a:lnTo>
                  <a:lnTo>
                    <a:pt x="334" y="196"/>
                  </a:lnTo>
                  <a:lnTo>
                    <a:pt x="334" y="199"/>
                  </a:lnTo>
                  <a:lnTo>
                    <a:pt x="334" y="202"/>
                  </a:lnTo>
                  <a:lnTo>
                    <a:pt x="330" y="203"/>
                  </a:lnTo>
                  <a:lnTo>
                    <a:pt x="325" y="202"/>
                  </a:lnTo>
                  <a:lnTo>
                    <a:pt x="320" y="200"/>
                  </a:lnTo>
                  <a:lnTo>
                    <a:pt x="315" y="197"/>
                  </a:lnTo>
                  <a:lnTo>
                    <a:pt x="309" y="194"/>
                  </a:lnTo>
                  <a:lnTo>
                    <a:pt x="305" y="191"/>
                  </a:lnTo>
                  <a:lnTo>
                    <a:pt x="300" y="188"/>
                  </a:lnTo>
                  <a:lnTo>
                    <a:pt x="297" y="186"/>
                  </a:lnTo>
                  <a:lnTo>
                    <a:pt x="195" y="123"/>
                  </a:lnTo>
                  <a:lnTo>
                    <a:pt x="194" y="122"/>
                  </a:lnTo>
                  <a:lnTo>
                    <a:pt x="190" y="119"/>
                  </a:lnTo>
                  <a:lnTo>
                    <a:pt x="183" y="115"/>
                  </a:lnTo>
                  <a:lnTo>
                    <a:pt x="174" y="110"/>
                  </a:lnTo>
                  <a:lnTo>
                    <a:pt x="164" y="104"/>
                  </a:lnTo>
                  <a:lnTo>
                    <a:pt x="152" y="97"/>
                  </a:lnTo>
                  <a:lnTo>
                    <a:pt x="139" y="89"/>
                  </a:lnTo>
                  <a:lnTo>
                    <a:pt x="124" y="81"/>
                  </a:lnTo>
                  <a:lnTo>
                    <a:pt x="109" y="72"/>
                  </a:lnTo>
                  <a:lnTo>
                    <a:pt x="93" y="63"/>
                  </a:lnTo>
                  <a:lnTo>
                    <a:pt x="77" y="54"/>
                  </a:lnTo>
                  <a:lnTo>
                    <a:pt x="61" y="45"/>
                  </a:lnTo>
                  <a:lnTo>
                    <a:pt x="46" y="36"/>
                  </a:lnTo>
                  <a:lnTo>
                    <a:pt x="30" y="28"/>
                  </a:lnTo>
                  <a:lnTo>
                    <a:pt x="16" y="21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27" y="11"/>
                  </a:lnTo>
                  <a:lnTo>
                    <a:pt x="48" y="23"/>
                  </a:lnTo>
                  <a:lnTo>
                    <a:pt x="69" y="34"/>
                  </a:lnTo>
                  <a:lnTo>
                    <a:pt x="90" y="46"/>
                  </a:lnTo>
                  <a:lnTo>
                    <a:pt x="110" y="58"/>
                  </a:lnTo>
                  <a:lnTo>
                    <a:pt x="131" y="70"/>
                  </a:lnTo>
                  <a:lnTo>
                    <a:pt x="151" y="82"/>
                  </a:lnTo>
                  <a:lnTo>
                    <a:pt x="172" y="93"/>
                  </a:lnTo>
                  <a:lnTo>
                    <a:pt x="192" y="106"/>
                  </a:lnTo>
                  <a:lnTo>
                    <a:pt x="212" y="117"/>
                  </a:lnTo>
                  <a:lnTo>
                    <a:pt x="233" y="130"/>
                  </a:lnTo>
                  <a:lnTo>
                    <a:pt x="253" y="142"/>
                  </a:lnTo>
                  <a:lnTo>
                    <a:pt x="273" y="154"/>
                  </a:lnTo>
                  <a:lnTo>
                    <a:pt x="293" y="166"/>
                  </a:lnTo>
                  <a:lnTo>
                    <a:pt x="313" y="178"/>
                  </a:lnTo>
                  <a:lnTo>
                    <a:pt x="333" y="1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93" name="Freeform 309"/>
            <p:cNvSpPr>
              <a:spLocks/>
            </p:cNvSpPr>
            <p:nvPr/>
          </p:nvSpPr>
          <p:spPr bwMode="auto">
            <a:xfrm>
              <a:off x="-544" y="3749"/>
              <a:ext cx="15" cy="11"/>
            </a:xfrm>
            <a:custGeom>
              <a:avLst/>
              <a:gdLst/>
              <a:ahLst/>
              <a:cxnLst>
                <a:cxn ang="0">
                  <a:pos x="44" y="21"/>
                </a:cxn>
                <a:cxn ang="0">
                  <a:pos x="44" y="33"/>
                </a:cxn>
                <a:cxn ang="0">
                  <a:pos x="37" y="31"/>
                </a:cxn>
                <a:cxn ang="0">
                  <a:pos x="31" y="29"/>
                </a:cxn>
                <a:cxn ang="0">
                  <a:pos x="26" y="27"/>
                </a:cxn>
                <a:cxn ang="0">
                  <a:pos x="20" y="24"/>
                </a:cxn>
                <a:cxn ang="0">
                  <a:pos x="15" y="20"/>
                </a:cxn>
                <a:cxn ang="0">
                  <a:pos x="10" y="17"/>
                </a:cxn>
                <a:cxn ang="0">
                  <a:pos x="5" y="12"/>
                </a:cxn>
                <a:cxn ang="0">
                  <a:pos x="0" y="8"/>
                </a:cxn>
                <a:cxn ang="0">
                  <a:pos x="3" y="0"/>
                </a:cxn>
                <a:cxn ang="0">
                  <a:pos x="9" y="2"/>
                </a:cxn>
                <a:cxn ang="0">
                  <a:pos x="15" y="4"/>
                </a:cxn>
                <a:cxn ang="0">
                  <a:pos x="20" y="7"/>
                </a:cxn>
                <a:cxn ang="0">
                  <a:pos x="25" y="10"/>
                </a:cxn>
                <a:cxn ang="0">
                  <a:pos x="30" y="14"/>
                </a:cxn>
                <a:cxn ang="0">
                  <a:pos x="35" y="17"/>
                </a:cxn>
                <a:cxn ang="0">
                  <a:pos x="39" y="19"/>
                </a:cxn>
                <a:cxn ang="0">
                  <a:pos x="44" y="21"/>
                </a:cxn>
              </a:cxnLst>
              <a:rect l="0" t="0" r="r" b="b"/>
              <a:pathLst>
                <a:path w="44" h="33">
                  <a:moveTo>
                    <a:pt x="44" y="21"/>
                  </a:moveTo>
                  <a:lnTo>
                    <a:pt x="44" y="33"/>
                  </a:lnTo>
                  <a:lnTo>
                    <a:pt x="37" y="31"/>
                  </a:lnTo>
                  <a:lnTo>
                    <a:pt x="31" y="29"/>
                  </a:lnTo>
                  <a:lnTo>
                    <a:pt x="26" y="27"/>
                  </a:lnTo>
                  <a:lnTo>
                    <a:pt x="20" y="24"/>
                  </a:lnTo>
                  <a:lnTo>
                    <a:pt x="15" y="20"/>
                  </a:lnTo>
                  <a:lnTo>
                    <a:pt x="10" y="17"/>
                  </a:lnTo>
                  <a:lnTo>
                    <a:pt x="5" y="12"/>
                  </a:lnTo>
                  <a:lnTo>
                    <a:pt x="0" y="8"/>
                  </a:lnTo>
                  <a:lnTo>
                    <a:pt x="3" y="0"/>
                  </a:lnTo>
                  <a:lnTo>
                    <a:pt x="9" y="2"/>
                  </a:lnTo>
                  <a:lnTo>
                    <a:pt x="15" y="4"/>
                  </a:lnTo>
                  <a:lnTo>
                    <a:pt x="20" y="7"/>
                  </a:lnTo>
                  <a:lnTo>
                    <a:pt x="25" y="10"/>
                  </a:lnTo>
                  <a:lnTo>
                    <a:pt x="30" y="14"/>
                  </a:lnTo>
                  <a:lnTo>
                    <a:pt x="35" y="17"/>
                  </a:lnTo>
                  <a:lnTo>
                    <a:pt x="39" y="19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94" name="Freeform 310"/>
            <p:cNvSpPr>
              <a:spLocks/>
            </p:cNvSpPr>
            <p:nvPr/>
          </p:nvSpPr>
          <p:spPr bwMode="auto">
            <a:xfrm>
              <a:off x="-719" y="3782"/>
              <a:ext cx="25" cy="21"/>
            </a:xfrm>
            <a:custGeom>
              <a:avLst/>
              <a:gdLst/>
              <a:ahLst/>
              <a:cxnLst>
                <a:cxn ang="0">
                  <a:pos x="77" y="18"/>
                </a:cxn>
                <a:cxn ang="0">
                  <a:pos x="74" y="48"/>
                </a:cxn>
                <a:cxn ang="0">
                  <a:pos x="68" y="51"/>
                </a:cxn>
                <a:cxn ang="0">
                  <a:pos x="61" y="55"/>
                </a:cxn>
                <a:cxn ang="0">
                  <a:pos x="53" y="59"/>
                </a:cxn>
                <a:cxn ang="0">
                  <a:pos x="46" y="61"/>
                </a:cxn>
                <a:cxn ang="0">
                  <a:pos x="37" y="64"/>
                </a:cxn>
                <a:cxn ang="0">
                  <a:pos x="29" y="64"/>
                </a:cxn>
                <a:cxn ang="0">
                  <a:pos x="20" y="63"/>
                </a:cxn>
                <a:cxn ang="0">
                  <a:pos x="12" y="57"/>
                </a:cxn>
                <a:cxn ang="0">
                  <a:pos x="6" y="49"/>
                </a:cxn>
                <a:cxn ang="0">
                  <a:pos x="1" y="42"/>
                </a:cxn>
                <a:cxn ang="0">
                  <a:pos x="0" y="34"/>
                </a:cxn>
                <a:cxn ang="0">
                  <a:pos x="2" y="24"/>
                </a:cxn>
                <a:cxn ang="0">
                  <a:pos x="8" y="16"/>
                </a:cxn>
                <a:cxn ang="0">
                  <a:pos x="17" y="9"/>
                </a:cxn>
                <a:cxn ang="0">
                  <a:pos x="27" y="4"/>
                </a:cxn>
                <a:cxn ang="0">
                  <a:pos x="38" y="1"/>
                </a:cxn>
                <a:cxn ang="0">
                  <a:pos x="50" y="0"/>
                </a:cxn>
                <a:cxn ang="0">
                  <a:pos x="60" y="2"/>
                </a:cxn>
                <a:cxn ang="0">
                  <a:pos x="70" y="8"/>
                </a:cxn>
                <a:cxn ang="0">
                  <a:pos x="77" y="18"/>
                </a:cxn>
              </a:cxnLst>
              <a:rect l="0" t="0" r="r" b="b"/>
              <a:pathLst>
                <a:path w="77" h="64">
                  <a:moveTo>
                    <a:pt x="77" y="18"/>
                  </a:moveTo>
                  <a:lnTo>
                    <a:pt x="74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3" y="59"/>
                  </a:lnTo>
                  <a:lnTo>
                    <a:pt x="46" y="61"/>
                  </a:lnTo>
                  <a:lnTo>
                    <a:pt x="37" y="64"/>
                  </a:lnTo>
                  <a:lnTo>
                    <a:pt x="29" y="64"/>
                  </a:lnTo>
                  <a:lnTo>
                    <a:pt x="20" y="63"/>
                  </a:lnTo>
                  <a:lnTo>
                    <a:pt x="12" y="57"/>
                  </a:lnTo>
                  <a:lnTo>
                    <a:pt x="6" y="49"/>
                  </a:lnTo>
                  <a:lnTo>
                    <a:pt x="1" y="42"/>
                  </a:lnTo>
                  <a:lnTo>
                    <a:pt x="0" y="34"/>
                  </a:lnTo>
                  <a:lnTo>
                    <a:pt x="2" y="24"/>
                  </a:lnTo>
                  <a:lnTo>
                    <a:pt x="8" y="16"/>
                  </a:lnTo>
                  <a:lnTo>
                    <a:pt x="17" y="9"/>
                  </a:lnTo>
                  <a:lnTo>
                    <a:pt x="27" y="4"/>
                  </a:lnTo>
                  <a:lnTo>
                    <a:pt x="38" y="1"/>
                  </a:lnTo>
                  <a:lnTo>
                    <a:pt x="50" y="0"/>
                  </a:lnTo>
                  <a:lnTo>
                    <a:pt x="60" y="2"/>
                  </a:lnTo>
                  <a:lnTo>
                    <a:pt x="70" y="8"/>
                  </a:lnTo>
                  <a:lnTo>
                    <a:pt x="7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95" name="Freeform 311"/>
            <p:cNvSpPr>
              <a:spLocks/>
            </p:cNvSpPr>
            <p:nvPr/>
          </p:nvSpPr>
          <p:spPr bwMode="auto">
            <a:xfrm>
              <a:off x="-714" y="3787"/>
              <a:ext cx="16" cy="11"/>
            </a:xfrm>
            <a:custGeom>
              <a:avLst/>
              <a:gdLst/>
              <a:ahLst/>
              <a:cxnLst>
                <a:cxn ang="0">
                  <a:pos x="48" y="12"/>
                </a:cxn>
                <a:cxn ang="0">
                  <a:pos x="45" y="17"/>
                </a:cxn>
                <a:cxn ang="0">
                  <a:pos x="42" y="23"/>
                </a:cxn>
                <a:cxn ang="0">
                  <a:pos x="35" y="29"/>
                </a:cxn>
                <a:cxn ang="0">
                  <a:pos x="27" y="33"/>
                </a:cxn>
                <a:cxn ang="0">
                  <a:pos x="18" y="33"/>
                </a:cxn>
                <a:cxn ang="0">
                  <a:pos x="10" y="31"/>
                </a:cxn>
                <a:cxn ang="0">
                  <a:pos x="3" y="28"/>
                </a:cxn>
                <a:cxn ang="0">
                  <a:pos x="0" y="20"/>
                </a:cxn>
                <a:cxn ang="0">
                  <a:pos x="4" y="14"/>
                </a:cxn>
                <a:cxn ang="0">
                  <a:pos x="10" y="9"/>
                </a:cxn>
                <a:cxn ang="0">
                  <a:pos x="16" y="4"/>
                </a:cxn>
                <a:cxn ang="0">
                  <a:pos x="24" y="0"/>
                </a:cxn>
                <a:cxn ang="0">
                  <a:pos x="32" y="1"/>
                </a:cxn>
                <a:cxn ang="0">
                  <a:pos x="38" y="3"/>
                </a:cxn>
                <a:cxn ang="0">
                  <a:pos x="44" y="7"/>
                </a:cxn>
                <a:cxn ang="0">
                  <a:pos x="48" y="12"/>
                </a:cxn>
              </a:cxnLst>
              <a:rect l="0" t="0" r="r" b="b"/>
              <a:pathLst>
                <a:path w="48" h="33">
                  <a:moveTo>
                    <a:pt x="48" y="12"/>
                  </a:moveTo>
                  <a:lnTo>
                    <a:pt x="45" y="17"/>
                  </a:lnTo>
                  <a:lnTo>
                    <a:pt x="42" y="23"/>
                  </a:lnTo>
                  <a:lnTo>
                    <a:pt x="35" y="29"/>
                  </a:lnTo>
                  <a:lnTo>
                    <a:pt x="27" y="33"/>
                  </a:lnTo>
                  <a:lnTo>
                    <a:pt x="18" y="33"/>
                  </a:lnTo>
                  <a:lnTo>
                    <a:pt x="10" y="31"/>
                  </a:lnTo>
                  <a:lnTo>
                    <a:pt x="3" y="28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0" y="9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2" y="1"/>
                  </a:lnTo>
                  <a:lnTo>
                    <a:pt x="38" y="3"/>
                  </a:lnTo>
                  <a:lnTo>
                    <a:pt x="44" y="7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FFD8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96" name="Freeform 312"/>
            <p:cNvSpPr>
              <a:spLocks/>
            </p:cNvSpPr>
            <p:nvPr/>
          </p:nvSpPr>
          <p:spPr bwMode="auto">
            <a:xfrm>
              <a:off x="-483" y="3791"/>
              <a:ext cx="42" cy="24"/>
            </a:xfrm>
            <a:custGeom>
              <a:avLst/>
              <a:gdLst/>
              <a:ahLst/>
              <a:cxnLst>
                <a:cxn ang="0">
                  <a:pos x="125" y="63"/>
                </a:cxn>
                <a:cxn ang="0">
                  <a:pos x="125" y="66"/>
                </a:cxn>
                <a:cxn ang="0">
                  <a:pos x="120" y="69"/>
                </a:cxn>
                <a:cxn ang="0">
                  <a:pos x="114" y="72"/>
                </a:cxn>
                <a:cxn ang="0">
                  <a:pos x="111" y="73"/>
                </a:cxn>
                <a:cxn ang="0">
                  <a:pos x="95" y="65"/>
                </a:cxn>
                <a:cxn ang="0">
                  <a:pos x="82" y="57"/>
                </a:cxn>
                <a:cxn ang="0">
                  <a:pos x="69" y="48"/>
                </a:cxn>
                <a:cxn ang="0">
                  <a:pos x="56" y="41"/>
                </a:cxn>
                <a:cxn ang="0">
                  <a:pos x="42" y="33"/>
                </a:cxn>
                <a:cxn ang="0">
                  <a:pos x="29" y="26"/>
                </a:cxn>
                <a:cxn ang="0">
                  <a:pos x="16" y="19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17" y="6"/>
                </a:cxn>
                <a:cxn ang="0">
                  <a:pos x="32" y="15"/>
                </a:cxn>
                <a:cxn ang="0">
                  <a:pos x="48" y="22"/>
                </a:cxn>
                <a:cxn ang="0">
                  <a:pos x="63" y="30"/>
                </a:cxn>
                <a:cxn ang="0">
                  <a:pos x="79" y="39"/>
                </a:cxn>
                <a:cxn ang="0">
                  <a:pos x="94" y="47"/>
                </a:cxn>
                <a:cxn ang="0">
                  <a:pos x="110" y="56"/>
                </a:cxn>
                <a:cxn ang="0">
                  <a:pos x="125" y="63"/>
                </a:cxn>
              </a:cxnLst>
              <a:rect l="0" t="0" r="r" b="b"/>
              <a:pathLst>
                <a:path w="125" h="73">
                  <a:moveTo>
                    <a:pt x="125" y="63"/>
                  </a:moveTo>
                  <a:lnTo>
                    <a:pt x="125" y="66"/>
                  </a:lnTo>
                  <a:lnTo>
                    <a:pt x="120" y="69"/>
                  </a:lnTo>
                  <a:lnTo>
                    <a:pt x="114" y="72"/>
                  </a:lnTo>
                  <a:lnTo>
                    <a:pt x="111" y="73"/>
                  </a:lnTo>
                  <a:lnTo>
                    <a:pt x="95" y="65"/>
                  </a:lnTo>
                  <a:lnTo>
                    <a:pt x="82" y="57"/>
                  </a:lnTo>
                  <a:lnTo>
                    <a:pt x="69" y="48"/>
                  </a:lnTo>
                  <a:lnTo>
                    <a:pt x="56" y="41"/>
                  </a:lnTo>
                  <a:lnTo>
                    <a:pt x="42" y="33"/>
                  </a:lnTo>
                  <a:lnTo>
                    <a:pt x="29" y="26"/>
                  </a:lnTo>
                  <a:lnTo>
                    <a:pt x="16" y="19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7" y="6"/>
                  </a:lnTo>
                  <a:lnTo>
                    <a:pt x="32" y="15"/>
                  </a:lnTo>
                  <a:lnTo>
                    <a:pt x="48" y="22"/>
                  </a:lnTo>
                  <a:lnTo>
                    <a:pt x="63" y="30"/>
                  </a:lnTo>
                  <a:lnTo>
                    <a:pt x="79" y="39"/>
                  </a:lnTo>
                  <a:lnTo>
                    <a:pt x="94" y="47"/>
                  </a:lnTo>
                  <a:lnTo>
                    <a:pt x="110" y="56"/>
                  </a:lnTo>
                  <a:lnTo>
                    <a:pt x="125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97" name="Freeform 313"/>
            <p:cNvSpPr>
              <a:spLocks/>
            </p:cNvSpPr>
            <p:nvPr/>
          </p:nvSpPr>
          <p:spPr bwMode="auto">
            <a:xfrm>
              <a:off x="-727" y="3813"/>
              <a:ext cx="110" cy="61"/>
            </a:xfrm>
            <a:custGeom>
              <a:avLst/>
              <a:gdLst/>
              <a:ahLst/>
              <a:cxnLst>
                <a:cxn ang="0">
                  <a:pos x="216" y="23"/>
                </a:cxn>
                <a:cxn ang="0">
                  <a:pos x="200" y="33"/>
                </a:cxn>
                <a:cxn ang="0">
                  <a:pos x="183" y="38"/>
                </a:cxn>
                <a:cxn ang="0">
                  <a:pos x="170" y="47"/>
                </a:cxn>
                <a:cxn ang="0">
                  <a:pos x="204" y="75"/>
                </a:cxn>
                <a:cxn ang="0">
                  <a:pos x="188" y="86"/>
                </a:cxn>
                <a:cxn ang="0">
                  <a:pos x="185" y="101"/>
                </a:cxn>
                <a:cxn ang="0">
                  <a:pos x="195" y="110"/>
                </a:cxn>
                <a:cxn ang="0">
                  <a:pos x="211" y="114"/>
                </a:cxn>
                <a:cxn ang="0">
                  <a:pos x="242" y="128"/>
                </a:cxn>
                <a:cxn ang="0">
                  <a:pos x="275" y="144"/>
                </a:cxn>
                <a:cxn ang="0">
                  <a:pos x="304" y="162"/>
                </a:cxn>
                <a:cxn ang="0">
                  <a:pos x="331" y="181"/>
                </a:cxn>
                <a:cxn ang="0">
                  <a:pos x="293" y="182"/>
                </a:cxn>
                <a:cxn ang="0">
                  <a:pos x="256" y="180"/>
                </a:cxn>
                <a:cxn ang="0">
                  <a:pos x="218" y="177"/>
                </a:cxn>
                <a:cxn ang="0">
                  <a:pos x="182" y="171"/>
                </a:cxn>
                <a:cxn ang="0">
                  <a:pos x="145" y="165"/>
                </a:cxn>
                <a:cxn ang="0">
                  <a:pos x="108" y="158"/>
                </a:cxn>
                <a:cxn ang="0">
                  <a:pos x="72" y="150"/>
                </a:cxn>
                <a:cxn ang="0">
                  <a:pos x="35" y="143"/>
                </a:cxn>
                <a:cxn ang="0">
                  <a:pos x="6" y="111"/>
                </a:cxn>
                <a:cxn ang="0">
                  <a:pos x="20" y="90"/>
                </a:cxn>
                <a:cxn ang="0">
                  <a:pos x="34" y="73"/>
                </a:cxn>
                <a:cxn ang="0">
                  <a:pos x="53" y="56"/>
                </a:cxn>
                <a:cxn ang="0">
                  <a:pos x="82" y="48"/>
                </a:cxn>
                <a:cxn ang="0">
                  <a:pos x="112" y="52"/>
                </a:cxn>
                <a:cxn ang="0">
                  <a:pos x="141" y="53"/>
                </a:cxn>
                <a:cxn ang="0">
                  <a:pos x="167" y="43"/>
                </a:cxn>
                <a:cxn ang="0">
                  <a:pos x="221" y="0"/>
                </a:cxn>
                <a:cxn ang="0">
                  <a:pos x="225" y="9"/>
                </a:cxn>
                <a:cxn ang="0">
                  <a:pos x="221" y="16"/>
                </a:cxn>
              </a:cxnLst>
              <a:rect l="0" t="0" r="r" b="b"/>
              <a:pathLst>
                <a:path w="331" h="182">
                  <a:moveTo>
                    <a:pt x="221" y="16"/>
                  </a:moveTo>
                  <a:lnTo>
                    <a:pt x="216" y="23"/>
                  </a:lnTo>
                  <a:lnTo>
                    <a:pt x="209" y="28"/>
                  </a:lnTo>
                  <a:lnTo>
                    <a:pt x="200" y="33"/>
                  </a:lnTo>
                  <a:lnTo>
                    <a:pt x="191" y="35"/>
                  </a:lnTo>
                  <a:lnTo>
                    <a:pt x="183" y="38"/>
                  </a:lnTo>
                  <a:lnTo>
                    <a:pt x="175" y="41"/>
                  </a:lnTo>
                  <a:lnTo>
                    <a:pt x="170" y="47"/>
                  </a:lnTo>
                  <a:lnTo>
                    <a:pt x="168" y="57"/>
                  </a:lnTo>
                  <a:lnTo>
                    <a:pt x="204" y="75"/>
                  </a:lnTo>
                  <a:lnTo>
                    <a:pt x="197" y="82"/>
                  </a:lnTo>
                  <a:lnTo>
                    <a:pt x="188" y="86"/>
                  </a:lnTo>
                  <a:lnTo>
                    <a:pt x="183" y="91"/>
                  </a:lnTo>
                  <a:lnTo>
                    <a:pt x="185" y="101"/>
                  </a:lnTo>
                  <a:lnTo>
                    <a:pt x="188" y="108"/>
                  </a:lnTo>
                  <a:lnTo>
                    <a:pt x="195" y="110"/>
                  </a:lnTo>
                  <a:lnTo>
                    <a:pt x="204" y="110"/>
                  </a:lnTo>
                  <a:lnTo>
                    <a:pt x="211" y="114"/>
                  </a:lnTo>
                  <a:lnTo>
                    <a:pt x="227" y="121"/>
                  </a:lnTo>
                  <a:lnTo>
                    <a:pt x="242" y="128"/>
                  </a:lnTo>
                  <a:lnTo>
                    <a:pt x="259" y="137"/>
                  </a:lnTo>
                  <a:lnTo>
                    <a:pt x="275" y="144"/>
                  </a:lnTo>
                  <a:lnTo>
                    <a:pt x="290" y="153"/>
                  </a:lnTo>
                  <a:lnTo>
                    <a:pt x="304" y="162"/>
                  </a:lnTo>
                  <a:lnTo>
                    <a:pt x="319" y="171"/>
                  </a:lnTo>
                  <a:lnTo>
                    <a:pt x="331" y="181"/>
                  </a:lnTo>
                  <a:lnTo>
                    <a:pt x="312" y="182"/>
                  </a:lnTo>
                  <a:lnTo>
                    <a:pt x="293" y="182"/>
                  </a:lnTo>
                  <a:lnTo>
                    <a:pt x="275" y="181"/>
                  </a:lnTo>
                  <a:lnTo>
                    <a:pt x="256" y="180"/>
                  </a:lnTo>
                  <a:lnTo>
                    <a:pt x="237" y="179"/>
                  </a:lnTo>
                  <a:lnTo>
                    <a:pt x="218" y="177"/>
                  </a:lnTo>
                  <a:lnTo>
                    <a:pt x="200" y="174"/>
                  </a:lnTo>
                  <a:lnTo>
                    <a:pt x="182" y="171"/>
                  </a:lnTo>
                  <a:lnTo>
                    <a:pt x="163" y="168"/>
                  </a:lnTo>
                  <a:lnTo>
                    <a:pt x="145" y="165"/>
                  </a:lnTo>
                  <a:lnTo>
                    <a:pt x="126" y="162"/>
                  </a:lnTo>
                  <a:lnTo>
                    <a:pt x="108" y="158"/>
                  </a:lnTo>
                  <a:lnTo>
                    <a:pt x="90" y="154"/>
                  </a:lnTo>
                  <a:lnTo>
                    <a:pt x="72" y="150"/>
                  </a:lnTo>
                  <a:lnTo>
                    <a:pt x="53" y="146"/>
                  </a:lnTo>
                  <a:lnTo>
                    <a:pt x="35" y="143"/>
                  </a:lnTo>
                  <a:lnTo>
                    <a:pt x="0" y="125"/>
                  </a:lnTo>
                  <a:lnTo>
                    <a:pt x="6" y="111"/>
                  </a:lnTo>
                  <a:lnTo>
                    <a:pt x="13" y="100"/>
                  </a:lnTo>
                  <a:lnTo>
                    <a:pt x="20" y="90"/>
                  </a:lnTo>
                  <a:lnTo>
                    <a:pt x="26" y="81"/>
                  </a:lnTo>
                  <a:lnTo>
                    <a:pt x="34" y="73"/>
                  </a:lnTo>
                  <a:lnTo>
                    <a:pt x="43" y="64"/>
                  </a:lnTo>
                  <a:lnTo>
                    <a:pt x="53" y="56"/>
                  </a:lnTo>
                  <a:lnTo>
                    <a:pt x="65" y="46"/>
                  </a:lnTo>
                  <a:lnTo>
                    <a:pt x="82" y="48"/>
                  </a:lnTo>
                  <a:lnTo>
                    <a:pt x="97" y="51"/>
                  </a:lnTo>
                  <a:lnTo>
                    <a:pt x="112" y="52"/>
                  </a:lnTo>
                  <a:lnTo>
                    <a:pt x="126" y="53"/>
                  </a:lnTo>
                  <a:lnTo>
                    <a:pt x="141" y="53"/>
                  </a:lnTo>
                  <a:lnTo>
                    <a:pt x="154" y="49"/>
                  </a:lnTo>
                  <a:lnTo>
                    <a:pt x="167" y="43"/>
                  </a:lnTo>
                  <a:lnTo>
                    <a:pt x="180" y="33"/>
                  </a:lnTo>
                  <a:lnTo>
                    <a:pt x="221" y="0"/>
                  </a:lnTo>
                  <a:lnTo>
                    <a:pt x="224" y="3"/>
                  </a:lnTo>
                  <a:lnTo>
                    <a:pt x="225" y="9"/>
                  </a:lnTo>
                  <a:lnTo>
                    <a:pt x="224" y="14"/>
                  </a:lnTo>
                  <a:lnTo>
                    <a:pt x="221" y="16"/>
                  </a:lnTo>
                  <a:close/>
                </a:path>
              </a:pathLst>
            </a:custGeom>
            <a:solidFill>
              <a:srgbClr val="E2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98" name="Freeform 314"/>
            <p:cNvSpPr>
              <a:spLocks/>
            </p:cNvSpPr>
            <p:nvPr/>
          </p:nvSpPr>
          <p:spPr bwMode="auto">
            <a:xfrm>
              <a:off x="-485" y="3815"/>
              <a:ext cx="32" cy="18"/>
            </a:xfrm>
            <a:custGeom>
              <a:avLst/>
              <a:gdLst/>
              <a:ahLst/>
              <a:cxnLst>
                <a:cxn ang="0">
                  <a:pos x="94" y="51"/>
                </a:cxn>
                <a:cxn ang="0">
                  <a:pos x="87" y="55"/>
                </a:cxn>
                <a:cxn ang="0">
                  <a:pos x="80" y="56"/>
                </a:cxn>
                <a:cxn ang="0">
                  <a:pos x="73" y="55"/>
                </a:cxn>
                <a:cxn ang="0">
                  <a:pos x="65" y="51"/>
                </a:cxn>
                <a:cxn ang="0">
                  <a:pos x="58" y="47"/>
                </a:cxn>
                <a:cxn ang="0">
                  <a:pos x="52" y="42"/>
                </a:cxn>
                <a:cxn ang="0">
                  <a:pos x="46" y="38"/>
                </a:cxn>
                <a:cxn ang="0">
                  <a:pos x="43" y="36"/>
                </a:cxn>
                <a:cxn ang="0">
                  <a:pos x="37" y="32"/>
                </a:cxn>
                <a:cxn ang="0">
                  <a:pos x="31" y="29"/>
                </a:cxn>
                <a:cxn ang="0">
                  <a:pos x="23" y="24"/>
                </a:cxn>
                <a:cxn ang="0">
                  <a:pos x="16" y="21"/>
                </a:cxn>
                <a:cxn ang="0">
                  <a:pos x="11" y="17"/>
                </a:cxn>
                <a:cxn ang="0">
                  <a:pos x="5" y="14"/>
                </a:cxn>
                <a:cxn ang="0">
                  <a:pos x="2" y="9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4" y="1"/>
                </a:cxn>
                <a:cxn ang="0">
                  <a:pos x="18" y="5"/>
                </a:cxn>
                <a:cxn ang="0">
                  <a:pos x="28" y="10"/>
                </a:cxn>
                <a:cxn ang="0">
                  <a:pos x="38" y="15"/>
                </a:cxn>
                <a:cxn ang="0">
                  <a:pos x="48" y="20"/>
                </a:cxn>
                <a:cxn ang="0">
                  <a:pos x="59" y="26"/>
                </a:cxn>
                <a:cxn ang="0">
                  <a:pos x="69" y="32"/>
                </a:cxn>
                <a:cxn ang="0">
                  <a:pos x="78" y="38"/>
                </a:cxn>
                <a:cxn ang="0">
                  <a:pos x="87" y="44"/>
                </a:cxn>
                <a:cxn ang="0">
                  <a:pos x="94" y="51"/>
                </a:cxn>
              </a:cxnLst>
              <a:rect l="0" t="0" r="r" b="b"/>
              <a:pathLst>
                <a:path w="94" h="56">
                  <a:moveTo>
                    <a:pt x="94" y="51"/>
                  </a:moveTo>
                  <a:lnTo>
                    <a:pt x="87" y="55"/>
                  </a:lnTo>
                  <a:lnTo>
                    <a:pt x="80" y="56"/>
                  </a:lnTo>
                  <a:lnTo>
                    <a:pt x="73" y="55"/>
                  </a:lnTo>
                  <a:lnTo>
                    <a:pt x="65" y="51"/>
                  </a:lnTo>
                  <a:lnTo>
                    <a:pt x="58" y="47"/>
                  </a:lnTo>
                  <a:lnTo>
                    <a:pt x="52" y="42"/>
                  </a:lnTo>
                  <a:lnTo>
                    <a:pt x="46" y="38"/>
                  </a:lnTo>
                  <a:lnTo>
                    <a:pt x="43" y="36"/>
                  </a:lnTo>
                  <a:lnTo>
                    <a:pt x="37" y="32"/>
                  </a:lnTo>
                  <a:lnTo>
                    <a:pt x="31" y="29"/>
                  </a:lnTo>
                  <a:lnTo>
                    <a:pt x="23" y="24"/>
                  </a:lnTo>
                  <a:lnTo>
                    <a:pt x="16" y="21"/>
                  </a:lnTo>
                  <a:lnTo>
                    <a:pt x="11" y="17"/>
                  </a:lnTo>
                  <a:lnTo>
                    <a:pt x="5" y="14"/>
                  </a:lnTo>
                  <a:lnTo>
                    <a:pt x="2" y="9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14" y="1"/>
                  </a:lnTo>
                  <a:lnTo>
                    <a:pt x="18" y="5"/>
                  </a:lnTo>
                  <a:lnTo>
                    <a:pt x="28" y="10"/>
                  </a:lnTo>
                  <a:lnTo>
                    <a:pt x="38" y="15"/>
                  </a:lnTo>
                  <a:lnTo>
                    <a:pt x="48" y="20"/>
                  </a:lnTo>
                  <a:lnTo>
                    <a:pt x="59" y="26"/>
                  </a:lnTo>
                  <a:lnTo>
                    <a:pt x="69" y="32"/>
                  </a:lnTo>
                  <a:lnTo>
                    <a:pt x="78" y="38"/>
                  </a:lnTo>
                  <a:lnTo>
                    <a:pt x="87" y="44"/>
                  </a:lnTo>
                  <a:lnTo>
                    <a:pt x="94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99" name="Freeform 315"/>
            <p:cNvSpPr>
              <a:spLocks/>
            </p:cNvSpPr>
            <p:nvPr/>
          </p:nvSpPr>
          <p:spPr bwMode="auto">
            <a:xfrm>
              <a:off x="-419" y="3815"/>
              <a:ext cx="44" cy="46"/>
            </a:xfrm>
            <a:custGeom>
              <a:avLst/>
              <a:gdLst/>
              <a:ahLst/>
              <a:cxnLst>
                <a:cxn ang="0">
                  <a:pos x="134" y="94"/>
                </a:cxn>
                <a:cxn ang="0">
                  <a:pos x="131" y="102"/>
                </a:cxn>
                <a:cxn ang="0">
                  <a:pos x="127" y="109"/>
                </a:cxn>
                <a:cxn ang="0">
                  <a:pos x="120" y="114"/>
                </a:cxn>
                <a:cxn ang="0">
                  <a:pos x="112" y="117"/>
                </a:cxn>
                <a:cxn ang="0">
                  <a:pos x="102" y="120"/>
                </a:cxn>
                <a:cxn ang="0">
                  <a:pos x="93" y="122"/>
                </a:cxn>
                <a:cxn ang="0">
                  <a:pos x="83" y="124"/>
                </a:cxn>
                <a:cxn ang="0">
                  <a:pos x="75" y="127"/>
                </a:cxn>
                <a:cxn ang="0">
                  <a:pos x="66" y="129"/>
                </a:cxn>
                <a:cxn ang="0">
                  <a:pos x="55" y="131"/>
                </a:cxn>
                <a:cxn ang="0">
                  <a:pos x="44" y="134"/>
                </a:cxn>
                <a:cxn ang="0">
                  <a:pos x="34" y="135"/>
                </a:cxn>
                <a:cxn ang="0">
                  <a:pos x="24" y="136"/>
                </a:cxn>
                <a:cxn ang="0">
                  <a:pos x="15" y="135"/>
                </a:cxn>
                <a:cxn ang="0">
                  <a:pos x="10" y="132"/>
                </a:cxn>
                <a:cxn ang="0">
                  <a:pos x="6" y="124"/>
                </a:cxn>
                <a:cxn ang="0">
                  <a:pos x="6" y="120"/>
                </a:cxn>
                <a:cxn ang="0">
                  <a:pos x="9" y="120"/>
                </a:cxn>
                <a:cxn ang="0">
                  <a:pos x="7" y="115"/>
                </a:cxn>
                <a:cxn ang="0">
                  <a:pos x="6" y="108"/>
                </a:cxn>
                <a:cxn ang="0">
                  <a:pos x="4" y="100"/>
                </a:cxn>
                <a:cxn ang="0">
                  <a:pos x="0" y="95"/>
                </a:cxn>
                <a:cxn ang="0">
                  <a:pos x="2" y="89"/>
                </a:cxn>
                <a:cxn ang="0">
                  <a:pos x="5" y="84"/>
                </a:cxn>
                <a:cxn ang="0">
                  <a:pos x="10" y="80"/>
                </a:cxn>
                <a:cxn ang="0">
                  <a:pos x="13" y="74"/>
                </a:cxn>
                <a:cxn ang="0">
                  <a:pos x="21" y="68"/>
                </a:cxn>
                <a:cxn ang="0">
                  <a:pos x="30" y="60"/>
                </a:cxn>
                <a:cxn ang="0">
                  <a:pos x="40" y="52"/>
                </a:cxn>
                <a:cxn ang="0">
                  <a:pos x="50" y="41"/>
                </a:cxn>
                <a:cxn ang="0">
                  <a:pos x="61" y="32"/>
                </a:cxn>
                <a:cxn ang="0">
                  <a:pos x="71" y="21"/>
                </a:cxn>
                <a:cxn ang="0">
                  <a:pos x="81" y="11"/>
                </a:cxn>
                <a:cxn ang="0">
                  <a:pos x="89" y="0"/>
                </a:cxn>
                <a:cxn ang="0">
                  <a:pos x="100" y="9"/>
                </a:cxn>
                <a:cxn ang="0">
                  <a:pos x="109" y="18"/>
                </a:cxn>
                <a:cxn ang="0">
                  <a:pos x="117" y="30"/>
                </a:cxn>
                <a:cxn ang="0">
                  <a:pos x="124" y="42"/>
                </a:cxn>
                <a:cxn ang="0">
                  <a:pos x="128" y="55"/>
                </a:cxn>
                <a:cxn ang="0">
                  <a:pos x="131" y="69"/>
                </a:cxn>
                <a:cxn ang="0">
                  <a:pos x="133" y="81"/>
                </a:cxn>
                <a:cxn ang="0">
                  <a:pos x="134" y="94"/>
                </a:cxn>
              </a:cxnLst>
              <a:rect l="0" t="0" r="r" b="b"/>
              <a:pathLst>
                <a:path w="134" h="136">
                  <a:moveTo>
                    <a:pt x="134" y="94"/>
                  </a:moveTo>
                  <a:lnTo>
                    <a:pt x="131" y="102"/>
                  </a:lnTo>
                  <a:lnTo>
                    <a:pt x="127" y="109"/>
                  </a:lnTo>
                  <a:lnTo>
                    <a:pt x="120" y="114"/>
                  </a:lnTo>
                  <a:lnTo>
                    <a:pt x="112" y="117"/>
                  </a:lnTo>
                  <a:lnTo>
                    <a:pt x="102" y="120"/>
                  </a:lnTo>
                  <a:lnTo>
                    <a:pt x="93" y="122"/>
                  </a:lnTo>
                  <a:lnTo>
                    <a:pt x="83" y="124"/>
                  </a:lnTo>
                  <a:lnTo>
                    <a:pt x="75" y="127"/>
                  </a:lnTo>
                  <a:lnTo>
                    <a:pt x="66" y="129"/>
                  </a:lnTo>
                  <a:lnTo>
                    <a:pt x="55" y="131"/>
                  </a:lnTo>
                  <a:lnTo>
                    <a:pt x="44" y="134"/>
                  </a:lnTo>
                  <a:lnTo>
                    <a:pt x="34" y="135"/>
                  </a:lnTo>
                  <a:lnTo>
                    <a:pt x="24" y="136"/>
                  </a:lnTo>
                  <a:lnTo>
                    <a:pt x="15" y="135"/>
                  </a:lnTo>
                  <a:lnTo>
                    <a:pt x="10" y="132"/>
                  </a:lnTo>
                  <a:lnTo>
                    <a:pt x="6" y="124"/>
                  </a:lnTo>
                  <a:lnTo>
                    <a:pt x="6" y="120"/>
                  </a:lnTo>
                  <a:lnTo>
                    <a:pt x="9" y="120"/>
                  </a:lnTo>
                  <a:lnTo>
                    <a:pt x="7" y="115"/>
                  </a:lnTo>
                  <a:lnTo>
                    <a:pt x="6" y="108"/>
                  </a:lnTo>
                  <a:lnTo>
                    <a:pt x="4" y="100"/>
                  </a:lnTo>
                  <a:lnTo>
                    <a:pt x="0" y="95"/>
                  </a:lnTo>
                  <a:lnTo>
                    <a:pt x="2" y="89"/>
                  </a:lnTo>
                  <a:lnTo>
                    <a:pt x="5" y="84"/>
                  </a:lnTo>
                  <a:lnTo>
                    <a:pt x="10" y="80"/>
                  </a:lnTo>
                  <a:lnTo>
                    <a:pt x="13" y="74"/>
                  </a:lnTo>
                  <a:lnTo>
                    <a:pt x="21" y="68"/>
                  </a:lnTo>
                  <a:lnTo>
                    <a:pt x="30" y="60"/>
                  </a:lnTo>
                  <a:lnTo>
                    <a:pt x="40" y="52"/>
                  </a:lnTo>
                  <a:lnTo>
                    <a:pt x="50" y="41"/>
                  </a:lnTo>
                  <a:lnTo>
                    <a:pt x="61" y="32"/>
                  </a:lnTo>
                  <a:lnTo>
                    <a:pt x="71" y="21"/>
                  </a:lnTo>
                  <a:lnTo>
                    <a:pt x="81" y="11"/>
                  </a:lnTo>
                  <a:lnTo>
                    <a:pt x="89" y="0"/>
                  </a:lnTo>
                  <a:lnTo>
                    <a:pt x="100" y="9"/>
                  </a:lnTo>
                  <a:lnTo>
                    <a:pt x="109" y="18"/>
                  </a:lnTo>
                  <a:lnTo>
                    <a:pt x="117" y="30"/>
                  </a:lnTo>
                  <a:lnTo>
                    <a:pt x="124" y="42"/>
                  </a:lnTo>
                  <a:lnTo>
                    <a:pt x="128" y="55"/>
                  </a:lnTo>
                  <a:lnTo>
                    <a:pt x="131" y="69"/>
                  </a:lnTo>
                  <a:lnTo>
                    <a:pt x="133" y="81"/>
                  </a:lnTo>
                  <a:lnTo>
                    <a:pt x="134" y="94"/>
                  </a:lnTo>
                  <a:close/>
                </a:path>
              </a:pathLst>
            </a:custGeom>
            <a:solidFill>
              <a:srgbClr val="E2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900" name="Freeform 316"/>
            <p:cNvSpPr>
              <a:spLocks/>
            </p:cNvSpPr>
            <p:nvPr/>
          </p:nvSpPr>
          <p:spPr bwMode="auto">
            <a:xfrm>
              <a:off x="-660" y="3824"/>
              <a:ext cx="13" cy="9"/>
            </a:xfrm>
            <a:custGeom>
              <a:avLst/>
              <a:gdLst/>
              <a:ahLst/>
              <a:cxnLst>
                <a:cxn ang="0">
                  <a:pos x="37" y="14"/>
                </a:cxn>
                <a:cxn ang="0">
                  <a:pos x="33" y="17"/>
                </a:cxn>
                <a:cxn ang="0">
                  <a:pos x="28" y="21"/>
                </a:cxn>
                <a:cxn ang="0">
                  <a:pos x="23" y="24"/>
                </a:cxn>
                <a:cxn ang="0">
                  <a:pos x="17" y="26"/>
                </a:cxn>
                <a:cxn ang="0">
                  <a:pos x="12" y="27"/>
                </a:cxn>
                <a:cxn ang="0">
                  <a:pos x="7" y="27"/>
                </a:cxn>
                <a:cxn ang="0">
                  <a:pos x="3" y="24"/>
                </a:cxn>
                <a:cxn ang="0">
                  <a:pos x="0" y="19"/>
                </a:cxn>
                <a:cxn ang="0">
                  <a:pos x="4" y="16"/>
                </a:cxn>
                <a:cxn ang="0">
                  <a:pos x="11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29" y="0"/>
                </a:cxn>
                <a:cxn ang="0">
                  <a:pos x="34" y="0"/>
                </a:cxn>
                <a:cxn ang="0">
                  <a:pos x="37" y="5"/>
                </a:cxn>
                <a:cxn ang="0">
                  <a:pos x="37" y="14"/>
                </a:cxn>
              </a:cxnLst>
              <a:rect l="0" t="0" r="r" b="b"/>
              <a:pathLst>
                <a:path w="37" h="27">
                  <a:moveTo>
                    <a:pt x="37" y="14"/>
                  </a:moveTo>
                  <a:lnTo>
                    <a:pt x="33" y="17"/>
                  </a:lnTo>
                  <a:lnTo>
                    <a:pt x="28" y="21"/>
                  </a:lnTo>
                  <a:lnTo>
                    <a:pt x="23" y="24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4" y="16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7" y="5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901" name="Freeform 317"/>
            <p:cNvSpPr>
              <a:spLocks/>
            </p:cNvSpPr>
            <p:nvPr/>
          </p:nvSpPr>
          <p:spPr bwMode="auto">
            <a:xfrm>
              <a:off x="-497" y="3834"/>
              <a:ext cx="24" cy="17"/>
            </a:xfrm>
            <a:custGeom>
              <a:avLst/>
              <a:gdLst/>
              <a:ahLst/>
              <a:cxnLst>
                <a:cxn ang="0">
                  <a:pos x="72" y="36"/>
                </a:cxn>
                <a:cxn ang="0">
                  <a:pos x="73" y="41"/>
                </a:cxn>
                <a:cxn ang="0">
                  <a:pos x="70" y="45"/>
                </a:cxn>
                <a:cxn ang="0">
                  <a:pos x="66" y="48"/>
                </a:cxn>
                <a:cxn ang="0">
                  <a:pos x="63" y="49"/>
                </a:cxn>
                <a:cxn ang="0">
                  <a:pos x="58" y="48"/>
                </a:cxn>
                <a:cxn ang="0">
                  <a:pos x="54" y="44"/>
                </a:cxn>
                <a:cxn ang="0">
                  <a:pos x="51" y="40"/>
                </a:cxn>
                <a:cxn ang="0">
                  <a:pos x="45" y="37"/>
                </a:cxn>
                <a:cxn ang="0">
                  <a:pos x="0" y="11"/>
                </a:cxn>
                <a:cxn ang="0">
                  <a:pos x="1" y="0"/>
                </a:cxn>
                <a:cxn ang="0">
                  <a:pos x="11" y="2"/>
                </a:cxn>
                <a:cxn ang="0">
                  <a:pos x="20" y="6"/>
                </a:cxn>
                <a:cxn ang="0">
                  <a:pos x="29" y="11"/>
                </a:cxn>
                <a:cxn ang="0">
                  <a:pos x="38" y="16"/>
                </a:cxn>
                <a:cxn ang="0">
                  <a:pos x="45" y="21"/>
                </a:cxn>
                <a:cxn ang="0">
                  <a:pos x="54" y="26"/>
                </a:cxn>
                <a:cxn ang="0">
                  <a:pos x="63" y="32"/>
                </a:cxn>
                <a:cxn ang="0">
                  <a:pos x="72" y="36"/>
                </a:cxn>
              </a:cxnLst>
              <a:rect l="0" t="0" r="r" b="b"/>
              <a:pathLst>
                <a:path w="73" h="49">
                  <a:moveTo>
                    <a:pt x="72" y="36"/>
                  </a:moveTo>
                  <a:lnTo>
                    <a:pt x="73" y="41"/>
                  </a:lnTo>
                  <a:lnTo>
                    <a:pt x="70" y="45"/>
                  </a:lnTo>
                  <a:lnTo>
                    <a:pt x="66" y="48"/>
                  </a:lnTo>
                  <a:lnTo>
                    <a:pt x="63" y="49"/>
                  </a:lnTo>
                  <a:lnTo>
                    <a:pt x="58" y="48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45" y="37"/>
                  </a:lnTo>
                  <a:lnTo>
                    <a:pt x="0" y="11"/>
                  </a:lnTo>
                  <a:lnTo>
                    <a:pt x="1" y="0"/>
                  </a:lnTo>
                  <a:lnTo>
                    <a:pt x="11" y="2"/>
                  </a:lnTo>
                  <a:lnTo>
                    <a:pt x="20" y="6"/>
                  </a:lnTo>
                  <a:lnTo>
                    <a:pt x="29" y="11"/>
                  </a:lnTo>
                  <a:lnTo>
                    <a:pt x="38" y="16"/>
                  </a:lnTo>
                  <a:lnTo>
                    <a:pt x="45" y="21"/>
                  </a:lnTo>
                  <a:lnTo>
                    <a:pt x="54" y="26"/>
                  </a:lnTo>
                  <a:lnTo>
                    <a:pt x="63" y="32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902" name="Freeform 318"/>
            <p:cNvSpPr>
              <a:spLocks/>
            </p:cNvSpPr>
            <p:nvPr/>
          </p:nvSpPr>
          <p:spPr bwMode="auto">
            <a:xfrm>
              <a:off x="-506" y="3851"/>
              <a:ext cx="23" cy="15"/>
            </a:xfrm>
            <a:custGeom>
              <a:avLst/>
              <a:gdLst/>
              <a:ahLst/>
              <a:cxnLst>
                <a:cxn ang="0">
                  <a:pos x="66" y="47"/>
                </a:cxn>
                <a:cxn ang="0">
                  <a:pos x="58" y="42"/>
                </a:cxn>
                <a:cxn ang="0">
                  <a:pos x="50" y="38"/>
                </a:cxn>
                <a:cxn ang="0">
                  <a:pos x="41" y="34"/>
                </a:cxn>
                <a:cxn ang="0">
                  <a:pos x="34" y="30"/>
                </a:cxn>
                <a:cxn ang="0">
                  <a:pos x="25" y="26"/>
                </a:cxn>
                <a:cxn ang="0">
                  <a:pos x="17" y="20"/>
                </a:cxn>
                <a:cxn ang="0">
                  <a:pos x="8" y="15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69" y="34"/>
                </a:cxn>
                <a:cxn ang="0">
                  <a:pos x="66" y="47"/>
                </a:cxn>
              </a:cxnLst>
              <a:rect l="0" t="0" r="r" b="b"/>
              <a:pathLst>
                <a:path w="69" h="47">
                  <a:moveTo>
                    <a:pt x="66" y="47"/>
                  </a:moveTo>
                  <a:lnTo>
                    <a:pt x="58" y="42"/>
                  </a:lnTo>
                  <a:lnTo>
                    <a:pt x="50" y="38"/>
                  </a:lnTo>
                  <a:lnTo>
                    <a:pt x="41" y="34"/>
                  </a:lnTo>
                  <a:lnTo>
                    <a:pt x="34" y="30"/>
                  </a:lnTo>
                  <a:lnTo>
                    <a:pt x="25" y="26"/>
                  </a:lnTo>
                  <a:lnTo>
                    <a:pt x="17" y="20"/>
                  </a:lnTo>
                  <a:lnTo>
                    <a:pt x="8" y="15"/>
                  </a:lnTo>
                  <a:lnTo>
                    <a:pt x="0" y="9"/>
                  </a:lnTo>
                  <a:lnTo>
                    <a:pt x="9" y="0"/>
                  </a:lnTo>
                  <a:lnTo>
                    <a:pt x="69" y="34"/>
                  </a:lnTo>
                  <a:lnTo>
                    <a:pt x="66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903" name="Freeform 319"/>
            <p:cNvSpPr>
              <a:spLocks/>
            </p:cNvSpPr>
            <p:nvPr/>
          </p:nvSpPr>
          <p:spPr bwMode="auto">
            <a:xfrm>
              <a:off x="-438" y="3855"/>
              <a:ext cx="16" cy="10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42" y="4"/>
                </a:cxn>
                <a:cxn ang="0">
                  <a:pos x="46" y="7"/>
                </a:cxn>
                <a:cxn ang="0">
                  <a:pos x="48" y="11"/>
                </a:cxn>
                <a:cxn ang="0">
                  <a:pos x="43" y="15"/>
                </a:cxn>
                <a:cxn ang="0">
                  <a:pos x="47" y="22"/>
                </a:cxn>
                <a:cxn ang="0">
                  <a:pos x="41" y="25"/>
                </a:cxn>
                <a:cxn ang="0">
                  <a:pos x="36" y="27"/>
                </a:cxn>
                <a:cxn ang="0">
                  <a:pos x="30" y="28"/>
                </a:cxn>
                <a:cxn ang="0">
                  <a:pos x="24" y="29"/>
                </a:cxn>
                <a:cxn ang="0">
                  <a:pos x="17" y="29"/>
                </a:cxn>
                <a:cxn ang="0">
                  <a:pos x="11" y="30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5" y="25"/>
                </a:cxn>
                <a:cxn ang="0">
                  <a:pos x="9" y="20"/>
                </a:cxn>
                <a:cxn ang="0">
                  <a:pos x="15" y="14"/>
                </a:cxn>
                <a:cxn ang="0">
                  <a:pos x="20" y="8"/>
                </a:cxn>
                <a:cxn ang="0">
                  <a:pos x="26" y="4"/>
                </a:cxn>
                <a:cxn ang="0">
                  <a:pos x="32" y="1"/>
                </a:cxn>
                <a:cxn ang="0">
                  <a:pos x="39" y="0"/>
                </a:cxn>
                <a:cxn ang="0">
                  <a:pos x="47" y="1"/>
                </a:cxn>
              </a:cxnLst>
              <a:rect l="0" t="0" r="r" b="b"/>
              <a:pathLst>
                <a:path w="48" h="30">
                  <a:moveTo>
                    <a:pt x="47" y="1"/>
                  </a:moveTo>
                  <a:lnTo>
                    <a:pt x="42" y="4"/>
                  </a:lnTo>
                  <a:lnTo>
                    <a:pt x="46" y="7"/>
                  </a:lnTo>
                  <a:lnTo>
                    <a:pt x="48" y="11"/>
                  </a:lnTo>
                  <a:lnTo>
                    <a:pt x="43" y="15"/>
                  </a:lnTo>
                  <a:lnTo>
                    <a:pt x="47" y="22"/>
                  </a:lnTo>
                  <a:lnTo>
                    <a:pt x="41" y="25"/>
                  </a:lnTo>
                  <a:lnTo>
                    <a:pt x="36" y="27"/>
                  </a:lnTo>
                  <a:lnTo>
                    <a:pt x="30" y="28"/>
                  </a:lnTo>
                  <a:lnTo>
                    <a:pt x="24" y="29"/>
                  </a:lnTo>
                  <a:lnTo>
                    <a:pt x="17" y="29"/>
                  </a:lnTo>
                  <a:lnTo>
                    <a:pt x="11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9" y="20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FFD8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904" name="Freeform 320"/>
            <p:cNvSpPr>
              <a:spLocks/>
            </p:cNvSpPr>
            <p:nvPr/>
          </p:nvSpPr>
          <p:spPr bwMode="auto">
            <a:xfrm>
              <a:off x="-470" y="3869"/>
              <a:ext cx="48" cy="37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43" y="12"/>
                </a:cxn>
                <a:cxn ang="0">
                  <a:pos x="141" y="23"/>
                </a:cxn>
                <a:cxn ang="0">
                  <a:pos x="138" y="35"/>
                </a:cxn>
                <a:cxn ang="0">
                  <a:pos x="139" y="47"/>
                </a:cxn>
                <a:cxn ang="0">
                  <a:pos x="142" y="60"/>
                </a:cxn>
                <a:cxn ang="0">
                  <a:pos x="144" y="75"/>
                </a:cxn>
                <a:cxn ang="0">
                  <a:pos x="141" y="87"/>
                </a:cxn>
                <a:cxn ang="0">
                  <a:pos x="126" y="91"/>
                </a:cxn>
                <a:cxn ang="0">
                  <a:pos x="112" y="94"/>
                </a:cxn>
                <a:cxn ang="0">
                  <a:pos x="96" y="96"/>
                </a:cxn>
                <a:cxn ang="0">
                  <a:pos x="81" y="98"/>
                </a:cxn>
                <a:cxn ang="0">
                  <a:pos x="65" y="100"/>
                </a:cxn>
                <a:cxn ang="0">
                  <a:pos x="50" y="102"/>
                </a:cxn>
                <a:cxn ang="0">
                  <a:pos x="34" y="104"/>
                </a:cxn>
                <a:cxn ang="0">
                  <a:pos x="20" y="107"/>
                </a:cxn>
                <a:cxn ang="0">
                  <a:pos x="5" y="110"/>
                </a:cxn>
                <a:cxn ang="0">
                  <a:pos x="0" y="103"/>
                </a:cxn>
                <a:cxn ang="0">
                  <a:pos x="1" y="96"/>
                </a:cxn>
                <a:cxn ang="0">
                  <a:pos x="3" y="87"/>
                </a:cxn>
                <a:cxn ang="0">
                  <a:pos x="5" y="77"/>
                </a:cxn>
                <a:cxn ang="0">
                  <a:pos x="10" y="77"/>
                </a:cxn>
                <a:cxn ang="0">
                  <a:pos x="13" y="80"/>
                </a:cxn>
                <a:cxn ang="0">
                  <a:pos x="18" y="83"/>
                </a:cxn>
                <a:cxn ang="0">
                  <a:pos x="23" y="85"/>
                </a:cxn>
                <a:cxn ang="0">
                  <a:pos x="117" y="68"/>
                </a:cxn>
                <a:cxn ang="0">
                  <a:pos x="123" y="59"/>
                </a:cxn>
                <a:cxn ang="0">
                  <a:pos x="125" y="48"/>
                </a:cxn>
                <a:cxn ang="0">
                  <a:pos x="124" y="38"/>
                </a:cxn>
                <a:cxn ang="0">
                  <a:pos x="122" y="27"/>
                </a:cxn>
                <a:cxn ang="0">
                  <a:pos x="121" y="19"/>
                </a:cxn>
                <a:cxn ang="0">
                  <a:pos x="123" y="11"/>
                </a:cxn>
                <a:cxn ang="0">
                  <a:pos x="128" y="4"/>
                </a:cxn>
                <a:cxn ang="0">
                  <a:pos x="141" y="0"/>
                </a:cxn>
              </a:cxnLst>
              <a:rect l="0" t="0" r="r" b="b"/>
              <a:pathLst>
                <a:path w="144" h="110">
                  <a:moveTo>
                    <a:pt x="141" y="0"/>
                  </a:moveTo>
                  <a:lnTo>
                    <a:pt x="143" y="12"/>
                  </a:lnTo>
                  <a:lnTo>
                    <a:pt x="141" y="23"/>
                  </a:lnTo>
                  <a:lnTo>
                    <a:pt x="138" y="35"/>
                  </a:lnTo>
                  <a:lnTo>
                    <a:pt x="139" y="47"/>
                  </a:lnTo>
                  <a:lnTo>
                    <a:pt x="142" y="60"/>
                  </a:lnTo>
                  <a:lnTo>
                    <a:pt x="144" y="75"/>
                  </a:lnTo>
                  <a:lnTo>
                    <a:pt x="141" y="87"/>
                  </a:lnTo>
                  <a:lnTo>
                    <a:pt x="126" y="91"/>
                  </a:lnTo>
                  <a:lnTo>
                    <a:pt x="112" y="94"/>
                  </a:lnTo>
                  <a:lnTo>
                    <a:pt x="96" y="96"/>
                  </a:lnTo>
                  <a:lnTo>
                    <a:pt x="81" y="98"/>
                  </a:lnTo>
                  <a:lnTo>
                    <a:pt x="65" y="100"/>
                  </a:lnTo>
                  <a:lnTo>
                    <a:pt x="50" y="102"/>
                  </a:lnTo>
                  <a:lnTo>
                    <a:pt x="34" y="104"/>
                  </a:lnTo>
                  <a:lnTo>
                    <a:pt x="20" y="107"/>
                  </a:lnTo>
                  <a:lnTo>
                    <a:pt x="5" y="110"/>
                  </a:lnTo>
                  <a:lnTo>
                    <a:pt x="0" y="103"/>
                  </a:lnTo>
                  <a:lnTo>
                    <a:pt x="1" y="96"/>
                  </a:lnTo>
                  <a:lnTo>
                    <a:pt x="3" y="87"/>
                  </a:lnTo>
                  <a:lnTo>
                    <a:pt x="5" y="77"/>
                  </a:lnTo>
                  <a:lnTo>
                    <a:pt x="10" y="77"/>
                  </a:lnTo>
                  <a:lnTo>
                    <a:pt x="13" y="80"/>
                  </a:lnTo>
                  <a:lnTo>
                    <a:pt x="18" y="83"/>
                  </a:lnTo>
                  <a:lnTo>
                    <a:pt x="23" y="85"/>
                  </a:lnTo>
                  <a:lnTo>
                    <a:pt x="117" y="68"/>
                  </a:lnTo>
                  <a:lnTo>
                    <a:pt x="123" y="59"/>
                  </a:lnTo>
                  <a:lnTo>
                    <a:pt x="125" y="48"/>
                  </a:lnTo>
                  <a:lnTo>
                    <a:pt x="124" y="38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23" y="11"/>
                  </a:lnTo>
                  <a:lnTo>
                    <a:pt x="128" y="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D8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905" name="Freeform 321"/>
            <p:cNvSpPr>
              <a:spLocks/>
            </p:cNvSpPr>
            <p:nvPr/>
          </p:nvSpPr>
          <p:spPr bwMode="auto">
            <a:xfrm>
              <a:off x="-515" y="3876"/>
              <a:ext cx="15" cy="9"/>
            </a:xfrm>
            <a:custGeom>
              <a:avLst/>
              <a:gdLst/>
              <a:ahLst/>
              <a:cxnLst>
                <a:cxn ang="0">
                  <a:pos x="45" y="17"/>
                </a:cxn>
                <a:cxn ang="0">
                  <a:pos x="41" y="24"/>
                </a:cxn>
                <a:cxn ang="0">
                  <a:pos x="35" y="27"/>
                </a:cxn>
                <a:cxn ang="0">
                  <a:pos x="31" y="26"/>
                </a:cxn>
                <a:cxn ang="0">
                  <a:pos x="25" y="23"/>
                </a:cxn>
                <a:cxn ang="0">
                  <a:pos x="20" y="19"/>
                </a:cxn>
                <a:cxn ang="0">
                  <a:pos x="14" y="14"/>
                </a:cxn>
                <a:cxn ang="0">
                  <a:pos x="8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3" y="2"/>
                </a:cxn>
                <a:cxn ang="0">
                  <a:pos x="20" y="4"/>
                </a:cxn>
                <a:cxn ang="0">
                  <a:pos x="26" y="5"/>
                </a:cxn>
                <a:cxn ang="0">
                  <a:pos x="33" y="7"/>
                </a:cxn>
                <a:cxn ang="0">
                  <a:pos x="39" y="11"/>
                </a:cxn>
                <a:cxn ang="0">
                  <a:pos x="42" y="14"/>
                </a:cxn>
                <a:cxn ang="0">
                  <a:pos x="45" y="17"/>
                </a:cxn>
              </a:cxnLst>
              <a:rect l="0" t="0" r="r" b="b"/>
              <a:pathLst>
                <a:path w="45" h="27">
                  <a:moveTo>
                    <a:pt x="45" y="17"/>
                  </a:moveTo>
                  <a:lnTo>
                    <a:pt x="41" y="24"/>
                  </a:lnTo>
                  <a:lnTo>
                    <a:pt x="35" y="27"/>
                  </a:lnTo>
                  <a:lnTo>
                    <a:pt x="31" y="26"/>
                  </a:lnTo>
                  <a:lnTo>
                    <a:pt x="25" y="23"/>
                  </a:lnTo>
                  <a:lnTo>
                    <a:pt x="20" y="19"/>
                  </a:lnTo>
                  <a:lnTo>
                    <a:pt x="14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"/>
                  </a:lnTo>
                  <a:lnTo>
                    <a:pt x="13" y="2"/>
                  </a:lnTo>
                  <a:lnTo>
                    <a:pt x="20" y="4"/>
                  </a:lnTo>
                  <a:lnTo>
                    <a:pt x="26" y="5"/>
                  </a:lnTo>
                  <a:lnTo>
                    <a:pt x="33" y="7"/>
                  </a:lnTo>
                  <a:lnTo>
                    <a:pt x="39" y="11"/>
                  </a:lnTo>
                  <a:lnTo>
                    <a:pt x="42" y="14"/>
                  </a:lnTo>
                  <a:lnTo>
                    <a:pt x="4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7824" name="Rectangle 0"/>
          <p:cNvSpPr>
            <a:spLocks noChangeArrowheads="1"/>
          </p:cNvSpPr>
          <p:nvPr/>
        </p:nvSpPr>
        <p:spPr bwMode="auto">
          <a:xfrm>
            <a:off x="4441825" y="3200400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4441825" y="3200400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77826" name="AutoShape 2"/>
          <p:cNvSpPr>
            <a:spLocks noChangeArrowheads="1"/>
          </p:cNvSpPr>
          <p:nvPr/>
        </p:nvSpPr>
        <p:spPr bwMode="auto">
          <a:xfrm>
            <a:off x="179388" y="3573463"/>
            <a:ext cx="2089150" cy="919162"/>
          </a:xfrm>
          <a:prstGeom prst="wedgeRectCallout">
            <a:avLst>
              <a:gd name="adj1" fmla="val 68616"/>
              <a:gd name="adj2" fmla="val -15630"/>
            </a:avLst>
          </a:prstGeom>
          <a:gradFill rotWithShape="0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C00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/>
              <a:t> 10. Визуализация (приятное воспоминание)</a:t>
            </a:r>
          </a:p>
        </p:txBody>
      </p:sp>
      <p:sp>
        <p:nvSpPr>
          <p:cNvPr id="77855" name="AutoShape 31"/>
          <p:cNvSpPr>
            <a:spLocks noChangeArrowheads="1"/>
          </p:cNvSpPr>
          <p:nvPr/>
        </p:nvSpPr>
        <p:spPr bwMode="auto">
          <a:xfrm>
            <a:off x="539750" y="2492375"/>
            <a:ext cx="1878013" cy="644525"/>
          </a:xfrm>
          <a:prstGeom prst="wedgeRectCallout">
            <a:avLst>
              <a:gd name="adj1" fmla="val 81361"/>
              <a:gd name="adj2" fmla="val 41134"/>
            </a:avLst>
          </a:prstGeom>
          <a:gradFill rotWithShape="0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C00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/>
              <a:t>11.   Сон, транс и т.п.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rgbClr val="FFCC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 rot="21591578" flipV="1">
            <a:off x="-2628900" y="-1179513"/>
            <a:ext cx="10058400" cy="7086601"/>
          </a:xfrm>
          <a:custGeom>
            <a:avLst/>
            <a:gdLst>
              <a:gd name="G0" fmla="+- -4659 0 0"/>
              <a:gd name="G1" fmla="+- -7075073 0 0"/>
              <a:gd name="G2" fmla="+- -4659 0 -7075073"/>
              <a:gd name="G3" fmla="+- 10800 0 0"/>
              <a:gd name="G4" fmla="+- 0 0 -465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672 0 0"/>
              <a:gd name="G9" fmla="+- 0 0 -7075073"/>
              <a:gd name="G10" fmla="+- 9672 0 2700"/>
              <a:gd name="G11" fmla="cos G10 -4659"/>
              <a:gd name="G12" fmla="sin G10 -4659"/>
              <a:gd name="G13" fmla="cos 13500 -4659"/>
              <a:gd name="G14" fmla="sin 13500 -4659"/>
              <a:gd name="G15" fmla="+- G11 10800 0"/>
              <a:gd name="G16" fmla="+- G12 10800 0"/>
              <a:gd name="G17" fmla="+- G13 10800 0"/>
              <a:gd name="G18" fmla="+- G14 10800 0"/>
              <a:gd name="G19" fmla="*/ 9672 1 2"/>
              <a:gd name="G20" fmla="+- G19 5400 0"/>
              <a:gd name="G21" fmla="cos G20 -4659"/>
              <a:gd name="G22" fmla="sin G20 -4659"/>
              <a:gd name="G23" fmla="+- G21 10800 0"/>
              <a:gd name="G24" fmla="+- G12 G23 G22"/>
              <a:gd name="G25" fmla="+- G22 G23 G11"/>
              <a:gd name="G26" fmla="cos 10800 -4659"/>
              <a:gd name="G27" fmla="sin 10800 -4659"/>
              <a:gd name="G28" fmla="cos 9672 -4659"/>
              <a:gd name="G29" fmla="sin 9672 -465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075073"/>
              <a:gd name="G36" fmla="sin G34 -7075073"/>
              <a:gd name="G37" fmla="+/ -7075073 -465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672 G39"/>
              <a:gd name="G43" fmla="sin 967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145 w 21600"/>
              <a:gd name="T5" fmla="*/ 2061 h 21600"/>
              <a:gd name="T6" fmla="*/ 7644 w 21600"/>
              <a:gd name="T7" fmla="*/ 1062 h 21600"/>
              <a:gd name="T8" fmla="*/ 16483 w 21600"/>
              <a:gd name="T9" fmla="*/ 2973 h 21600"/>
              <a:gd name="T10" fmla="*/ 24299 w 21600"/>
              <a:gd name="T11" fmla="*/ 10783 h 21600"/>
              <a:gd name="T12" fmla="*/ 21039 w 21600"/>
              <a:gd name="T13" fmla="*/ 14051 h 21600"/>
              <a:gd name="T14" fmla="*/ 17771 w 21600"/>
              <a:gd name="T15" fmla="*/ 1079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0471" y="10787"/>
                </a:moveTo>
                <a:cubicBezTo>
                  <a:pt x="20465" y="5450"/>
                  <a:pt x="16137" y="1128"/>
                  <a:pt x="10800" y="1128"/>
                </a:cubicBezTo>
                <a:cubicBezTo>
                  <a:pt x="9787" y="1127"/>
                  <a:pt x="8781" y="1286"/>
                  <a:pt x="7818" y="1599"/>
                </a:cubicBezTo>
                <a:lnTo>
                  <a:pt x="7470" y="526"/>
                </a:lnTo>
                <a:cubicBezTo>
                  <a:pt x="8545" y="177"/>
                  <a:pt x="9669" y="-1"/>
                  <a:pt x="10800" y="0"/>
                </a:cubicBezTo>
                <a:cubicBezTo>
                  <a:pt x="16759" y="0"/>
                  <a:pt x="21592" y="4827"/>
                  <a:pt x="21599" y="10786"/>
                </a:cubicBezTo>
                <a:lnTo>
                  <a:pt x="24299" y="10783"/>
                </a:lnTo>
                <a:lnTo>
                  <a:pt x="21039" y="14051"/>
                </a:lnTo>
                <a:lnTo>
                  <a:pt x="17771" y="10791"/>
                </a:lnTo>
                <a:lnTo>
                  <a:pt x="20471" y="10787"/>
                </a:lnTo>
                <a:close/>
              </a:path>
            </a:pathLst>
          </a:custGeom>
          <a:gradFill rotWithShape="0">
            <a:gsLst>
              <a:gs pos="0">
                <a:srgbClr val="CC0099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187450" y="188913"/>
            <a:ext cx="548640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accent2"/>
                </a:solidFill>
              </a:rPr>
              <a:t>Саногенное мышление</a:t>
            </a:r>
            <a:r>
              <a:rPr lang="ru-RU" sz="2600" b="1">
                <a:solidFill>
                  <a:schemeClr val="accent2"/>
                </a:solidFill>
              </a:rPr>
              <a:t>:</a:t>
            </a:r>
            <a:r>
              <a:rPr lang="ru-RU" b="1">
                <a:solidFill>
                  <a:schemeClr val="accent2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ru-RU" b="1">
                <a:solidFill>
                  <a:schemeClr val="accent2"/>
                </a:solidFill>
              </a:rPr>
              <a:t>рефлексия </a:t>
            </a:r>
          </a:p>
          <a:p>
            <a:pPr>
              <a:buFontTx/>
              <a:buChar char="•"/>
            </a:pPr>
            <a:r>
              <a:rPr lang="ru-RU" b="1">
                <a:solidFill>
                  <a:schemeClr val="accent2"/>
                </a:solidFill>
              </a:rPr>
              <a:t>разумное принятие ответственности</a:t>
            </a:r>
          </a:p>
          <a:p>
            <a:pPr>
              <a:buFontTx/>
              <a:buChar char="•"/>
            </a:pPr>
            <a:r>
              <a:rPr lang="ru-RU" b="1">
                <a:solidFill>
                  <a:schemeClr val="accent2"/>
                </a:solidFill>
              </a:rPr>
              <a:t>оптимизм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228600" y="5410200"/>
            <a:ext cx="1743075" cy="7683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DD5"/>
              </a:gs>
              <a:gs pos="50000">
                <a:srgbClr val="FFFFFF"/>
              </a:gs>
              <a:gs pos="100000">
                <a:srgbClr val="FFDDD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Что произошло?</a:t>
            </a: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2438400" y="5181600"/>
            <a:ext cx="2124075" cy="7683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DD5"/>
              </a:gs>
              <a:gs pos="50000">
                <a:srgbClr val="FFFFFF"/>
              </a:gs>
              <a:gs pos="100000">
                <a:srgbClr val="FFDDD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rgbClr val="CC00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Какие у меня цели?</a:t>
            </a: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4799013" y="4572000"/>
            <a:ext cx="1590675" cy="7683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DD5"/>
              </a:gs>
              <a:gs pos="50000">
                <a:srgbClr val="FFFFFF"/>
              </a:gs>
              <a:gs pos="100000">
                <a:srgbClr val="FFDDD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rgbClr val="FF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Какие цели у него?</a:t>
            </a: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4587875" y="3368675"/>
            <a:ext cx="3692525" cy="431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DD5"/>
              </a:gs>
              <a:gs pos="50000">
                <a:srgbClr val="FFFFFF"/>
              </a:gs>
              <a:gs pos="100000">
                <a:srgbClr val="FFDDD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rgbClr val="FF993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Как мне нужно действовать?</a:t>
            </a: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6084888" y="1844675"/>
            <a:ext cx="2155825" cy="11080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DD5"/>
              </a:gs>
              <a:gs pos="50000">
                <a:srgbClr val="FFFFFF"/>
              </a:gs>
              <a:gs pos="100000">
                <a:srgbClr val="FFDDD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Как будет действовать он?</a:t>
            </a:r>
          </a:p>
        </p:txBody>
      </p:sp>
      <p:grpSp>
        <p:nvGrpSpPr>
          <p:cNvPr id="68617" name="Group 9"/>
          <p:cNvGrpSpPr>
            <a:grpSpLocks/>
          </p:cNvGrpSpPr>
          <p:nvPr/>
        </p:nvGrpSpPr>
        <p:grpSpPr bwMode="auto">
          <a:xfrm flipH="1">
            <a:off x="1187450" y="1989138"/>
            <a:ext cx="3048000" cy="3276600"/>
            <a:chOff x="3360" y="2064"/>
            <a:chExt cx="1779" cy="1901"/>
          </a:xfrm>
        </p:grpSpPr>
        <p:sp>
          <p:nvSpPr>
            <p:cNvPr id="68618" name="Freeform 10"/>
            <p:cNvSpPr>
              <a:spLocks/>
            </p:cNvSpPr>
            <p:nvPr/>
          </p:nvSpPr>
          <p:spPr bwMode="auto">
            <a:xfrm flipH="1">
              <a:off x="3639" y="2134"/>
              <a:ext cx="1415" cy="1535"/>
            </a:xfrm>
            <a:custGeom>
              <a:avLst/>
              <a:gdLst/>
              <a:ahLst/>
              <a:cxnLst>
                <a:cxn ang="0">
                  <a:pos x="281" y="2760"/>
                </a:cxn>
                <a:cxn ang="0">
                  <a:pos x="331" y="2833"/>
                </a:cxn>
                <a:cxn ang="0">
                  <a:pos x="382" y="2897"/>
                </a:cxn>
                <a:cxn ang="0">
                  <a:pos x="436" y="2953"/>
                </a:cxn>
                <a:cxn ang="0">
                  <a:pos x="493" y="2997"/>
                </a:cxn>
                <a:cxn ang="0">
                  <a:pos x="552" y="3032"/>
                </a:cxn>
                <a:cxn ang="0">
                  <a:pos x="613" y="3055"/>
                </a:cxn>
                <a:cxn ang="0">
                  <a:pos x="676" y="3067"/>
                </a:cxn>
                <a:cxn ang="0">
                  <a:pos x="780" y="3061"/>
                </a:cxn>
                <a:cxn ang="0">
                  <a:pos x="918" y="2999"/>
                </a:cxn>
                <a:cxn ang="0">
                  <a:pos x="1046" y="2884"/>
                </a:cxn>
                <a:cxn ang="0">
                  <a:pos x="1158" y="2718"/>
                </a:cxn>
                <a:cxn ang="0">
                  <a:pos x="1254" y="2509"/>
                </a:cxn>
                <a:cxn ang="0">
                  <a:pos x="1330" y="2266"/>
                </a:cxn>
                <a:cxn ang="0">
                  <a:pos x="1384" y="1991"/>
                </a:cxn>
                <a:cxn ang="0">
                  <a:pos x="1412" y="1690"/>
                </a:cxn>
                <a:cxn ang="0">
                  <a:pos x="1414" y="1448"/>
                </a:cxn>
                <a:cxn ang="0">
                  <a:pos x="1406" y="1285"/>
                </a:cxn>
                <a:cxn ang="0">
                  <a:pos x="1390" y="1126"/>
                </a:cxn>
                <a:cxn ang="0">
                  <a:pos x="1367" y="974"/>
                </a:cxn>
                <a:cxn ang="0">
                  <a:pos x="1337" y="829"/>
                </a:cxn>
                <a:cxn ang="0">
                  <a:pos x="1300" y="692"/>
                </a:cxn>
                <a:cxn ang="0">
                  <a:pos x="1258" y="567"/>
                </a:cxn>
                <a:cxn ang="0">
                  <a:pos x="1209" y="449"/>
                </a:cxn>
                <a:cxn ang="0">
                  <a:pos x="1158" y="351"/>
                </a:cxn>
                <a:cxn ang="0">
                  <a:pos x="1107" y="268"/>
                </a:cxn>
                <a:cxn ang="0">
                  <a:pos x="1053" y="195"/>
                </a:cxn>
                <a:cxn ang="0">
                  <a:pos x="996" y="131"/>
                </a:cxn>
                <a:cxn ang="0">
                  <a:pos x="937" y="81"/>
                </a:cxn>
                <a:cxn ang="0">
                  <a:pos x="874" y="42"/>
                </a:cxn>
                <a:cxn ang="0">
                  <a:pos x="808" y="15"/>
                </a:cxn>
                <a:cxn ang="0">
                  <a:pos x="741" y="2"/>
                </a:cxn>
                <a:cxn ang="0">
                  <a:pos x="657" y="4"/>
                </a:cxn>
                <a:cxn ang="0">
                  <a:pos x="558" y="35"/>
                </a:cxn>
                <a:cxn ang="0">
                  <a:pos x="465" y="92"/>
                </a:cxn>
                <a:cxn ang="0">
                  <a:pos x="377" y="177"/>
                </a:cxn>
                <a:cxn ang="0">
                  <a:pos x="296" y="285"/>
                </a:cxn>
                <a:cxn ang="0">
                  <a:pos x="222" y="416"/>
                </a:cxn>
                <a:cxn ang="0">
                  <a:pos x="157" y="567"/>
                </a:cxn>
                <a:cxn ang="0">
                  <a:pos x="103" y="735"/>
                </a:cxn>
                <a:cxn ang="0">
                  <a:pos x="60" y="906"/>
                </a:cxn>
                <a:cxn ang="0">
                  <a:pos x="31" y="1076"/>
                </a:cxn>
                <a:cxn ang="0">
                  <a:pos x="11" y="1254"/>
                </a:cxn>
                <a:cxn ang="0">
                  <a:pos x="1" y="1439"/>
                </a:cxn>
                <a:cxn ang="0">
                  <a:pos x="1" y="1622"/>
                </a:cxn>
                <a:cxn ang="0">
                  <a:pos x="11" y="1796"/>
                </a:cxn>
                <a:cxn ang="0">
                  <a:pos x="28" y="1964"/>
                </a:cxn>
                <a:cxn ang="0">
                  <a:pos x="54" y="2124"/>
                </a:cxn>
                <a:cxn ang="0">
                  <a:pos x="87" y="2276"/>
                </a:cxn>
                <a:cxn ang="0">
                  <a:pos x="128" y="2417"/>
                </a:cxn>
                <a:cxn ang="0">
                  <a:pos x="176" y="2548"/>
                </a:cxn>
                <a:cxn ang="0">
                  <a:pos x="229" y="2666"/>
                </a:cxn>
              </a:cxnLst>
              <a:rect l="0" t="0" r="r" b="b"/>
              <a:pathLst>
                <a:path w="1415" h="3069">
                  <a:moveTo>
                    <a:pt x="258" y="2720"/>
                  </a:moveTo>
                  <a:lnTo>
                    <a:pt x="281" y="2760"/>
                  </a:lnTo>
                  <a:lnTo>
                    <a:pt x="305" y="2797"/>
                  </a:lnTo>
                  <a:lnTo>
                    <a:pt x="331" y="2833"/>
                  </a:lnTo>
                  <a:lnTo>
                    <a:pt x="356" y="2866"/>
                  </a:lnTo>
                  <a:lnTo>
                    <a:pt x="382" y="2897"/>
                  </a:lnTo>
                  <a:lnTo>
                    <a:pt x="409" y="2926"/>
                  </a:lnTo>
                  <a:lnTo>
                    <a:pt x="436" y="2953"/>
                  </a:lnTo>
                  <a:lnTo>
                    <a:pt x="465" y="2976"/>
                  </a:lnTo>
                  <a:lnTo>
                    <a:pt x="493" y="2997"/>
                  </a:lnTo>
                  <a:lnTo>
                    <a:pt x="522" y="3017"/>
                  </a:lnTo>
                  <a:lnTo>
                    <a:pt x="552" y="3032"/>
                  </a:lnTo>
                  <a:lnTo>
                    <a:pt x="583" y="3046"/>
                  </a:lnTo>
                  <a:lnTo>
                    <a:pt x="613" y="3055"/>
                  </a:lnTo>
                  <a:lnTo>
                    <a:pt x="645" y="3063"/>
                  </a:lnTo>
                  <a:lnTo>
                    <a:pt x="676" y="3067"/>
                  </a:lnTo>
                  <a:lnTo>
                    <a:pt x="708" y="3069"/>
                  </a:lnTo>
                  <a:lnTo>
                    <a:pt x="780" y="3061"/>
                  </a:lnTo>
                  <a:lnTo>
                    <a:pt x="851" y="3038"/>
                  </a:lnTo>
                  <a:lnTo>
                    <a:pt x="918" y="2999"/>
                  </a:lnTo>
                  <a:lnTo>
                    <a:pt x="984" y="2947"/>
                  </a:lnTo>
                  <a:lnTo>
                    <a:pt x="1046" y="2884"/>
                  </a:lnTo>
                  <a:lnTo>
                    <a:pt x="1104" y="2806"/>
                  </a:lnTo>
                  <a:lnTo>
                    <a:pt x="1158" y="2718"/>
                  </a:lnTo>
                  <a:lnTo>
                    <a:pt x="1208" y="2619"/>
                  </a:lnTo>
                  <a:lnTo>
                    <a:pt x="1254" y="2509"/>
                  </a:lnTo>
                  <a:lnTo>
                    <a:pt x="1294" y="2392"/>
                  </a:lnTo>
                  <a:lnTo>
                    <a:pt x="1330" y="2266"/>
                  </a:lnTo>
                  <a:lnTo>
                    <a:pt x="1360" y="2131"/>
                  </a:lnTo>
                  <a:lnTo>
                    <a:pt x="1384" y="1991"/>
                  </a:lnTo>
                  <a:lnTo>
                    <a:pt x="1401" y="1844"/>
                  </a:lnTo>
                  <a:lnTo>
                    <a:pt x="1412" y="1690"/>
                  </a:lnTo>
                  <a:lnTo>
                    <a:pt x="1415" y="1533"/>
                  </a:lnTo>
                  <a:lnTo>
                    <a:pt x="1414" y="1448"/>
                  </a:lnTo>
                  <a:lnTo>
                    <a:pt x="1412" y="1366"/>
                  </a:lnTo>
                  <a:lnTo>
                    <a:pt x="1406" y="1285"/>
                  </a:lnTo>
                  <a:lnTo>
                    <a:pt x="1400" y="1205"/>
                  </a:lnTo>
                  <a:lnTo>
                    <a:pt x="1390" y="1126"/>
                  </a:lnTo>
                  <a:lnTo>
                    <a:pt x="1379" y="1049"/>
                  </a:lnTo>
                  <a:lnTo>
                    <a:pt x="1367" y="974"/>
                  </a:lnTo>
                  <a:lnTo>
                    <a:pt x="1352" y="901"/>
                  </a:lnTo>
                  <a:lnTo>
                    <a:pt x="1337" y="829"/>
                  </a:lnTo>
                  <a:lnTo>
                    <a:pt x="1320" y="760"/>
                  </a:lnTo>
                  <a:lnTo>
                    <a:pt x="1300" y="692"/>
                  </a:lnTo>
                  <a:lnTo>
                    <a:pt x="1280" y="629"/>
                  </a:lnTo>
                  <a:lnTo>
                    <a:pt x="1258" y="567"/>
                  </a:lnTo>
                  <a:lnTo>
                    <a:pt x="1233" y="507"/>
                  </a:lnTo>
                  <a:lnTo>
                    <a:pt x="1209" y="449"/>
                  </a:lnTo>
                  <a:lnTo>
                    <a:pt x="1183" y="395"/>
                  </a:lnTo>
                  <a:lnTo>
                    <a:pt x="1158" y="351"/>
                  </a:lnTo>
                  <a:lnTo>
                    <a:pt x="1133" y="307"/>
                  </a:lnTo>
                  <a:lnTo>
                    <a:pt x="1107" y="268"/>
                  </a:lnTo>
                  <a:lnTo>
                    <a:pt x="1081" y="229"/>
                  </a:lnTo>
                  <a:lnTo>
                    <a:pt x="1053" y="195"/>
                  </a:lnTo>
                  <a:lnTo>
                    <a:pt x="1025" y="162"/>
                  </a:lnTo>
                  <a:lnTo>
                    <a:pt x="996" y="131"/>
                  </a:lnTo>
                  <a:lnTo>
                    <a:pt x="967" y="104"/>
                  </a:lnTo>
                  <a:lnTo>
                    <a:pt x="937" y="81"/>
                  </a:lnTo>
                  <a:lnTo>
                    <a:pt x="905" y="60"/>
                  </a:lnTo>
                  <a:lnTo>
                    <a:pt x="874" y="42"/>
                  </a:lnTo>
                  <a:lnTo>
                    <a:pt x="841" y="27"/>
                  </a:lnTo>
                  <a:lnTo>
                    <a:pt x="808" y="15"/>
                  </a:lnTo>
                  <a:lnTo>
                    <a:pt x="775" y="8"/>
                  </a:lnTo>
                  <a:lnTo>
                    <a:pt x="741" y="2"/>
                  </a:lnTo>
                  <a:lnTo>
                    <a:pt x="708" y="0"/>
                  </a:lnTo>
                  <a:lnTo>
                    <a:pt x="657" y="4"/>
                  </a:lnTo>
                  <a:lnTo>
                    <a:pt x="607" y="15"/>
                  </a:lnTo>
                  <a:lnTo>
                    <a:pt x="558" y="35"/>
                  </a:lnTo>
                  <a:lnTo>
                    <a:pt x="511" y="60"/>
                  </a:lnTo>
                  <a:lnTo>
                    <a:pt x="465" y="92"/>
                  </a:lnTo>
                  <a:lnTo>
                    <a:pt x="420" y="131"/>
                  </a:lnTo>
                  <a:lnTo>
                    <a:pt x="377" y="177"/>
                  </a:lnTo>
                  <a:lnTo>
                    <a:pt x="336" y="227"/>
                  </a:lnTo>
                  <a:lnTo>
                    <a:pt x="296" y="285"/>
                  </a:lnTo>
                  <a:lnTo>
                    <a:pt x="258" y="349"/>
                  </a:lnTo>
                  <a:lnTo>
                    <a:pt x="222" y="416"/>
                  </a:lnTo>
                  <a:lnTo>
                    <a:pt x="189" y="490"/>
                  </a:lnTo>
                  <a:lnTo>
                    <a:pt x="157" y="567"/>
                  </a:lnTo>
                  <a:lnTo>
                    <a:pt x="128" y="648"/>
                  </a:lnTo>
                  <a:lnTo>
                    <a:pt x="103" y="735"/>
                  </a:lnTo>
                  <a:lnTo>
                    <a:pt x="79" y="825"/>
                  </a:lnTo>
                  <a:lnTo>
                    <a:pt x="60" y="906"/>
                  </a:lnTo>
                  <a:lnTo>
                    <a:pt x="45" y="989"/>
                  </a:lnTo>
                  <a:lnTo>
                    <a:pt x="31" y="1076"/>
                  </a:lnTo>
                  <a:lnTo>
                    <a:pt x="20" y="1163"/>
                  </a:lnTo>
                  <a:lnTo>
                    <a:pt x="11" y="1254"/>
                  </a:lnTo>
                  <a:lnTo>
                    <a:pt x="5" y="1344"/>
                  </a:lnTo>
                  <a:lnTo>
                    <a:pt x="1" y="1439"/>
                  </a:lnTo>
                  <a:lnTo>
                    <a:pt x="0" y="1533"/>
                  </a:lnTo>
                  <a:lnTo>
                    <a:pt x="1" y="1622"/>
                  </a:lnTo>
                  <a:lnTo>
                    <a:pt x="5" y="1711"/>
                  </a:lnTo>
                  <a:lnTo>
                    <a:pt x="11" y="1796"/>
                  </a:lnTo>
                  <a:lnTo>
                    <a:pt x="18" y="1881"/>
                  </a:lnTo>
                  <a:lnTo>
                    <a:pt x="28" y="1964"/>
                  </a:lnTo>
                  <a:lnTo>
                    <a:pt x="40" y="2045"/>
                  </a:lnTo>
                  <a:lnTo>
                    <a:pt x="54" y="2124"/>
                  </a:lnTo>
                  <a:lnTo>
                    <a:pt x="70" y="2201"/>
                  </a:lnTo>
                  <a:lnTo>
                    <a:pt x="87" y="2276"/>
                  </a:lnTo>
                  <a:lnTo>
                    <a:pt x="106" y="2347"/>
                  </a:lnTo>
                  <a:lnTo>
                    <a:pt x="128" y="2417"/>
                  </a:lnTo>
                  <a:lnTo>
                    <a:pt x="151" y="2484"/>
                  </a:lnTo>
                  <a:lnTo>
                    <a:pt x="176" y="2548"/>
                  </a:lnTo>
                  <a:lnTo>
                    <a:pt x="202" y="2608"/>
                  </a:lnTo>
                  <a:lnTo>
                    <a:pt x="229" y="2666"/>
                  </a:lnTo>
                  <a:lnTo>
                    <a:pt x="258" y="2720"/>
                  </a:lnTo>
                  <a:close/>
                </a:path>
              </a:pathLst>
            </a:custGeom>
            <a:solidFill>
              <a:srgbClr val="FFB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9" name="Freeform 11"/>
            <p:cNvSpPr>
              <a:spLocks/>
            </p:cNvSpPr>
            <p:nvPr/>
          </p:nvSpPr>
          <p:spPr bwMode="auto">
            <a:xfrm flipH="1">
              <a:off x="3360" y="2064"/>
              <a:ext cx="1779" cy="1901"/>
            </a:xfrm>
            <a:custGeom>
              <a:avLst/>
              <a:gdLst/>
              <a:ahLst/>
              <a:cxnLst>
                <a:cxn ang="0">
                  <a:pos x="29" y="3160"/>
                </a:cxn>
                <a:cxn ang="0">
                  <a:pos x="95" y="3123"/>
                </a:cxn>
                <a:cxn ang="0">
                  <a:pos x="53" y="3021"/>
                </a:cxn>
                <a:cxn ang="0">
                  <a:pos x="24" y="2774"/>
                </a:cxn>
                <a:cxn ang="0">
                  <a:pos x="53" y="1968"/>
                </a:cxn>
                <a:cxn ang="0">
                  <a:pos x="92" y="1846"/>
                </a:cxn>
                <a:cxn ang="0">
                  <a:pos x="153" y="1753"/>
                </a:cxn>
                <a:cxn ang="0">
                  <a:pos x="214" y="1686"/>
                </a:cxn>
                <a:cxn ang="0">
                  <a:pos x="276" y="1624"/>
                </a:cxn>
                <a:cxn ang="0">
                  <a:pos x="338" y="1561"/>
                </a:cxn>
                <a:cxn ang="0">
                  <a:pos x="397" y="1485"/>
                </a:cxn>
                <a:cxn ang="0">
                  <a:pos x="423" y="1379"/>
                </a:cxn>
                <a:cxn ang="0">
                  <a:pos x="444" y="1285"/>
                </a:cxn>
                <a:cxn ang="0">
                  <a:pos x="423" y="1229"/>
                </a:cxn>
                <a:cxn ang="0">
                  <a:pos x="389" y="1223"/>
                </a:cxn>
                <a:cxn ang="0">
                  <a:pos x="367" y="1163"/>
                </a:cxn>
                <a:cxn ang="0">
                  <a:pos x="367" y="1111"/>
                </a:cxn>
                <a:cxn ang="0">
                  <a:pos x="332" y="1065"/>
                </a:cxn>
                <a:cxn ang="0">
                  <a:pos x="307" y="964"/>
                </a:cxn>
                <a:cxn ang="0">
                  <a:pos x="296" y="828"/>
                </a:cxn>
                <a:cxn ang="0">
                  <a:pos x="244" y="552"/>
                </a:cxn>
                <a:cxn ang="0">
                  <a:pos x="281" y="328"/>
                </a:cxn>
                <a:cxn ang="0">
                  <a:pos x="339" y="253"/>
                </a:cxn>
                <a:cxn ang="0">
                  <a:pos x="410" y="195"/>
                </a:cxn>
                <a:cxn ang="0">
                  <a:pos x="488" y="71"/>
                </a:cxn>
                <a:cxn ang="0">
                  <a:pos x="577" y="15"/>
                </a:cxn>
                <a:cxn ang="0">
                  <a:pos x="624" y="2"/>
                </a:cxn>
                <a:cxn ang="0">
                  <a:pos x="675" y="2"/>
                </a:cxn>
                <a:cxn ang="0">
                  <a:pos x="738" y="17"/>
                </a:cxn>
                <a:cxn ang="0">
                  <a:pos x="797" y="60"/>
                </a:cxn>
                <a:cxn ang="0">
                  <a:pos x="864" y="152"/>
                </a:cxn>
                <a:cxn ang="0">
                  <a:pos x="904" y="260"/>
                </a:cxn>
                <a:cxn ang="0">
                  <a:pos x="881" y="376"/>
                </a:cxn>
                <a:cxn ang="0">
                  <a:pos x="892" y="496"/>
                </a:cxn>
                <a:cxn ang="0">
                  <a:pos x="910" y="774"/>
                </a:cxn>
                <a:cxn ang="0">
                  <a:pos x="892" y="991"/>
                </a:cxn>
                <a:cxn ang="0">
                  <a:pos x="933" y="995"/>
                </a:cxn>
                <a:cxn ang="0">
                  <a:pos x="973" y="990"/>
                </a:cxn>
                <a:cxn ang="0">
                  <a:pos x="1009" y="1003"/>
                </a:cxn>
                <a:cxn ang="0">
                  <a:pos x="1041" y="1076"/>
                </a:cxn>
                <a:cxn ang="0">
                  <a:pos x="1060" y="1252"/>
                </a:cxn>
                <a:cxn ang="0">
                  <a:pos x="1091" y="1381"/>
                </a:cxn>
                <a:cxn ang="0">
                  <a:pos x="1112" y="1385"/>
                </a:cxn>
                <a:cxn ang="0">
                  <a:pos x="1131" y="1431"/>
                </a:cxn>
                <a:cxn ang="0">
                  <a:pos x="1159" y="1607"/>
                </a:cxn>
                <a:cxn ang="0">
                  <a:pos x="1228" y="1904"/>
                </a:cxn>
                <a:cxn ang="0">
                  <a:pos x="1288" y="2157"/>
                </a:cxn>
                <a:cxn ang="0">
                  <a:pos x="1311" y="2282"/>
                </a:cxn>
                <a:cxn ang="0">
                  <a:pos x="1585" y="2380"/>
                </a:cxn>
                <a:cxn ang="0">
                  <a:pos x="747" y="3802"/>
                </a:cxn>
                <a:cxn ang="0">
                  <a:pos x="674" y="3736"/>
                </a:cxn>
                <a:cxn ang="0">
                  <a:pos x="604" y="3665"/>
                </a:cxn>
              </a:cxnLst>
              <a:rect l="0" t="0" r="r" b="b"/>
              <a:pathLst>
                <a:path w="1779" h="3802">
                  <a:moveTo>
                    <a:pt x="2" y="3669"/>
                  </a:moveTo>
                  <a:lnTo>
                    <a:pt x="0" y="3187"/>
                  </a:lnTo>
                  <a:lnTo>
                    <a:pt x="13" y="3173"/>
                  </a:lnTo>
                  <a:lnTo>
                    <a:pt x="29" y="3160"/>
                  </a:lnTo>
                  <a:lnTo>
                    <a:pt x="47" y="3148"/>
                  </a:lnTo>
                  <a:lnTo>
                    <a:pt x="65" y="3137"/>
                  </a:lnTo>
                  <a:lnTo>
                    <a:pt x="81" y="3129"/>
                  </a:lnTo>
                  <a:lnTo>
                    <a:pt x="95" y="3123"/>
                  </a:lnTo>
                  <a:lnTo>
                    <a:pt x="104" y="3119"/>
                  </a:lnTo>
                  <a:lnTo>
                    <a:pt x="108" y="3117"/>
                  </a:lnTo>
                  <a:lnTo>
                    <a:pt x="76" y="3073"/>
                  </a:lnTo>
                  <a:lnTo>
                    <a:pt x="53" y="3021"/>
                  </a:lnTo>
                  <a:lnTo>
                    <a:pt x="40" y="2963"/>
                  </a:lnTo>
                  <a:lnTo>
                    <a:pt x="32" y="2903"/>
                  </a:lnTo>
                  <a:lnTo>
                    <a:pt x="27" y="2839"/>
                  </a:lnTo>
                  <a:lnTo>
                    <a:pt x="24" y="2774"/>
                  </a:lnTo>
                  <a:lnTo>
                    <a:pt x="23" y="2710"/>
                  </a:lnTo>
                  <a:lnTo>
                    <a:pt x="18" y="2648"/>
                  </a:lnTo>
                  <a:lnTo>
                    <a:pt x="47" y="2000"/>
                  </a:lnTo>
                  <a:lnTo>
                    <a:pt x="53" y="1968"/>
                  </a:lnTo>
                  <a:lnTo>
                    <a:pt x="62" y="1937"/>
                  </a:lnTo>
                  <a:lnTo>
                    <a:pt x="70" y="1904"/>
                  </a:lnTo>
                  <a:lnTo>
                    <a:pt x="80" y="1875"/>
                  </a:lnTo>
                  <a:lnTo>
                    <a:pt x="92" y="1846"/>
                  </a:lnTo>
                  <a:lnTo>
                    <a:pt x="105" y="1819"/>
                  </a:lnTo>
                  <a:lnTo>
                    <a:pt x="121" y="1794"/>
                  </a:lnTo>
                  <a:lnTo>
                    <a:pt x="138" y="1773"/>
                  </a:lnTo>
                  <a:lnTo>
                    <a:pt x="153" y="1753"/>
                  </a:lnTo>
                  <a:lnTo>
                    <a:pt x="168" y="1736"/>
                  </a:lnTo>
                  <a:lnTo>
                    <a:pt x="183" y="1719"/>
                  </a:lnTo>
                  <a:lnTo>
                    <a:pt x="199" y="1701"/>
                  </a:lnTo>
                  <a:lnTo>
                    <a:pt x="214" y="1686"/>
                  </a:lnTo>
                  <a:lnTo>
                    <a:pt x="230" y="1670"/>
                  </a:lnTo>
                  <a:lnTo>
                    <a:pt x="245" y="1655"/>
                  </a:lnTo>
                  <a:lnTo>
                    <a:pt x="261" y="1640"/>
                  </a:lnTo>
                  <a:lnTo>
                    <a:pt x="276" y="1624"/>
                  </a:lnTo>
                  <a:lnTo>
                    <a:pt x="291" y="1609"/>
                  </a:lnTo>
                  <a:lnTo>
                    <a:pt x="307" y="1593"/>
                  </a:lnTo>
                  <a:lnTo>
                    <a:pt x="322" y="1578"/>
                  </a:lnTo>
                  <a:lnTo>
                    <a:pt x="338" y="1561"/>
                  </a:lnTo>
                  <a:lnTo>
                    <a:pt x="353" y="1543"/>
                  </a:lnTo>
                  <a:lnTo>
                    <a:pt x="368" y="1526"/>
                  </a:lnTo>
                  <a:lnTo>
                    <a:pt x="383" y="1507"/>
                  </a:lnTo>
                  <a:lnTo>
                    <a:pt x="397" y="1485"/>
                  </a:lnTo>
                  <a:lnTo>
                    <a:pt x="407" y="1460"/>
                  </a:lnTo>
                  <a:lnTo>
                    <a:pt x="413" y="1435"/>
                  </a:lnTo>
                  <a:lnTo>
                    <a:pt x="419" y="1408"/>
                  </a:lnTo>
                  <a:lnTo>
                    <a:pt x="423" y="1379"/>
                  </a:lnTo>
                  <a:lnTo>
                    <a:pt x="429" y="1352"/>
                  </a:lnTo>
                  <a:lnTo>
                    <a:pt x="435" y="1327"/>
                  </a:lnTo>
                  <a:lnTo>
                    <a:pt x="445" y="1304"/>
                  </a:lnTo>
                  <a:lnTo>
                    <a:pt x="444" y="1285"/>
                  </a:lnTo>
                  <a:lnTo>
                    <a:pt x="441" y="1265"/>
                  </a:lnTo>
                  <a:lnTo>
                    <a:pt x="437" y="1246"/>
                  </a:lnTo>
                  <a:lnTo>
                    <a:pt x="431" y="1227"/>
                  </a:lnTo>
                  <a:lnTo>
                    <a:pt x="423" y="1229"/>
                  </a:lnTo>
                  <a:lnTo>
                    <a:pt x="413" y="1231"/>
                  </a:lnTo>
                  <a:lnTo>
                    <a:pt x="405" y="1231"/>
                  </a:lnTo>
                  <a:lnTo>
                    <a:pt x="396" y="1229"/>
                  </a:lnTo>
                  <a:lnTo>
                    <a:pt x="389" y="1223"/>
                  </a:lnTo>
                  <a:lnTo>
                    <a:pt x="382" y="1213"/>
                  </a:lnTo>
                  <a:lnTo>
                    <a:pt x="377" y="1198"/>
                  </a:lnTo>
                  <a:lnTo>
                    <a:pt x="372" y="1175"/>
                  </a:lnTo>
                  <a:lnTo>
                    <a:pt x="367" y="1163"/>
                  </a:lnTo>
                  <a:lnTo>
                    <a:pt x="366" y="1152"/>
                  </a:lnTo>
                  <a:lnTo>
                    <a:pt x="366" y="1138"/>
                  </a:lnTo>
                  <a:lnTo>
                    <a:pt x="367" y="1125"/>
                  </a:lnTo>
                  <a:lnTo>
                    <a:pt x="367" y="1111"/>
                  </a:lnTo>
                  <a:lnTo>
                    <a:pt x="365" y="1101"/>
                  </a:lnTo>
                  <a:lnTo>
                    <a:pt x="359" y="1096"/>
                  </a:lnTo>
                  <a:lnTo>
                    <a:pt x="348" y="1092"/>
                  </a:lnTo>
                  <a:lnTo>
                    <a:pt x="332" y="1065"/>
                  </a:lnTo>
                  <a:lnTo>
                    <a:pt x="320" y="1038"/>
                  </a:lnTo>
                  <a:lnTo>
                    <a:pt x="313" y="1013"/>
                  </a:lnTo>
                  <a:lnTo>
                    <a:pt x="308" y="990"/>
                  </a:lnTo>
                  <a:lnTo>
                    <a:pt x="307" y="964"/>
                  </a:lnTo>
                  <a:lnTo>
                    <a:pt x="308" y="941"/>
                  </a:lnTo>
                  <a:lnTo>
                    <a:pt x="310" y="916"/>
                  </a:lnTo>
                  <a:lnTo>
                    <a:pt x="314" y="889"/>
                  </a:lnTo>
                  <a:lnTo>
                    <a:pt x="296" y="828"/>
                  </a:lnTo>
                  <a:lnTo>
                    <a:pt x="279" y="760"/>
                  </a:lnTo>
                  <a:lnTo>
                    <a:pt x="263" y="693"/>
                  </a:lnTo>
                  <a:lnTo>
                    <a:pt x="251" y="621"/>
                  </a:lnTo>
                  <a:lnTo>
                    <a:pt x="244" y="552"/>
                  </a:lnTo>
                  <a:lnTo>
                    <a:pt x="244" y="480"/>
                  </a:lnTo>
                  <a:lnTo>
                    <a:pt x="252" y="413"/>
                  </a:lnTo>
                  <a:lnTo>
                    <a:pt x="270" y="347"/>
                  </a:lnTo>
                  <a:lnTo>
                    <a:pt x="281" y="328"/>
                  </a:lnTo>
                  <a:lnTo>
                    <a:pt x="293" y="309"/>
                  </a:lnTo>
                  <a:lnTo>
                    <a:pt x="308" y="287"/>
                  </a:lnTo>
                  <a:lnTo>
                    <a:pt x="322" y="268"/>
                  </a:lnTo>
                  <a:lnTo>
                    <a:pt x="339" y="253"/>
                  </a:lnTo>
                  <a:lnTo>
                    <a:pt x="355" y="241"/>
                  </a:lnTo>
                  <a:lnTo>
                    <a:pt x="373" y="233"/>
                  </a:lnTo>
                  <a:lnTo>
                    <a:pt x="390" y="231"/>
                  </a:lnTo>
                  <a:lnTo>
                    <a:pt x="410" y="195"/>
                  </a:lnTo>
                  <a:lnTo>
                    <a:pt x="429" y="158"/>
                  </a:lnTo>
                  <a:lnTo>
                    <a:pt x="447" y="125"/>
                  </a:lnTo>
                  <a:lnTo>
                    <a:pt x="468" y="96"/>
                  </a:lnTo>
                  <a:lnTo>
                    <a:pt x="488" y="71"/>
                  </a:lnTo>
                  <a:lnTo>
                    <a:pt x="511" y="48"/>
                  </a:lnTo>
                  <a:lnTo>
                    <a:pt x="537" y="31"/>
                  </a:lnTo>
                  <a:lnTo>
                    <a:pt x="566" y="19"/>
                  </a:lnTo>
                  <a:lnTo>
                    <a:pt x="577" y="15"/>
                  </a:lnTo>
                  <a:lnTo>
                    <a:pt x="589" y="10"/>
                  </a:lnTo>
                  <a:lnTo>
                    <a:pt x="600" y="8"/>
                  </a:lnTo>
                  <a:lnTo>
                    <a:pt x="612" y="4"/>
                  </a:lnTo>
                  <a:lnTo>
                    <a:pt x="624" y="2"/>
                  </a:lnTo>
                  <a:lnTo>
                    <a:pt x="636" y="2"/>
                  </a:lnTo>
                  <a:lnTo>
                    <a:pt x="647" y="0"/>
                  </a:lnTo>
                  <a:lnTo>
                    <a:pt x="659" y="0"/>
                  </a:lnTo>
                  <a:lnTo>
                    <a:pt x="675" y="2"/>
                  </a:lnTo>
                  <a:lnTo>
                    <a:pt x="692" y="4"/>
                  </a:lnTo>
                  <a:lnTo>
                    <a:pt x="708" y="8"/>
                  </a:lnTo>
                  <a:lnTo>
                    <a:pt x="723" y="12"/>
                  </a:lnTo>
                  <a:lnTo>
                    <a:pt x="738" y="17"/>
                  </a:lnTo>
                  <a:lnTo>
                    <a:pt x="753" y="25"/>
                  </a:lnTo>
                  <a:lnTo>
                    <a:pt x="766" y="33"/>
                  </a:lnTo>
                  <a:lnTo>
                    <a:pt x="779" y="42"/>
                  </a:lnTo>
                  <a:lnTo>
                    <a:pt x="797" y="60"/>
                  </a:lnTo>
                  <a:lnTo>
                    <a:pt x="814" y="77"/>
                  </a:lnTo>
                  <a:lnTo>
                    <a:pt x="831" y="100"/>
                  </a:lnTo>
                  <a:lnTo>
                    <a:pt x="848" y="123"/>
                  </a:lnTo>
                  <a:lnTo>
                    <a:pt x="864" y="152"/>
                  </a:lnTo>
                  <a:lnTo>
                    <a:pt x="879" y="183"/>
                  </a:lnTo>
                  <a:lnTo>
                    <a:pt x="892" y="216"/>
                  </a:lnTo>
                  <a:lnTo>
                    <a:pt x="905" y="253"/>
                  </a:lnTo>
                  <a:lnTo>
                    <a:pt x="904" y="260"/>
                  </a:lnTo>
                  <a:lnTo>
                    <a:pt x="899" y="282"/>
                  </a:lnTo>
                  <a:lnTo>
                    <a:pt x="894" y="309"/>
                  </a:lnTo>
                  <a:lnTo>
                    <a:pt x="887" y="343"/>
                  </a:lnTo>
                  <a:lnTo>
                    <a:pt x="881" y="376"/>
                  </a:lnTo>
                  <a:lnTo>
                    <a:pt x="875" y="405"/>
                  </a:lnTo>
                  <a:lnTo>
                    <a:pt x="870" y="426"/>
                  </a:lnTo>
                  <a:lnTo>
                    <a:pt x="868" y="434"/>
                  </a:lnTo>
                  <a:lnTo>
                    <a:pt x="892" y="496"/>
                  </a:lnTo>
                  <a:lnTo>
                    <a:pt x="906" y="561"/>
                  </a:lnTo>
                  <a:lnTo>
                    <a:pt x="914" y="631"/>
                  </a:lnTo>
                  <a:lnTo>
                    <a:pt x="914" y="702"/>
                  </a:lnTo>
                  <a:lnTo>
                    <a:pt x="910" y="774"/>
                  </a:lnTo>
                  <a:lnTo>
                    <a:pt x="903" y="845"/>
                  </a:lnTo>
                  <a:lnTo>
                    <a:pt x="893" y="914"/>
                  </a:lnTo>
                  <a:lnTo>
                    <a:pt x="883" y="984"/>
                  </a:lnTo>
                  <a:lnTo>
                    <a:pt x="892" y="991"/>
                  </a:lnTo>
                  <a:lnTo>
                    <a:pt x="902" y="995"/>
                  </a:lnTo>
                  <a:lnTo>
                    <a:pt x="911" y="997"/>
                  </a:lnTo>
                  <a:lnTo>
                    <a:pt x="922" y="997"/>
                  </a:lnTo>
                  <a:lnTo>
                    <a:pt x="933" y="995"/>
                  </a:lnTo>
                  <a:lnTo>
                    <a:pt x="943" y="993"/>
                  </a:lnTo>
                  <a:lnTo>
                    <a:pt x="954" y="993"/>
                  </a:lnTo>
                  <a:lnTo>
                    <a:pt x="963" y="991"/>
                  </a:lnTo>
                  <a:lnTo>
                    <a:pt x="973" y="990"/>
                  </a:lnTo>
                  <a:lnTo>
                    <a:pt x="983" y="990"/>
                  </a:lnTo>
                  <a:lnTo>
                    <a:pt x="993" y="991"/>
                  </a:lnTo>
                  <a:lnTo>
                    <a:pt x="1001" y="997"/>
                  </a:lnTo>
                  <a:lnTo>
                    <a:pt x="1009" y="1003"/>
                  </a:lnTo>
                  <a:lnTo>
                    <a:pt x="1018" y="1011"/>
                  </a:lnTo>
                  <a:lnTo>
                    <a:pt x="1025" y="1022"/>
                  </a:lnTo>
                  <a:lnTo>
                    <a:pt x="1032" y="1034"/>
                  </a:lnTo>
                  <a:lnTo>
                    <a:pt x="1041" y="1076"/>
                  </a:lnTo>
                  <a:lnTo>
                    <a:pt x="1047" y="1119"/>
                  </a:lnTo>
                  <a:lnTo>
                    <a:pt x="1052" y="1163"/>
                  </a:lnTo>
                  <a:lnTo>
                    <a:pt x="1056" y="1208"/>
                  </a:lnTo>
                  <a:lnTo>
                    <a:pt x="1060" y="1252"/>
                  </a:lnTo>
                  <a:lnTo>
                    <a:pt x="1066" y="1296"/>
                  </a:lnTo>
                  <a:lnTo>
                    <a:pt x="1074" y="1339"/>
                  </a:lnTo>
                  <a:lnTo>
                    <a:pt x="1086" y="1379"/>
                  </a:lnTo>
                  <a:lnTo>
                    <a:pt x="1091" y="1381"/>
                  </a:lnTo>
                  <a:lnTo>
                    <a:pt x="1096" y="1383"/>
                  </a:lnTo>
                  <a:lnTo>
                    <a:pt x="1102" y="1383"/>
                  </a:lnTo>
                  <a:lnTo>
                    <a:pt x="1108" y="1385"/>
                  </a:lnTo>
                  <a:lnTo>
                    <a:pt x="1112" y="1385"/>
                  </a:lnTo>
                  <a:lnTo>
                    <a:pt x="1119" y="1387"/>
                  </a:lnTo>
                  <a:lnTo>
                    <a:pt x="1123" y="1391"/>
                  </a:lnTo>
                  <a:lnTo>
                    <a:pt x="1128" y="1397"/>
                  </a:lnTo>
                  <a:lnTo>
                    <a:pt x="1131" y="1431"/>
                  </a:lnTo>
                  <a:lnTo>
                    <a:pt x="1136" y="1464"/>
                  </a:lnTo>
                  <a:lnTo>
                    <a:pt x="1142" y="1495"/>
                  </a:lnTo>
                  <a:lnTo>
                    <a:pt x="1148" y="1528"/>
                  </a:lnTo>
                  <a:lnTo>
                    <a:pt x="1159" y="1607"/>
                  </a:lnTo>
                  <a:lnTo>
                    <a:pt x="1173" y="1682"/>
                  </a:lnTo>
                  <a:lnTo>
                    <a:pt x="1189" y="1757"/>
                  </a:lnTo>
                  <a:lnTo>
                    <a:pt x="1208" y="1831"/>
                  </a:lnTo>
                  <a:lnTo>
                    <a:pt x="1228" y="1904"/>
                  </a:lnTo>
                  <a:lnTo>
                    <a:pt x="1247" y="1977"/>
                  </a:lnTo>
                  <a:lnTo>
                    <a:pt x="1265" y="2050"/>
                  </a:lnTo>
                  <a:lnTo>
                    <a:pt x="1281" y="2126"/>
                  </a:lnTo>
                  <a:lnTo>
                    <a:pt x="1288" y="2157"/>
                  </a:lnTo>
                  <a:lnTo>
                    <a:pt x="1295" y="2187"/>
                  </a:lnTo>
                  <a:lnTo>
                    <a:pt x="1302" y="2218"/>
                  </a:lnTo>
                  <a:lnTo>
                    <a:pt x="1308" y="2249"/>
                  </a:lnTo>
                  <a:lnTo>
                    <a:pt x="1311" y="2282"/>
                  </a:lnTo>
                  <a:lnTo>
                    <a:pt x="1314" y="2315"/>
                  </a:lnTo>
                  <a:lnTo>
                    <a:pt x="1315" y="2349"/>
                  </a:lnTo>
                  <a:lnTo>
                    <a:pt x="1314" y="2384"/>
                  </a:lnTo>
                  <a:lnTo>
                    <a:pt x="1585" y="2380"/>
                  </a:lnTo>
                  <a:lnTo>
                    <a:pt x="1775" y="2295"/>
                  </a:lnTo>
                  <a:lnTo>
                    <a:pt x="1779" y="3665"/>
                  </a:lnTo>
                  <a:lnTo>
                    <a:pt x="841" y="3663"/>
                  </a:lnTo>
                  <a:lnTo>
                    <a:pt x="747" y="3802"/>
                  </a:lnTo>
                  <a:lnTo>
                    <a:pt x="727" y="3787"/>
                  </a:lnTo>
                  <a:lnTo>
                    <a:pt x="709" y="3771"/>
                  </a:lnTo>
                  <a:lnTo>
                    <a:pt x="691" y="3754"/>
                  </a:lnTo>
                  <a:lnTo>
                    <a:pt x="674" y="3736"/>
                  </a:lnTo>
                  <a:lnTo>
                    <a:pt x="656" y="3719"/>
                  </a:lnTo>
                  <a:lnTo>
                    <a:pt x="639" y="3700"/>
                  </a:lnTo>
                  <a:lnTo>
                    <a:pt x="620" y="3682"/>
                  </a:lnTo>
                  <a:lnTo>
                    <a:pt x="604" y="3665"/>
                  </a:lnTo>
                  <a:lnTo>
                    <a:pt x="2" y="36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20" name="Freeform 12"/>
            <p:cNvSpPr>
              <a:spLocks/>
            </p:cNvSpPr>
            <p:nvPr/>
          </p:nvSpPr>
          <p:spPr bwMode="auto">
            <a:xfrm flipH="1">
              <a:off x="4286" y="2098"/>
              <a:ext cx="554" cy="396"/>
            </a:xfrm>
            <a:custGeom>
              <a:avLst/>
              <a:gdLst/>
              <a:ahLst/>
              <a:cxnLst>
                <a:cxn ang="0">
                  <a:pos x="554" y="204"/>
                </a:cxn>
                <a:cxn ang="0">
                  <a:pos x="549" y="246"/>
                </a:cxn>
                <a:cxn ang="0">
                  <a:pos x="538" y="281"/>
                </a:cxn>
                <a:cxn ang="0">
                  <a:pos x="525" y="312"/>
                </a:cxn>
                <a:cxn ang="0">
                  <a:pos x="508" y="337"/>
                </a:cxn>
                <a:cxn ang="0">
                  <a:pos x="490" y="349"/>
                </a:cxn>
                <a:cxn ang="0">
                  <a:pos x="480" y="314"/>
                </a:cxn>
                <a:cxn ang="0">
                  <a:pos x="467" y="246"/>
                </a:cxn>
                <a:cxn ang="0">
                  <a:pos x="444" y="233"/>
                </a:cxn>
                <a:cxn ang="0">
                  <a:pos x="434" y="273"/>
                </a:cxn>
                <a:cxn ang="0">
                  <a:pos x="410" y="308"/>
                </a:cxn>
                <a:cxn ang="0">
                  <a:pos x="383" y="349"/>
                </a:cxn>
                <a:cxn ang="0">
                  <a:pos x="352" y="383"/>
                </a:cxn>
                <a:cxn ang="0">
                  <a:pos x="320" y="408"/>
                </a:cxn>
                <a:cxn ang="0">
                  <a:pos x="298" y="387"/>
                </a:cxn>
                <a:cxn ang="0">
                  <a:pos x="283" y="327"/>
                </a:cxn>
                <a:cxn ang="0">
                  <a:pos x="263" y="326"/>
                </a:cxn>
                <a:cxn ang="0">
                  <a:pos x="252" y="372"/>
                </a:cxn>
                <a:cxn ang="0">
                  <a:pos x="176" y="462"/>
                </a:cxn>
                <a:cxn ang="0">
                  <a:pos x="172" y="393"/>
                </a:cxn>
                <a:cxn ang="0">
                  <a:pos x="146" y="335"/>
                </a:cxn>
                <a:cxn ang="0">
                  <a:pos x="126" y="333"/>
                </a:cxn>
                <a:cxn ang="0">
                  <a:pos x="111" y="351"/>
                </a:cxn>
                <a:cxn ang="0">
                  <a:pos x="88" y="426"/>
                </a:cxn>
                <a:cxn ang="0">
                  <a:pos x="79" y="509"/>
                </a:cxn>
                <a:cxn ang="0">
                  <a:pos x="80" y="594"/>
                </a:cxn>
                <a:cxn ang="0">
                  <a:pos x="85" y="679"/>
                </a:cxn>
                <a:cxn ang="0">
                  <a:pos x="85" y="721"/>
                </a:cxn>
                <a:cxn ang="0">
                  <a:pos x="77" y="765"/>
                </a:cxn>
                <a:cxn ang="0">
                  <a:pos x="61" y="775"/>
                </a:cxn>
                <a:cxn ang="0">
                  <a:pos x="44" y="792"/>
                </a:cxn>
                <a:cxn ang="0">
                  <a:pos x="22" y="686"/>
                </a:cxn>
                <a:cxn ang="0">
                  <a:pos x="5" y="570"/>
                </a:cxn>
                <a:cxn ang="0">
                  <a:pos x="0" y="453"/>
                </a:cxn>
                <a:cxn ang="0">
                  <a:pos x="16" y="341"/>
                </a:cxn>
                <a:cxn ang="0">
                  <a:pos x="23" y="302"/>
                </a:cxn>
                <a:cxn ang="0">
                  <a:pos x="38" y="266"/>
                </a:cxn>
                <a:cxn ang="0">
                  <a:pos x="57" y="233"/>
                </a:cxn>
                <a:cxn ang="0">
                  <a:pos x="79" y="206"/>
                </a:cxn>
                <a:cxn ang="0">
                  <a:pos x="111" y="210"/>
                </a:cxn>
                <a:cxn ang="0">
                  <a:pos x="135" y="183"/>
                </a:cxn>
                <a:cxn ang="0">
                  <a:pos x="155" y="144"/>
                </a:cxn>
                <a:cxn ang="0">
                  <a:pos x="177" y="109"/>
                </a:cxn>
                <a:cxn ang="0">
                  <a:pos x="206" y="73"/>
                </a:cxn>
                <a:cxn ang="0">
                  <a:pos x="239" y="42"/>
                </a:cxn>
                <a:cxn ang="0">
                  <a:pos x="274" y="19"/>
                </a:cxn>
                <a:cxn ang="0">
                  <a:pos x="312" y="5"/>
                </a:cxn>
                <a:cxn ang="0">
                  <a:pos x="349" y="0"/>
                </a:cxn>
                <a:cxn ang="0">
                  <a:pos x="387" y="1"/>
                </a:cxn>
                <a:cxn ang="0">
                  <a:pos x="424" y="13"/>
                </a:cxn>
                <a:cxn ang="0">
                  <a:pos x="461" y="32"/>
                </a:cxn>
                <a:cxn ang="0">
                  <a:pos x="489" y="63"/>
                </a:cxn>
                <a:cxn ang="0">
                  <a:pos x="515" y="96"/>
                </a:cxn>
                <a:cxn ang="0">
                  <a:pos x="537" y="136"/>
                </a:cxn>
                <a:cxn ang="0">
                  <a:pos x="552" y="183"/>
                </a:cxn>
              </a:cxnLst>
              <a:rect l="0" t="0" r="r" b="b"/>
              <a:pathLst>
                <a:path w="554" h="792">
                  <a:moveTo>
                    <a:pt x="552" y="183"/>
                  </a:moveTo>
                  <a:lnTo>
                    <a:pt x="554" y="204"/>
                  </a:lnTo>
                  <a:lnTo>
                    <a:pt x="553" y="225"/>
                  </a:lnTo>
                  <a:lnTo>
                    <a:pt x="549" y="246"/>
                  </a:lnTo>
                  <a:lnTo>
                    <a:pt x="544" y="264"/>
                  </a:lnTo>
                  <a:lnTo>
                    <a:pt x="538" y="281"/>
                  </a:lnTo>
                  <a:lnTo>
                    <a:pt x="532" y="297"/>
                  </a:lnTo>
                  <a:lnTo>
                    <a:pt x="525" y="312"/>
                  </a:lnTo>
                  <a:lnTo>
                    <a:pt x="518" y="326"/>
                  </a:lnTo>
                  <a:lnTo>
                    <a:pt x="508" y="337"/>
                  </a:lnTo>
                  <a:lnTo>
                    <a:pt x="500" y="345"/>
                  </a:lnTo>
                  <a:lnTo>
                    <a:pt x="490" y="349"/>
                  </a:lnTo>
                  <a:lnTo>
                    <a:pt x="479" y="351"/>
                  </a:lnTo>
                  <a:lnTo>
                    <a:pt x="480" y="314"/>
                  </a:lnTo>
                  <a:lnTo>
                    <a:pt x="477" y="279"/>
                  </a:lnTo>
                  <a:lnTo>
                    <a:pt x="467" y="246"/>
                  </a:lnTo>
                  <a:lnTo>
                    <a:pt x="451" y="219"/>
                  </a:lnTo>
                  <a:lnTo>
                    <a:pt x="444" y="233"/>
                  </a:lnTo>
                  <a:lnTo>
                    <a:pt x="439" y="252"/>
                  </a:lnTo>
                  <a:lnTo>
                    <a:pt x="434" y="273"/>
                  </a:lnTo>
                  <a:lnTo>
                    <a:pt x="422" y="287"/>
                  </a:lnTo>
                  <a:lnTo>
                    <a:pt x="410" y="308"/>
                  </a:lnTo>
                  <a:lnTo>
                    <a:pt x="398" y="327"/>
                  </a:lnTo>
                  <a:lnTo>
                    <a:pt x="383" y="349"/>
                  </a:lnTo>
                  <a:lnTo>
                    <a:pt x="368" y="368"/>
                  </a:lnTo>
                  <a:lnTo>
                    <a:pt x="352" y="383"/>
                  </a:lnTo>
                  <a:lnTo>
                    <a:pt x="336" y="399"/>
                  </a:lnTo>
                  <a:lnTo>
                    <a:pt x="320" y="408"/>
                  </a:lnTo>
                  <a:lnTo>
                    <a:pt x="305" y="414"/>
                  </a:lnTo>
                  <a:lnTo>
                    <a:pt x="298" y="387"/>
                  </a:lnTo>
                  <a:lnTo>
                    <a:pt x="291" y="356"/>
                  </a:lnTo>
                  <a:lnTo>
                    <a:pt x="283" y="327"/>
                  </a:lnTo>
                  <a:lnTo>
                    <a:pt x="271" y="310"/>
                  </a:lnTo>
                  <a:lnTo>
                    <a:pt x="263" y="326"/>
                  </a:lnTo>
                  <a:lnTo>
                    <a:pt x="257" y="347"/>
                  </a:lnTo>
                  <a:lnTo>
                    <a:pt x="252" y="372"/>
                  </a:lnTo>
                  <a:lnTo>
                    <a:pt x="248" y="391"/>
                  </a:lnTo>
                  <a:lnTo>
                    <a:pt x="176" y="462"/>
                  </a:lnTo>
                  <a:lnTo>
                    <a:pt x="175" y="432"/>
                  </a:lnTo>
                  <a:lnTo>
                    <a:pt x="172" y="393"/>
                  </a:lnTo>
                  <a:lnTo>
                    <a:pt x="163" y="358"/>
                  </a:lnTo>
                  <a:lnTo>
                    <a:pt x="146" y="335"/>
                  </a:lnTo>
                  <a:lnTo>
                    <a:pt x="136" y="331"/>
                  </a:lnTo>
                  <a:lnTo>
                    <a:pt x="126" y="333"/>
                  </a:lnTo>
                  <a:lnTo>
                    <a:pt x="118" y="341"/>
                  </a:lnTo>
                  <a:lnTo>
                    <a:pt x="111" y="351"/>
                  </a:lnTo>
                  <a:lnTo>
                    <a:pt x="97" y="387"/>
                  </a:lnTo>
                  <a:lnTo>
                    <a:pt x="88" y="426"/>
                  </a:lnTo>
                  <a:lnTo>
                    <a:pt x="82" y="466"/>
                  </a:lnTo>
                  <a:lnTo>
                    <a:pt x="79" y="509"/>
                  </a:lnTo>
                  <a:lnTo>
                    <a:pt x="79" y="551"/>
                  </a:lnTo>
                  <a:lnTo>
                    <a:pt x="80" y="594"/>
                  </a:lnTo>
                  <a:lnTo>
                    <a:pt x="83" y="636"/>
                  </a:lnTo>
                  <a:lnTo>
                    <a:pt x="85" y="679"/>
                  </a:lnTo>
                  <a:lnTo>
                    <a:pt x="88" y="700"/>
                  </a:lnTo>
                  <a:lnTo>
                    <a:pt x="85" y="721"/>
                  </a:lnTo>
                  <a:lnTo>
                    <a:pt x="80" y="744"/>
                  </a:lnTo>
                  <a:lnTo>
                    <a:pt x="77" y="765"/>
                  </a:lnTo>
                  <a:lnTo>
                    <a:pt x="68" y="765"/>
                  </a:lnTo>
                  <a:lnTo>
                    <a:pt x="61" y="775"/>
                  </a:lnTo>
                  <a:lnTo>
                    <a:pt x="52" y="787"/>
                  </a:lnTo>
                  <a:lnTo>
                    <a:pt x="44" y="792"/>
                  </a:lnTo>
                  <a:lnTo>
                    <a:pt x="33" y="742"/>
                  </a:lnTo>
                  <a:lnTo>
                    <a:pt x="22" y="686"/>
                  </a:lnTo>
                  <a:lnTo>
                    <a:pt x="12" y="630"/>
                  </a:lnTo>
                  <a:lnTo>
                    <a:pt x="5" y="570"/>
                  </a:lnTo>
                  <a:lnTo>
                    <a:pt x="2" y="511"/>
                  </a:lnTo>
                  <a:lnTo>
                    <a:pt x="0" y="453"/>
                  </a:lnTo>
                  <a:lnTo>
                    <a:pt x="5" y="395"/>
                  </a:lnTo>
                  <a:lnTo>
                    <a:pt x="16" y="341"/>
                  </a:lnTo>
                  <a:lnTo>
                    <a:pt x="19" y="322"/>
                  </a:lnTo>
                  <a:lnTo>
                    <a:pt x="23" y="302"/>
                  </a:lnTo>
                  <a:lnTo>
                    <a:pt x="29" y="283"/>
                  </a:lnTo>
                  <a:lnTo>
                    <a:pt x="38" y="266"/>
                  </a:lnTo>
                  <a:lnTo>
                    <a:pt x="46" y="248"/>
                  </a:lnTo>
                  <a:lnTo>
                    <a:pt x="57" y="233"/>
                  </a:lnTo>
                  <a:lnTo>
                    <a:pt x="68" y="217"/>
                  </a:lnTo>
                  <a:lnTo>
                    <a:pt x="79" y="206"/>
                  </a:lnTo>
                  <a:lnTo>
                    <a:pt x="96" y="212"/>
                  </a:lnTo>
                  <a:lnTo>
                    <a:pt x="111" y="210"/>
                  </a:lnTo>
                  <a:lnTo>
                    <a:pt x="124" y="198"/>
                  </a:lnTo>
                  <a:lnTo>
                    <a:pt x="135" y="183"/>
                  </a:lnTo>
                  <a:lnTo>
                    <a:pt x="145" y="165"/>
                  </a:lnTo>
                  <a:lnTo>
                    <a:pt x="155" y="144"/>
                  </a:lnTo>
                  <a:lnTo>
                    <a:pt x="165" y="127"/>
                  </a:lnTo>
                  <a:lnTo>
                    <a:pt x="177" y="109"/>
                  </a:lnTo>
                  <a:lnTo>
                    <a:pt x="192" y="90"/>
                  </a:lnTo>
                  <a:lnTo>
                    <a:pt x="206" y="73"/>
                  </a:lnTo>
                  <a:lnTo>
                    <a:pt x="222" y="55"/>
                  </a:lnTo>
                  <a:lnTo>
                    <a:pt x="239" y="42"/>
                  </a:lnTo>
                  <a:lnTo>
                    <a:pt x="256" y="30"/>
                  </a:lnTo>
                  <a:lnTo>
                    <a:pt x="274" y="19"/>
                  </a:lnTo>
                  <a:lnTo>
                    <a:pt x="292" y="11"/>
                  </a:lnTo>
                  <a:lnTo>
                    <a:pt x="312" y="5"/>
                  </a:lnTo>
                  <a:lnTo>
                    <a:pt x="330" y="1"/>
                  </a:lnTo>
                  <a:lnTo>
                    <a:pt x="349" y="0"/>
                  </a:lnTo>
                  <a:lnTo>
                    <a:pt x="369" y="0"/>
                  </a:lnTo>
                  <a:lnTo>
                    <a:pt x="387" y="1"/>
                  </a:lnTo>
                  <a:lnTo>
                    <a:pt x="406" y="5"/>
                  </a:lnTo>
                  <a:lnTo>
                    <a:pt x="424" y="13"/>
                  </a:lnTo>
                  <a:lnTo>
                    <a:pt x="443" y="21"/>
                  </a:lnTo>
                  <a:lnTo>
                    <a:pt x="461" y="32"/>
                  </a:lnTo>
                  <a:lnTo>
                    <a:pt x="475" y="48"/>
                  </a:lnTo>
                  <a:lnTo>
                    <a:pt x="489" y="63"/>
                  </a:lnTo>
                  <a:lnTo>
                    <a:pt x="502" y="79"/>
                  </a:lnTo>
                  <a:lnTo>
                    <a:pt x="515" y="96"/>
                  </a:lnTo>
                  <a:lnTo>
                    <a:pt x="526" y="115"/>
                  </a:lnTo>
                  <a:lnTo>
                    <a:pt x="537" y="136"/>
                  </a:lnTo>
                  <a:lnTo>
                    <a:pt x="546" y="158"/>
                  </a:lnTo>
                  <a:lnTo>
                    <a:pt x="552" y="183"/>
                  </a:lnTo>
                  <a:close/>
                </a:path>
              </a:pathLst>
            </a:custGeom>
            <a:solidFill>
              <a:srgbClr val="992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21" name="Freeform 13"/>
            <p:cNvSpPr>
              <a:spLocks/>
            </p:cNvSpPr>
            <p:nvPr/>
          </p:nvSpPr>
          <p:spPr bwMode="auto">
            <a:xfrm flipH="1">
              <a:off x="4395" y="2122"/>
              <a:ext cx="206" cy="76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47" y="25"/>
                </a:cxn>
                <a:cxn ang="0">
                  <a:pos x="158" y="29"/>
                </a:cxn>
                <a:cxn ang="0">
                  <a:pos x="167" y="38"/>
                </a:cxn>
                <a:cxn ang="0">
                  <a:pos x="177" y="48"/>
                </a:cxn>
                <a:cxn ang="0">
                  <a:pos x="185" y="61"/>
                </a:cxn>
                <a:cxn ang="0">
                  <a:pos x="193" y="77"/>
                </a:cxn>
                <a:cxn ang="0">
                  <a:pos x="200" y="92"/>
                </a:cxn>
                <a:cxn ang="0">
                  <a:pos x="206" y="108"/>
                </a:cxn>
                <a:cxn ang="0">
                  <a:pos x="206" y="137"/>
                </a:cxn>
                <a:cxn ang="0">
                  <a:pos x="200" y="139"/>
                </a:cxn>
                <a:cxn ang="0">
                  <a:pos x="196" y="144"/>
                </a:cxn>
                <a:cxn ang="0">
                  <a:pos x="193" y="150"/>
                </a:cxn>
                <a:cxn ang="0">
                  <a:pos x="187" y="152"/>
                </a:cxn>
                <a:cxn ang="0">
                  <a:pos x="183" y="137"/>
                </a:cxn>
                <a:cxn ang="0">
                  <a:pos x="177" y="123"/>
                </a:cxn>
                <a:cxn ang="0">
                  <a:pos x="170" y="114"/>
                </a:cxn>
                <a:cxn ang="0">
                  <a:pos x="161" y="104"/>
                </a:cxn>
                <a:cxn ang="0">
                  <a:pos x="153" y="94"/>
                </a:cxn>
                <a:cxn ang="0">
                  <a:pos x="143" y="87"/>
                </a:cxn>
                <a:cxn ang="0">
                  <a:pos x="135" y="81"/>
                </a:cxn>
                <a:cxn ang="0">
                  <a:pos x="126" y="73"/>
                </a:cxn>
                <a:cxn ang="0">
                  <a:pos x="113" y="81"/>
                </a:cxn>
                <a:cxn ang="0">
                  <a:pos x="102" y="81"/>
                </a:cxn>
                <a:cxn ang="0">
                  <a:pos x="93" y="71"/>
                </a:cxn>
                <a:cxn ang="0">
                  <a:pos x="85" y="60"/>
                </a:cxn>
                <a:cxn ang="0">
                  <a:pos x="78" y="48"/>
                </a:cxn>
                <a:cxn ang="0">
                  <a:pos x="69" y="38"/>
                </a:cxn>
                <a:cxn ang="0">
                  <a:pos x="58" y="36"/>
                </a:cxn>
                <a:cxn ang="0">
                  <a:pos x="46" y="42"/>
                </a:cxn>
                <a:cxn ang="0">
                  <a:pos x="40" y="44"/>
                </a:cxn>
                <a:cxn ang="0">
                  <a:pos x="34" y="48"/>
                </a:cxn>
                <a:cxn ang="0">
                  <a:pos x="29" y="52"/>
                </a:cxn>
                <a:cxn ang="0">
                  <a:pos x="23" y="58"/>
                </a:cxn>
                <a:cxn ang="0">
                  <a:pos x="17" y="63"/>
                </a:cxn>
                <a:cxn ang="0">
                  <a:pos x="12" y="65"/>
                </a:cxn>
                <a:cxn ang="0">
                  <a:pos x="6" y="63"/>
                </a:cxn>
                <a:cxn ang="0">
                  <a:pos x="0" y="56"/>
                </a:cxn>
                <a:cxn ang="0">
                  <a:pos x="0" y="50"/>
                </a:cxn>
                <a:cxn ang="0">
                  <a:pos x="12" y="38"/>
                </a:cxn>
                <a:cxn ang="0">
                  <a:pos x="24" y="29"/>
                </a:cxn>
                <a:cxn ang="0">
                  <a:pos x="36" y="17"/>
                </a:cxn>
                <a:cxn ang="0">
                  <a:pos x="50" y="9"/>
                </a:cxn>
                <a:cxn ang="0">
                  <a:pos x="63" y="2"/>
                </a:cxn>
                <a:cxn ang="0">
                  <a:pos x="76" y="0"/>
                </a:cxn>
                <a:cxn ang="0">
                  <a:pos x="90" y="2"/>
                </a:cxn>
                <a:cxn ang="0">
                  <a:pos x="103" y="9"/>
                </a:cxn>
                <a:cxn ang="0">
                  <a:pos x="108" y="23"/>
                </a:cxn>
                <a:cxn ang="0">
                  <a:pos x="115" y="27"/>
                </a:cxn>
                <a:cxn ang="0">
                  <a:pos x="125" y="25"/>
                </a:cxn>
                <a:cxn ang="0">
                  <a:pos x="135" y="23"/>
                </a:cxn>
              </a:cxnLst>
              <a:rect l="0" t="0" r="r" b="b"/>
              <a:pathLst>
                <a:path w="206" h="152">
                  <a:moveTo>
                    <a:pt x="135" y="23"/>
                  </a:moveTo>
                  <a:lnTo>
                    <a:pt x="147" y="25"/>
                  </a:lnTo>
                  <a:lnTo>
                    <a:pt x="158" y="29"/>
                  </a:lnTo>
                  <a:lnTo>
                    <a:pt x="167" y="38"/>
                  </a:lnTo>
                  <a:lnTo>
                    <a:pt x="177" y="48"/>
                  </a:lnTo>
                  <a:lnTo>
                    <a:pt x="185" y="61"/>
                  </a:lnTo>
                  <a:lnTo>
                    <a:pt x="193" y="77"/>
                  </a:lnTo>
                  <a:lnTo>
                    <a:pt x="200" y="92"/>
                  </a:lnTo>
                  <a:lnTo>
                    <a:pt x="206" y="108"/>
                  </a:lnTo>
                  <a:lnTo>
                    <a:pt x="206" y="137"/>
                  </a:lnTo>
                  <a:lnTo>
                    <a:pt x="200" y="139"/>
                  </a:lnTo>
                  <a:lnTo>
                    <a:pt x="196" y="144"/>
                  </a:lnTo>
                  <a:lnTo>
                    <a:pt x="193" y="150"/>
                  </a:lnTo>
                  <a:lnTo>
                    <a:pt x="187" y="152"/>
                  </a:lnTo>
                  <a:lnTo>
                    <a:pt x="183" y="137"/>
                  </a:lnTo>
                  <a:lnTo>
                    <a:pt x="177" y="123"/>
                  </a:lnTo>
                  <a:lnTo>
                    <a:pt x="170" y="114"/>
                  </a:lnTo>
                  <a:lnTo>
                    <a:pt x="161" y="104"/>
                  </a:lnTo>
                  <a:lnTo>
                    <a:pt x="153" y="94"/>
                  </a:lnTo>
                  <a:lnTo>
                    <a:pt x="143" y="87"/>
                  </a:lnTo>
                  <a:lnTo>
                    <a:pt x="135" y="81"/>
                  </a:lnTo>
                  <a:lnTo>
                    <a:pt x="126" y="73"/>
                  </a:lnTo>
                  <a:lnTo>
                    <a:pt x="113" y="81"/>
                  </a:lnTo>
                  <a:lnTo>
                    <a:pt x="102" y="81"/>
                  </a:lnTo>
                  <a:lnTo>
                    <a:pt x="93" y="71"/>
                  </a:lnTo>
                  <a:lnTo>
                    <a:pt x="85" y="60"/>
                  </a:lnTo>
                  <a:lnTo>
                    <a:pt x="78" y="48"/>
                  </a:lnTo>
                  <a:lnTo>
                    <a:pt x="69" y="38"/>
                  </a:lnTo>
                  <a:lnTo>
                    <a:pt x="58" y="36"/>
                  </a:lnTo>
                  <a:lnTo>
                    <a:pt x="46" y="42"/>
                  </a:lnTo>
                  <a:lnTo>
                    <a:pt x="40" y="44"/>
                  </a:lnTo>
                  <a:lnTo>
                    <a:pt x="34" y="48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7" y="63"/>
                  </a:lnTo>
                  <a:lnTo>
                    <a:pt x="12" y="65"/>
                  </a:lnTo>
                  <a:lnTo>
                    <a:pt x="6" y="63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2" y="38"/>
                  </a:lnTo>
                  <a:lnTo>
                    <a:pt x="24" y="29"/>
                  </a:lnTo>
                  <a:lnTo>
                    <a:pt x="36" y="17"/>
                  </a:lnTo>
                  <a:lnTo>
                    <a:pt x="50" y="9"/>
                  </a:lnTo>
                  <a:lnTo>
                    <a:pt x="63" y="2"/>
                  </a:lnTo>
                  <a:lnTo>
                    <a:pt x="76" y="0"/>
                  </a:lnTo>
                  <a:lnTo>
                    <a:pt x="90" y="2"/>
                  </a:lnTo>
                  <a:lnTo>
                    <a:pt x="103" y="9"/>
                  </a:lnTo>
                  <a:lnTo>
                    <a:pt x="108" y="23"/>
                  </a:lnTo>
                  <a:lnTo>
                    <a:pt x="115" y="27"/>
                  </a:lnTo>
                  <a:lnTo>
                    <a:pt x="125" y="25"/>
                  </a:lnTo>
                  <a:lnTo>
                    <a:pt x="13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22" name="Freeform 14"/>
            <p:cNvSpPr>
              <a:spLocks/>
            </p:cNvSpPr>
            <p:nvPr/>
          </p:nvSpPr>
          <p:spPr bwMode="auto">
            <a:xfrm flipH="1">
              <a:off x="4260" y="2265"/>
              <a:ext cx="532" cy="832"/>
            </a:xfrm>
            <a:custGeom>
              <a:avLst/>
              <a:gdLst/>
              <a:ahLst/>
              <a:cxnLst>
                <a:cxn ang="0">
                  <a:pos x="419" y="64"/>
                </a:cxn>
                <a:cxn ang="0">
                  <a:pos x="447" y="58"/>
                </a:cxn>
                <a:cxn ang="0">
                  <a:pos x="471" y="41"/>
                </a:cxn>
                <a:cxn ang="0">
                  <a:pos x="529" y="237"/>
                </a:cxn>
                <a:cxn ang="0">
                  <a:pos x="521" y="457"/>
                </a:cxn>
                <a:cxn ang="0">
                  <a:pos x="488" y="610"/>
                </a:cxn>
                <a:cxn ang="0">
                  <a:pos x="448" y="639"/>
                </a:cxn>
                <a:cxn ang="0">
                  <a:pos x="407" y="660"/>
                </a:cxn>
                <a:cxn ang="0">
                  <a:pos x="379" y="700"/>
                </a:cxn>
                <a:cxn ang="0">
                  <a:pos x="349" y="726"/>
                </a:cxn>
                <a:cxn ang="0">
                  <a:pos x="301" y="731"/>
                </a:cxn>
                <a:cxn ang="0">
                  <a:pos x="282" y="718"/>
                </a:cxn>
                <a:cxn ang="0">
                  <a:pos x="275" y="737"/>
                </a:cxn>
                <a:cxn ang="0">
                  <a:pos x="288" y="751"/>
                </a:cxn>
                <a:cxn ang="0">
                  <a:pos x="304" y="762"/>
                </a:cxn>
                <a:cxn ang="0">
                  <a:pos x="324" y="766"/>
                </a:cxn>
                <a:cxn ang="0">
                  <a:pos x="345" y="760"/>
                </a:cxn>
                <a:cxn ang="0">
                  <a:pos x="353" y="770"/>
                </a:cxn>
                <a:cxn ang="0">
                  <a:pos x="362" y="805"/>
                </a:cxn>
                <a:cxn ang="0">
                  <a:pos x="385" y="830"/>
                </a:cxn>
                <a:cxn ang="0">
                  <a:pos x="378" y="878"/>
                </a:cxn>
                <a:cxn ang="0">
                  <a:pos x="361" y="936"/>
                </a:cxn>
                <a:cxn ang="0">
                  <a:pos x="334" y="945"/>
                </a:cxn>
                <a:cxn ang="0">
                  <a:pos x="300" y="940"/>
                </a:cxn>
                <a:cxn ang="0">
                  <a:pos x="299" y="963"/>
                </a:cxn>
                <a:cxn ang="0">
                  <a:pos x="329" y="984"/>
                </a:cxn>
                <a:cxn ang="0">
                  <a:pos x="362" y="998"/>
                </a:cxn>
                <a:cxn ang="0">
                  <a:pos x="379" y="998"/>
                </a:cxn>
                <a:cxn ang="0">
                  <a:pos x="366" y="1117"/>
                </a:cxn>
                <a:cxn ang="0">
                  <a:pos x="358" y="1258"/>
                </a:cxn>
                <a:cxn ang="0">
                  <a:pos x="379" y="1302"/>
                </a:cxn>
                <a:cxn ang="0">
                  <a:pos x="453" y="1455"/>
                </a:cxn>
                <a:cxn ang="0">
                  <a:pos x="442" y="1624"/>
                </a:cxn>
                <a:cxn ang="0">
                  <a:pos x="397" y="1657"/>
                </a:cxn>
                <a:cxn ang="0">
                  <a:pos x="347" y="1663"/>
                </a:cxn>
                <a:cxn ang="0">
                  <a:pos x="255" y="1308"/>
                </a:cxn>
                <a:cxn ang="0">
                  <a:pos x="219" y="1138"/>
                </a:cxn>
                <a:cxn ang="0">
                  <a:pos x="164" y="978"/>
                </a:cxn>
                <a:cxn ang="0">
                  <a:pos x="130" y="857"/>
                </a:cxn>
                <a:cxn ang="0">
                  <a:pos x="117" y="756"/>
                </a:cxn>
                <a:cxn ang="0">
                  <a:pos x="90" y="679"/>
                </a:cxn>
                <a:cxn ang="0">
                  <a:pos x="52" y="666"/>
                </a:cxn>
                <a:cxn ang="0">
                  <a:pos x="18" y="643"/>
                </a:cxn>
                <a:cxn ang="0">
                  <a:pos x="2" y="587"/>
                </a:cxn>
                <a:cxn ang="0">
                  <a:pos x="9" y="519"/>
                </a:cxn>
                <a:cxn ang="0">
                  <a:pos x="30" y="494"/>
                </a:cxn>
                <a:cxn ang="0">
                  <a:pos x="52" y="473"/>
                </a:cxn>
                <a:cxn ang="0">
                  <a:pos x="71" y="376"/>
                </a:cxn>
                <a:cxn ang="0">
                  <a:pos x="66" y="164"/>
                </a:cxn>
                <a:cxn ang="0">
                  <a:pos x="75" y="93"/>
                </a:cxn>
                <a:cxn ang="0">
                  <a:pos x="88" y="95"/>
                </a:cxn>
                <a:cxn ang="0">
                  <a:pos x="84" y="156"/>
                </a:cxn>
                <a:cxn ang="0">
                  <a:pos x="114" y="174"/>
                </a:cxn>
                <a:cxn ang="0">
                  <a:pos x="157" y="151"/>
                </a:cxn>
                <a:cxn ang="0">
                  <a:pos x="196" y="106"/>
                </a:cxn>
                <a:cxn ang="0">
                  <a:pos x="221" y="68"/>
                </a:cxn>
                <a:cxn ang="0">
                  <a:pos x="232" y="102"/>
                </a:cxn>
                <a:cxn ang="0">
                  <a:pos x="273" y="118"/>
                </a:cxn>
                <a:cxn ang="0">
                  <a:pos x="312" y="91"/>
                </a:cxn>
                <a:cxn ang="0">
                  <a:pos x="397" y="0"/>
                </a:cxn>
                <a:cxn ang="0">
                  <a:pos x="395" y="54"/>
                </a:cxn>
              </a:cxnLst>
              <a:rect l="0" t="0" r="r" b="b"/>
              <a:pathLst>
                <a:path w="532" h="1665">
                  <a:moveTo>
                    <a:pt x="402" y="62"/>
                  </a:moveTo>
                  <a:lnTo>
                    <a:pt x="410" y="64"/>
                  </a:lnTo>
                  <a:lnTo>
                    <a:pt x="419" y="64"/>
                  </a:lnTo>
                  <a:lnTo>
                    <a:pt x="429" y="64"/>
                  </a:lnTo>
                  <a:lnTo>
                    <a:pt x="438" y="62"/>
                  </a:lnTo>
                  <a:lnTo>
                    <a:pt x="447" y="58"/>
                  </a:lnTo>
                  <a:lnTo>
                    <a:pt x="456" y="54"/>
                  </a:lnTo>
                  <a:lnTo>
                    <a:pt x="464" y="48"/>
                  </a:lnTo>
                  <a:lnTo>
                    <a:pt x="471" y="41"/>
                  </a:lnTo>
                  <a:lnTo>
                    <a:pt x="500" y="101"/>
                  </a:lnTo>
                  <a:lnTo>
                    <a:pt x="519" y="166"/>
                  </a:lnTo>
                  <a:lnTo>
                    <a:pt x="529" y="237"/>
                  </a:lnTo>
                  <a:lnTo>
                    <a:pt x="532" y="309"/>
                  </a:lnTo>
                  <a:lnTo>
                    <a:pt x="528" y="384"/>
                  </a:lnTo>
                  <a:lnTo>
                    <a:pt x="521" y="457"/>
                  </a:lnTo>
                  <a:lnTo>
                    <a:pt x="511" y="531"/>
                  </a:lnTo>
                  <a:lnTo>
                    <a:pt x="500" y="600"/>
                  </a:lnTo>
                  <a:lnTo>
                    <a:pt x="488" y="610"/>
                  </a:lnTo>
                  <a:lnTo>
                    <a:pt x="475" y="619"/>
                  </a:lnTo>
                  <a:lnTo>
                    <a:pt x="461" y="629"/>
                  </a:lnTo>
                  <a:lnTo>
                    <a:pt x="448" y="639"/>
                  </a:lnTo>
                  <a:lnTo>
                    <a:pt x="435" y="646"/>
                  </a:lnTo>
                  <a:lnTo>
                    <a:pt x="421" y="654"/>
                  </a:lnTo>
                  <a:lnTo>
                    <a:pt x="407" y="660"/>
                  </a:lnTo>
                  <a:lnTo>
                    <a:pt x="392" y="666"/>
                  </a:lnTo>
                  <a:lnTo>
                    <a:pt x="386" y="685"/>
                  </a:lnTo>
                  <a:lnTo>
                    <a:pt x="379" y="700"/>
                  </a:lnTo>
                  <a:lnTo>
                    <a:pt x="370" y="712"/>
                  </a:lnTo>
                  <a:lnTo>
                    <a:pt x="360" y="720"/>
                  </a:lnTo>
                  <a:lnTo>
                    <a:pt x="349" y="726"/>
                  </a:lnTo>
                  <a:lnTo>
                    <a:pt x="335" y="727"/>
                  </a:lnTo>
                  <a:lnTo>
                    <a:pt x="320" y="729"/>
                  </a:lnTo>
                  <a:lnTo>
                    <a:pt x="301" y="731"/>
                  </a:lnTo>
                  <a:lnTo>
                    <a:pt x="295" y="727"/>
                  </a:lnTo>
                  <a:lnTo>
                    <a:pt x="289" y="722"/>
                  </a:lnTo>
                  <a:lnTo>
                    <a:pt x="282" y="718"/>
                  </a:lnTo>
                  <a:lnTo>
                    <a:pt x="275" y="718"/>
                  </a:lnTo>
                  <a:lnTo>
                    <a:pt x="273" y="729"/>
                  </a:lnTo>
                  <a:lnTo>
                    <a:pt x="275" y="737"/>
                  </a:lnTo>
                  <a:lnTo>
                    <a:pt x="278" y="743"/>
                  </a:lnTo>
                  <a:lnTo>
                    <a:pt x="283" y="747"/>
                  </a:lnTo>
                  <a:lnTo>
                    <a:pt x="288" y="751"/>
                  </a:lnTo>
                  <a:lnTo>
                    <a:pt x="294" y="753"/>
                  </a:lnTo>
                  <a:lnTo>
                    <a:pt x="299" y="756"/>
                  </a:lnTo>
                  <a:lnTo>
                    <a:pt x="304" y="762"/>
                  </a:lnTo>
                  <a:lnTo>
                    <a:pt x="311" y="764"/>
                  </a:lnTo>
                  <a:lnTo>
                    <a:pt x="317" y="766"/>
                  </a:lnTo>
                  <a:lnTo>
                    <a:pt x="324" y="766"/>
                  </a:lnTo>
                  <a:lnTo>
                    <a:pt x="332" y="764"/>
                  </a:lnTo>
                  <a:lnTo>
                    <a:pt x="338" y="762"/>
                  </a:lnTo>
                  <a:lnTo>
                    <a:pt x="345" y="760"/>
                  </a:lnTo>
                  <a:lnTo>
                    <a:pt x="351" y="760"/>
                  </a:lnTo>
                  <a:lnTo>
                    <a:pt x="358" y="758"/>
                  </a:lnTo>
                  <a:lnTo>
                    <a:pt x="353" y="770"/>
                  </a:lnTo>
                  <a:lnTo>
                    <a:pt x="355" y="781"/>
                  </a:lnTo>
                  <a:lnTo>
                    <a:pt x="360" y="793"/>
                  </a:lnTo>
                  <a:lnTo>
                    <a:pt x="362" y="805"/>
                  </a:lnTo>
                  <a:lnTo>
                    <a:pt x="369" y="818"/>
                  </a:lnTo>
                  <a:lnTo>
                    <a:pt x="378" y="826"/>
                  </a:lnTo>
                  <a:lnTo>
                    <a:pt x="385" y="830"/>
                  </a:lnTo>
                  <a:lnTo>
                    <a:pt x="392" y="830"/>
                  </a:lnTo>
                  <a:lnTo>
                    <a:pt x="386" y="855"/>
                  </a:lnTo>
                  <a:lnTo>
                    <a:pt x="378" y="878"/>
                  </a:lnTo>
                  <a:lnTo>
                    <a:pt x="372" y="903"/>
                  </a:lnTo>
                  <a:lnTo>
                    <a:pt x="370" y="930"/>
                  </a:lnTo>
                  <a:lnTo>
                    <a:pt x="361" y="936"/>
                  </a:lnTo>
                  <a:lnTo>
                    <a:pt x="352" y="942"/>
                  </a:lnTo>
                  <a:lnTo>
                    <a:pt x="343" y="943"/>
                  </a:lnTo>
                  <a:lnTo>
                    <a:pt x="334" y="945"/>
                  </a:lnTo>
                  <a:lnTo>
                    <a:pt x="324" y="945"/>
                  </a:lnTo>
                  <a:lnTo>
                    <a:pt x="313" y="942"/>
                  </a:lnTo>
                  <a:lnTo>
                    <a:pt x="300" y="940"/>
                  </a:lnTo>
                  <a:lnTo>
                    <a:pt x="284" y="934"/>
                  </a:lnTo>
                  <a:lnTo>
                    <a:pt x="292" y="949"/>
                  </a:lnTo>
                  <a:lnTo>
                    <a:pt x="299" y="963"/>
                  </a:lnTo>
                  <a:lnTo>
                    <a:pt x="309" y="972"/>
                  </a:lnTo>
                  <a:lnTo>
                    <a:pt x="318" y="978"/>
                  </a:lnTo>
                  <a:lnTo>
                    <a:pt x="329" y="984"/>
                  </a:lnTo>
                  <a:lnTo>
                    <a:pt x="340" y="988"/>
                  </a:lnTo>
                  <a:lnTo>
                    <a:pt x="351" y="994"/>
                  </a:lnTo>
                  <a:lnTo>
                    <a:pt x="362" y="998"/>
                  </a:lnTo>
                  <a:lnTo>
                    <a:pt x="368" y="998"/>
                  </a:lnTo>
                  <a:lnTo>
                    <a:pt x="374" y="998"/>
                  </a:lnTo>
                  <a:lnTo>
                    <a:pt x="379" y="998"/>
                  </a:lnTo>
                  <a:lnTo>
                    <a:pt x="384" y="994"/>
                  </a:lnTo>
                  <a:lnTo>
                    <a:pt x="375" y="1057"/>
                  </a:lnTo>
                  <a:lnTo>
                    <a:pt x="366" y="1117"/>
                  </a:lnTo>
                  <a:lnTo>
                    <a:pt x="357" y="1179"/>
                  </a:lnTo>
                  <a:lnTo>
                    <a:pt x="355" y="1242"/>
                  </a:lnTo>
                  <a:lnTo>
                    <a:pt x="358" y="1258"/>
                  </a:lnTo>
                  <a:lnTo>
                    <a:pt x="364" y="1271"/>
                  </a:lnTo>
                  <a:lnTo>
                    <a:pt x="372" y="1287"/>
                  </a:lnTo>
                  <a:lnTo>
                    <a:pt x="379" y="1302"/>
                  </a:lnTo>
                  <a:lnTo>
                    <a:pt x="444" y="1306"/>
                  </a:lnTo>
                  <a:lnTo>
                    <a:pt x="452" y="1376"/>
                  </a:lnTo>
                  <a:lnTo>
                    <a:pt x="453" y="1455"/>
                  </a:lnTo>
                  <a:lnTo>
                    <a:pt x="452" y="1534"/>
                  </a:lnTo>
                  <a:lnTo>
                    <a:pt x="455" y="1609"/>
                  </a:lnTo>
                  <a:lnTo>
                    <a:pt x="442" y="1624"/>
                  </a:lnTo>
                  <a:lnTo>
                    <a:pt x="427" y="1636"/>
                  </a:lnTo>
                  <a:lnTo>
                    <a:pt x="413" y="1648"/>
                  </a:lnTo>
                  <a:lnTo>
                    <a:pt x="397" y="1657"/>
                  </a:lnTo>
                  <a:lnTo>
                    <a:pt x="381" y="1663"/>
                  </a:lnTo>
                  <a:lnTo>
                    <a:pt x="364" y="1665"/>
                  </a:lnTo>
                  <a:lnTo>
                    <a:pt x="347" y="1663"/>
                  </a:lnTo>
                  <a:lnTo>
                    <a:pt x="330" y="1655"/>
                  </a:lnTo>
                  <a:lnTo>
                    <a:pt x="267" y="1366"/>
                  </a:lnTo>
                  <a:lnTo>
                    <a:pt x="255" y="1308"/>
                  </a:lnTo>
                  <a:lnTo>
                    <a:pt x="244" y="1252"/>
                  </a:lnTo>
                  <a:lnTo>
                    <a:pt x="232" y="1194"/>
                  </a:lnTo>
                  <a:lnTo>
                    <a:pt x="219" y="1138"/>
                  </a:lnTo>
                  <a:lnTo>
                    <a:pt x="203" y="1084"/>
                  </a:lnTo>
                  <a:lnTo>
                    <a:pt x="186" y="1030"/>
                  </a:lnTo>
                  <a:lnTo>
                    <a:pt x="164" y="978"/>
                  </a:lnTo>
                  <a:lnTo>
                    <a:pt x="140" y="930"/>
                  </a:lnTo>
                  <a:lnTo>
                    <a:pt x="138" y="891"/>
                  </a:lnTo>
                  <a:lnTo>
                    <a:pt x="130" y="857"/>
                  </a:lnTo>
                  <a:lnTo>
                    <a:pt x="122" y="822"/>
                  </a:lnTo>
                  <a:lnTo>
                    <a:pt x="114" y="787"/>
                  </a:lnTo>
                  <a:lnTo>
                    <a:pt x="117" y="756"/>
                  </a:lnTo>
                  <a:lnTo>
                    <a:pt x="115" y="726"/>
                  </a:lnTo>
                  <a:lnTo>
                    <a:pt x="106" y="699"/>
                  </a:lnTo>
                  <a:lnTo>
                    <a:pt x="90" y="679"/>
                  </a:lnTo>
                  <a:lnTo>
                    <a:pt x="78" y="673"/>
                  </a:lnTo>
                  <a:lnTo>
                    <a:pt x="65" y="670"/>
                  </a:lnTo>
                  <a:lnTo>
                    <a:pt x="52" y="666"/>
                  </a:lnTo>
                  <a:lnTo>
                    <a:pt x="40" y="660"/>
                  </a:lnTo>
                  <a:lnTo>
                    <a:pt x="27" y="654"/>
                  </a:lnTo>
                  <a:lnTo>
                    <a:pt x="18" y="643"/>
                  </a:lnTo>
                  <a:lnTo>
                    <a:pt x="9" y="627"/>
                  </a:lnTo>
                  <a:lnTo>
                    <a:pt x="6" y="606"/>
                  </a:lnTo>
                  <a:lnTo>
                    <a:pt x="2" y="587"/>
                  </a:lnTo>
                  <a:lnTo>
                    <a:pt x="0" y="567"/>
                  </a:lnTo>
                  <a:lnTo>
                    <a:pt x="1" y="546"/>
                  </a:lnTo>
                  <a:lnTo>
                    <a:pt x="9" y="519"/>
                  </a:lnTo>
                  <a:lnTo>
                    <a:pt x="15" y="509"/>
                  </a:lnTo>
                  <a:lnTo>
                    <a:pt x="23" y="502"/>
                  </a:lnTo>
                  <a:lnTo>
                    <a:pt x="30" y="494"/>
                  </a:lnTo>
                  <a:lnTo>
                    <a:pt x="38" y="488"/>
                  </a:lnTo>
                  <a:lnTo>
                    <a:pt x="46" y="481"/>
                  </a:lnTo>
                  <a:lnTo>
                    <a:pt x="52" y="473"/>
                  </a:lnTo>
                  <a:lnTo>
                    <a:pt x="58" y="461"/>
                  </a:lnTo>
                  <a:lnTo>
                    <a:pt x="63" y="448"/>
                  </a:lnTo>
                  <a:lnTo>
                    <a:pt x="71" y="376"/>
                  </a:lnTo>
                  <a:lnTo>
                    <a:pt x="69" y="305"/>
                  </a:lnTo>
                  <a:lnTo>
                    <a:pt x="64" y="234"/>
                  </a:lnTo>
                  <a:lnTo>
                    <a:pt x="66" y="164"/>
                  </a:lnTo>
                  <a:lnTo>
                    <a:pt x="70" y="141"/>
                  </a:lnTo>
                  <a:lnTo>
                    <a:pt x="72" y="118"/>
                  </a:lnTo>
                  <a:lnTo>
                    <a:pt x="75" y="93"/>
                  </a:lnTo>
                  <a:lnTo>
                    <a:pt x="78" y="70"/>
                  </a:lnTo>
                  <a:lnTo>
                    <a:pt x="86" y="79"/>
                  </a:lnTo>
                  <a:lnTo>
                    <a:pt x="88" y="95"/>
                  </a:lnTo>
                  <a:lnTo>
                    <a:pt x="87" y="116"/>
                  </a:lnTo>
                  <a:lnTo>
                    <a:pt x="86" y="137"/>
                  </a:lnTo>
                  <a:lnTo>
                    <a:pt x="84" y="156"/>
                  </a:lnTo>
                  <a:lnTo>
                    <a:pt x="87" y="170"/>
                  </a:lnTo>
                  <a:lnTo>
                    <a:pt x="97" y="178"/>
                  </a:lnTo>
                  <a:lnTo>
                    <a:pt x="114" y="174"/>
                  </a:lnTo>
                  <a:lnTo>
                    <a:pt x="128" y="168"/>
                  </a:lnTo>
                  <a:lnTo>
                    <a:pt x="143" y="160"/>
                  </a:lnTo>
                  <a:lnTo>
                    <a:pt x="157" y="151"/>
                  </a:lnTo>
                  <a:lnTo>
                    <a:pt x="170" y="139"/>
                  </a:lnTo>
                  <a:lnTo>
                    <a:pt x="184" y="124"/>
                  </a:lnTo>
                  <a:lnTo>
                    <a:pt x="196" y="106"/>
                  </a:lnTo>
                  <a:lnTo>
                    <a:pt x="208" y="85"/>
                  </a:lnTo>
                  <a:lnTo>
                    <a:pt x="220" y="60"/>
                  </a:lnTo>
                  <a:lnTo>
                    <a:pt x="221" y="68"/>
                  </a:lnTo>
                  <a:lnTo>
                    <a:pt x="226" y="79"/>
                  </a:lnTo>
                  <a:lnTo>
                    <a:pt x="231" y="93"/>
                  </a:lnTo>
                  <a:lnTo>
                    <a:pt x="232" y="102"/>
                  </a:lnTo>
                  <a:lnTo>
                    <a:pt x="247" y="116"/>
                  </a:lnTo>
                  <a:lnTo>
                    <a:pt x="260" y="120"/>
                  </a:lnTo>
                  <a:lnTo>
                    <a:pt x="273" y="118"/>
                  </a:lnTo>
                  <a:lnTo>
                    <a:pt x="287" y="112"/>
                  </a:lnTo>
                  <a:lnTo>
                    <a:pt x="300" y="102"/>
                  </a:lnTo>
                  <a:lnTo>
                    <a:pt x="312" y="91"/>
                  </a:lnTo>
                  <a:lnTo>
                    <a:pt x="323" y="77"/>
                  </a:lnTo>
                  <a:lnTo>
                    <a:pt x="335" y="66"/>
                  </a:lnTo>
                  <a:lnTo>
                    <a:pt x="397" y="0"/>
                  </a:lnTo>
                  <a:lnTo>
                    <a:pt x="393" y="18"/>
                  </a:lnTo>
                  <a:lnTo>
                    <a:pt x="392" y="37"/>
                  </a:lnTo>
                  <a:lnTo>
                    <a:pt x="395" y="54"/>
                  </a:lnTo>
                  <a:lnTo>
                    <a:pt x="402" y="62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23" name="Freeform 15"/>
            <p:cNvSpPr>
              <a:spLocks/>
            </p:cNvSpPr>
            <p:nvPr/>
          </p:nvSpPr>
          <p:spPr bwMode="auto">
            <a:xfrm flipH="1">
              <a:off x="4310" y="2321"/>
              <a:ext cx="116" cy="44"/>
            </a:xfrm>
            <a:custGeom>
              <a:avLst/>
              <a:gdLst/>
              <a:ahLst/>
              <a:cxnLst>
                <a:cxn ang="0">
                  <a:pos x="116" y="39"/>
                </a:cxn>
                <a:cxn ang="0">
                  <a:pos x="110" y="43"/>
                </a:cxn>
                <a:cxn ang="0">
                  <a:pos x="105" y="39"/>
                </a:cxn>
                <a:cxn ang="0">
                  <a:pos x="100" y="33"/>
                </a:cxn>
                <a:cxn ang="0">
                  <a:pos x="94" y="33"/>
                </a:cxn>
                <a:cxn ang="0">
                  <a:pos x="82" y="35"/>
                </a:cxn>
                <a:cxn ang="0">
                  <a:pos x="71" y="41"/>
                </a:cxn>
                <a:cxn ang="0">
                  <a:pos x="59" y="46"/>
                </a:cxn>
                <a:cxn ang="0">
                  <a:pos x="48" y="54"/>
                </a:cxn>
                <a:cxn ang="0">
                  <a:pos x="38" y="64"/>
                </a:cxn>
                <a:cxn ang="0">
                  <a:pos x="27" y="73"/>
                </a:cxn>
                <a:cxn ang="0">
                  <a:pos x="17" y="81"/>
                </a:cxn>
                <a:cxn ang="0">
                  <a:pos x="6" y="89"/>
                </a:cxn>
                <a:cxn ang="0">
                  <a:pos x="1" y="79"/>
                </a:cxn>
                <a:cxn ang="0">
                  <a:pos x="0" y="64"/>
                </a:cxn>
                <a:cxn ang="0">
                  <a:pos x="1" y="48"/>
                </a:cxn>
                <a:cxn ang="0">
                  <a:pos x="4" y="37"/>
                </a:cxn>
                <a:cxn ang="0">
                  <a:pos x="14" y="25"/>
                </a:cxn>
                <a:cxn ang="0">
                  <a:pos x="24" y="16"/>
                </a:cxn>
                <a:cxn ang="0">
                  <a:pos x="35" y="8"/>
                </a:cxn>
                <a:cxn ang="0">
                  <a:pos x="47" y="2"/>
                </a:cxn>
                <a:cxn ang="0">
                  <a:pos x="58" y="0"/>
                </a:cxn>
                <a:cxn ang="0">
                  <a:pos x="70" y="0"/>
                </a:cxn>
                <a:cxn ang="0">
                  <a:pos x="82" y="2"/>
                </a:cxn>
                <a:cxn ang="0">
                  <a:pos x="94" y="8"/>
                </a:cxn>
                <a:cxn ang="0">
                  <a:pos x="101" y="14"/>
                </a:cxn>
                <a:cxn ang="0">
                  <a:pos x="109" y="17"/>
                </a:cxn>
                <a:cxn ang="0">
                  <a:pos x="115" y="25"/>
                </a:cxn>
                <a:cxn ang="0">
                  <a:pos x="116" y="39"/>
                </a:cxn>
              </a:cxnLst>
              <a:rect l="0" t="0" r="r" b="b"/>
              <a:pathLst>
                <a:path w="116" h="89">
                  <a:moveTo>
                    <a:pt x="116" y="39"/>
                  </a:moveTo>
                  <a:lnTo>
                    <a:pt x="110" y="43"/>
                  </a:lnTo>
                  <a:lnTo>
                    <a:pt x="105" y="39"/>
                  </a:lnTo>
                  <a:lnTo>
                    <a:pt x="100" y="33"/>
                  </a:lnTo>
                  <a:lnTo>
                    <a:pt x="94" y="33"/>
                  </a:lnTo>
                  <a:lnTo>
                    <a:pt x="82" y="35"/>
                  </a:lnTo>
                  <a:lnTo>
                    <a:pt x="71" y="41"/>
                  </a:lnTo>
                  <a:lnTo>
                    <a:pt x="59" y="46"/>
                  </a:lnTo>
                  <a:lnTo>
                    <a:pt x="48" y="54"/>
                  </a:lnTo>
                  <a:lnTo>
                    <a:pt x="38" y="64"/>
                  </a:lnTo>
                  <a:lnTo>
                    <a:pt x="27" y="73"/>
                  </a:lnTo>
                  <a:lnTo>
                    <a:pt x="17" y="81"/>
                  </a:lnTo>
                  <a:lnTo>
                    <a:pt x="6" y="89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8"/>
                  </a:lnTo>
                  <a:lnTo>
                    <a:pt x="4" y="37"/>
                  </a:lnTo>
                  <a:lnTo>
                    <a:pt x="14" y="25"/>
                  </a:lnTo>
                  <a:lnTo>
                    <a:pt x="24" y="16"/>
                  </a:lnTo>
                  <a:lnTo>
                    <a:pt x="35" y="8"/>
                  </a:lnTo>
                  <a:lnTo>
                    <a:pt x="47" y="2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2" y="2"/>
                  </a:lnTo>
                  <a:lnTo>
                    <a:pt x="94" y="8"/>
                  </a:lnTo>
                  <a:lnTo>
                    <a:pt x="101" y="14"/>
                  </a:lnTo>
                  <a:lnTo>
                    <a:pt x="109" y="17"/>
                  </a:lnTo>
                  <a:lnTo>
                    <a:pt x="115" y="25"/>
                  </a:lnTo>
                  <a:lnTo>
                    <a:pt x="116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24" name="Freeform 16"/>
            <p:cNvSpPr>
              <a:spLocks/>
            </p:cNvSpPr>
            <p:nvPr/>
          </p:nvSpPr>
          <p:spPr bwMode="auto">
            <a:xfrm flipH="1">
              <a:off x="4535" y="2357"/>
              <a:ext cx="129" cy="70"/>
            </a:xfrm>
            <a:custGeom>
              <a:avLst/>
              <a:gdLst/>
              <a:ahLst/>
              <a:cxnLst>
                <a:cxn ang="0">
                  <a:pos x="127" y="54"/>
                </a:cxn>
                <a:cxn ang="0">
                  <a:pos x="124" y="56"/>
                </a:cxn>
                <a:cxn ang="0">
                  <a:pos x="119" y="56"/>
                </a:cxn>
                <a:cxn ang="0">
                  <a:pos x="112" y="54"/>
                </a:cxn>
                <a:cxn ang="0">
                  <a:pos x="105" y="52"/>
                </a:cxn>
                <a:cxn ang="0">
                  <a:pos x="98" y="51"/>
                </a:cxn>
                <a:cxn ang="0">
                  <a:pos x="91" y="51"/>
                </a:cxn>
                <a:cxn ang="0">
                  <a:pos x="85" y="51"/>
                </a:cxn>
                <a:cxn ang="0">
                  <a:pos x="80" y="52"/>
                </a:cxn>
                <a:cxn ang="0">
                  <a:pos x="69" y="58"/>
                </a:cxn>
                <a:cxn ang="0">
                  <a:pos x="58" y="68"/>
                </a:cxn>
                <a:cxn ang="0">
                  <a:pos x="47" y="78"/>
                </a:cxn>
                <a:cxn ang="0">
                  <a:pos x="38" y="89"/>
                </a:cxn>
                <a:cxn ang="0">
                  <a:pos x="28" y="103"/>
                </a:cxn>
                <a:cxn ang="0">
                  <a:pos x="18" y="116"/>
                </a:cxn>
                <a:cxn ang="0">
                  <a:pos x="10" y="128"/>
                </a:cxn>
                <a:cxn ang="0">
                  <a:pos x="0" y="139"/>
                </a:cxn>
                <a:cxn ang="0">
                  <a:pos x="2" y="120"/>
                </a:cxn>
                <a:cxn ang="0">
                  <a:pos x="9" y="101"/>
                </a:cxn>
                <a:cxn ang="0">
                  <a:pos x="16" y="81"/>
                </a:cxn>
                <a:cxn ang="0">
                  <a:pos x="24" y="60"/>
                </a:cxn>
                <a:cxn ang="0">
                  <a:pos x="34" y="43"/>
                </a:cxn>
                <a:cxn ang="0">
                  <a:pos x="46" y="27"/>
                </a:cxn>
                <a:cxn ang="0">
                  <a:pos x="58" y="16"/>
                </a:cxn>
                <a:cxn ang="0">
                  <a:pos x="72" y="8"/>
                </a:cxn>
                <a:cxn ang="0">
                  <a:pos x="90" y="0"/>
                </a:cxn>
                <a:cxn ang="0">
                  <a:pos x="104" y="2"/>
                </a:cxn>
                <a:cxn ang="0">
                  <a:pos x="115" y="10"/>
                </a:cxn>
                <a:cxn ang="0">
                  <a:pos x="121" y="22"/>
                </a:cxn>
                <a:cxn ang="0">
                  <a:pos x="126" y="35"/>
                </a:cxn>
                <a:cxn ang="0">
                  <a:pos x="129" y="47"/>
                </a:cxn>
                <a:cxn ang="0">
                  <a:pos x="129" y="54"/>
                </a:cxn>
                <a:cxn ang="0">
                  <a:pos x="127" y="54"/>
                </a:cxn>
              </a:cxnLst>
              <a:rect l="0" t="0" r="r" b="b"/>
              <a:pathLst>
                <a:path w="129" h="139">
                  <a:moveTo>
                    <a:pt x="127" y="54"/>
                  </a:moveTo>
                  <a:lnTo>
                    <a:pt x="124" y="56"/>
                  </a:lnTo>
                  <a:lnTo>
                    <a:pt x="119" y="56"/>
                  </a:lnTo>
                  <a:lnTo>
                    <a:pt x="112" y="54"/>
                  </a:lnTo>
                  <a:lnTo>
                    <a:pt x="105" y="52"/>
                  </a:lnTo>
                  <a:lnTo>
                    <a:pt x="98" y="51"/>
                  </a:lnTo>
                  <a:lnTo>
                    <a:pt x="91" y="51"/>
                  </a:lnTo>
                  <a:lnTo>
                    <a:pt x="85" y="51"/>
                  </a:lnTo>
                  <a:lnTo>
                    <a:pt x="80" y="52"/>
                  </a:lnTo>
                  <a:lnTo>
                    <a:pt x="69" y="58"/>
                  </a:lnTo>
                  <a:lnTo>
                    <a:pt x="58" y="68"/>
                  </a:lnTo>
                  <a:lnTo>
                    <a:pt x="47" y="78"/>
                  </a:lnTo>
                  <a:lnTo>
                    <a:pt x="38" y="89"/>
                  </a:lnTo>
                  <a:lnTo>
                    <a:pt x="28" y="103"/>
                  </a:lnTo>
                  <a:lnTo>
                    <a:pt x="18" y="116"/>
                  </a:lnTo>
                  <a:lnTo>
                    <a:pt x="10" y="128"/>
                  </a:lnTo>
                  <a:lnTo>
                    <a:pt x="0" y="139"/>
                  </a:lnTo>
                  <a:lnTo>
                    <a:pt x="2" y="120"/>
                  </a:lnTo>
                  <a:lnTo>
                    <a:pt x="9" y="101"/>
                  </a:lnTo>
                  <a:lnTo>
                    <a:pt x="16" y="81"/>
                  </a:lnTo>
                  <a:lnTo>
                    <a:pt x="24" y="60"/>
                  </a:lnTo>
                  <a:lnTo>
                    <a:pt x="34" y="43"/>
                  </a:lnTo>
                  <a:lnTo>
                    <a:pt x="46" y="27"/>
                  </a:lnTo>
                  <a:lnTo>
                    <a:pt x="58" y="16"/>
                  </a:lnTo>
                  <a:lnTo>
                    <a:pt x="72" y="8"/>
                  </a:lnTo>
                  <a:lnTo>
                    <a:pt x="90" y="0"/>
                  </a:lnTo>
                  <a:lnTo>
                    <a:pt x="104" y="2"/>
                  </a:lnTo>
                  <a:lnTo>
                    <a:pt x="115" y="10"/>
                  </a:lnTo>
                  <a:lnTo>
                    <a:pt x="121" y="22"/>
                  </a:lnTo>
                  <a:lnTo>
                    <a:pt x="126" y="35"/>
                  </a:lnTo>
                  <a:lnTo>
                    <a:pt x="129" y="47"/>
                  </a:lnTo>
                  <a:lnTo>
                    <a:pt x="129" y="54"/>
                  </a:lnTo>
                  <a:lnTo>
                    <a:pt x="127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25" name="Freeform 17"/>
            <p:cNvSpPr>
              <a:spLocks/>
            </p:cNvSpPr>
            <p:nvPr/>
          </p:nvSpPr>
          <p:spPr bwMode="auto">
            <a:xfrm flipH="1">
              <a:off x="4309" y="2369"/>
              <a:ext cx="75" cy="51"/>
            </a:xfrm>
            <a:custGeom>
              <a:avLst/>
              <a:gdLst/>
              <a:ahLst/>
              <a:cxnLst>
                <a:cxn ang="0">
                  <a:pos x="73" y="21"/>
                </a:cxn>
                <a:cxn ang="0">
                  <a:pos x="75" y="42"/>
                </a:cxn>
                <a:cxn ang="0">
                  <a:pos x="71" y="57"/>
                </a:cxn>
                <a:cxn ang="0">
                  <a:pos x="63" y="67"/>
                </a:cxn>
                <a:cxn ang="0">
                  <a:pos x="51" y="75"/>
                </a:cxn>
                <a:cxn ang="0">
                  <a:pos x="38" y="79"/>
                </a:cxn>
                <a:cxn ang="0">
                  <a:pos x="23" y="84"/>
                </a:cxn>
                <a:cxn ang="0">
                  <a:pos x="10" y="92"/>
                </a:cxn>
                <a:cxn ang="0">
                  <a:pos x="0" y="102"/>
                </a:cxn>
                <a:cxn ang="0">
                  <a:pos x="0" y="79"/>
                </a:cxn>
                <a:cxn ang="0">
                  <a:pos x="4" y="57"/>
                </a:cxn>
                <a:cxn ang="0">
                  <a:pos x="11" y="36"/>
                </a:cxn>
                <a:cxn ang="0">
                  <a:pos x="21" y="19"/>
                </a:cxn>
                <a:cxn ang="0">
                  <a:pos x="27" y="13"/>
                </a:cxn>
                <a:cxn ang="0">
                  <a:pos x="33" y="7"/>
                </a:cxn>
                <a:cxn ang="0">
                  <a:pos x="40" y="3"/>
                </a:cxn>
                <a:cxn ang="0">
                  <a:pos x="47" y="0"/>
                </a:cxn>
                <a:cxn ang="0">
                  <a:pos x="55" y="0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73" y="21"/>
                </a:cxn>
              </a:cxnLst>
              <a:rect l="0" t="0" r="r" b="b"/>
              <a:pathLst>
                <a:path w="75" h="102">
                  <a:moveTo>
                    <a:pt x="73" y="21"/>
                  </a:moveTo>
                  <a:lnTo>
                    <a:pt x="75" y="42"/>
                  </a:lnTo>
                  <a:lnTo>
                    <a:pt x="71" y="57"/>
                  </a:lnTo>
                  <a:lnTo>
                    <a:pt x="63" y="67"/>
                  </a:lnTo>
                  <a:lnTo>
                    <a:pt x="51" y="75"/>
                  </a:lnTo>
                  <a:lnTo>
                    <a:pt x="38" y="79"/>
                  </a:lnTo>
                  <a:lnTo>
                    <a:pt x="23" y="84"/>
                  </a:lnTo>
                  <a:lnTo>
                    <a:pt x="10" y="92"/>
                  </a:lnTo>
                  <a:lnTo>
                    <a:pt x="0" y="102"/>
                  </a:lnTo>
                  <a:lnTo>
                    <a:pt x="0" y="79"/>
                  </a:lnTo>
                  <a:lnTo>
                    <a:pt x="4" y="57"/>
                  </a:lnTo>
                  <a:lnTo>
                    <a:pt x="11" y="36"/>
                  </a:lnTo>
                  <a:lnTo>
                    <a:pt x="21" y="19"/>
                  </a:lnTo>
                  <a:lnTo>
                    <a:pt x="27" y="13"/>
                  </a:lnTo>
                  <a:lnTo>
                    <a:pt x="33" y="7"/>
                  </a:lnTo>
                  <a:lnTo>
                    <a:pt x="40" y="3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73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26" name="Freeform 18"/>
            <p:cNvSpPr>
              <a:spLocks/>
            </p:cNvSpPr>
            <p:nvPr/>
          </p:nvSpPr>
          <p:spPr bwMode="auto">
            <a:xfrm flipH="1">
              <a:off x="4372" y="2410"/>
              <a:ext cx="63" cy="156"/>
            </a:xfrm>
            <a:custGeom>
              <a:avLst/>
              <a:gdLst/>
              <a:ahLst/>
              <a:cxnLst>
                <a:cxn ang="0">
                  <a:pos x="61" y="239"/>
                </a:cxn>
                <a:cxn ang="0">
                  <a:pos x="63" y="258"/>
                </a:cxn>
                <a:cxn ang="0">
                  <a:pos x="62" y="275"/>
                </a:cxn>
                <a:cxn ang="0">
                  <a:pos x="56" y="291"/>
                </a:cxn>
                <a:cxn ang="0">
                  <a:pos x="45" y="302"/>
                </a:cxn>
                <a:cxn ang="0">
                  <a:pos x="41" y="306"/>
                </a:cxn>
                <a:cxn ang="0">
                  <a:pos x="36" y="310"/>
                </a:cxn>
                <a:cxn ang="0">
                  <a:pos x="32" y="310"/>
                </a:cxn>
                <a:cxn ang="0">
                  <a:pos x="27" y="310"/>
                </a:cxn>
                <a:cxn ang="0">
                  <a:pos x="22" y="310"/>
                </a:cxn>
                <a:cxn ang="0">
                  <a:pos x="17" y="308"/>
                </a:cxn>
                <a:cxn ang="0">
                  <a:pos x="12" y="306"/>
                </a:cxn>
                <a:cxn ang="0">
                  <a:pos x="7" y="304"/>
                </a:cxn>
                <a:cxn ang="0">
                  <a:pos x="5" y="302"/>
                </a:cxn>
                <a:cxn ang="0">
                  <a:pos x="3" y="300"/>
                </a:cxn>
                <a:cxn ang="0">
                  <a:pos x="0" y="297"/>
                </a:cxn>
                <a:cxn ang="0">
                  <a:pos x="1" y="291"/>
                </a:cxn>
                <a:cxn ang="0">
                  <a:pos x="10" y="283"/>
                </a:cxn>
                <a:cxn ang="0">
                  <a:pos x="19" y="279"/>
                </a:cxn>
                <a:cxn ang="0">
                  <a:pos x="29" y="273"/>
                </a:cxn>
                <a:cxn ang="0">
                  <a:pos x="36" y="264"/>
                </a:cxn>
                <a:cxn ang="0">
                  <a:pos x="33" y="231"/>
                </a:cxn>
                <a:cxn ang="0">
                  <a:pos x="24" y="202"/>
                </a:cxn>
                <a:cxn ang="0">
                  <a:pos x="16" y="171"/>
                </a:cxn>
                <a:cxn ang="0">
                  <a:pos x="11" y="140"/>
                </a:cxn>
                <a:cxn ang="0">
                  <a:pos x="6" y="106"/>
                </a:cxn>
                <a:cxn ang="0">
                  <a:pos x="4" y="67"/>
                </a:cxn>
                <a:cxn ang="0">
                  <a:pos x="6" y="30"/>
                </a:cxn>
                <a:cxn ang="0">
                  <a:pos x="16" y="0"/>
                </a:cxn>
                <a:cxn ang="0">
                  <a:pos x="16" y="32"/>
                </a:cxn>
                <a:cxn ang="0">
                  <a:pos x="19" y="63"/>
                </a:cxn>
                <a:cxn ang="0">
                  <a:pos x="24" y="94"/>
                </a:cxn>
                <a:cxn ang="0">
                  <a:pos x="30" y="123"/>
                </a:cxn>
                <a:cxn ang="0">
                  <a:pos x="38" y="152"/>
                </a:cxn>
                <a:cxn ang="0">
                  <a:pos x="46" y="181"/>
                </a:cxn>
                <a:cxn ang="0">
                  <a:pos x="53" y="210"/>
                </a:cxn>
                <a:cxn ang="0">
                  <a:pos x="61" y="239"/>
                </a:cxn>
              </a:cxnLst>
              <a:rect l="0" t="0" r="r" b="b"/>
              <a:pathLst>
                <a:path w="63" h="310">
                  <a:moveTo>
                    <a:pt x="61" y="239"/>
                  </a:moveTo>
                  <a:lnTo>
                    <a:pt x="63" y="258"/>
                  </a:lnTo>
                  <a:lnTo>
                    <a:pt x="62" y="275"/>
                  </a:lnTo>
                  <a:lnTo>
                    <a:pt x="56" y="291"/>
                  </a:lnTo>
                  <a:lnTo>
                    <a:pt x="45" y="302"/>
                  </a:lnTo>
                  <a:lnTo>
                    <a:pt x="41" y="306"/>
                  </a:lnTo>
                  <a:lnTo>
                    <a:pt x="36" y="310"/>
                  </a:lnTo>
                  <a:lnTo>
                    <a:pt x="32" y="310"/>
                  </a:lnTo>
                  <a:lnTo>
                    <a:pt x="27" y="310"/>
                  </a:lnTo>
                  <a:lnTo>
                    <a:pt x="22" y="310"/>
                  </a:lnTo>
                  <a:lnTo>
                    <a:pt x="17" y="308"/>
                  </a:lnTo>
                  <a:lnTo>
                    <a:pt x="12" y="306"/>
                  </a:lnTo>
                  <a:lnTo>
                    <a:pt x="7" y="304"/>
                  </a:lnTo>
                  <a:lnTo>
                    <a:pt x="5" y="302"/>
                  </a:lnTo>
                  <a:lnTo>
                    <a:pt x="3" y="300"/>
                  </a:lnTo>
                  <a:lnTo>
                    <a:pt x="0" y="297"/>
                  </a:lnTo>
                  <a:lnTo>
                    <a:pt x="1" y="291"/>
                  </a:lnTo>
                  <a:lnTo>
                    <a:pt x="10" y="283"/>
                  </a:lnTo>
                  <a:lnTo>
                    <a:pt x="19" y="279"/>
                  </a:lnTo>
                  <a:lnTo>
                    <a:pt x="29" y="273"/>
                  </a:lnTo>
                  <a:lnTo>
                    <a:pt x="36" y="264"/>
                  </a:lnTo>
                  <a:lnTo>
                    <a:pt x="33" y="231"/>
                  </a:lnTo>
                  <a:lnTo>
                    <a:pt x="24" y="202"/>
                  </a:lnTo>
                  <a:lnTo>
                    <a:pt x="16" y="171"/>
                  </a:lnTo>
                  <a:lnTo>
                    <a:pt x="11" y="140"/>
                  </a:lnTo>
                  <a:lnTo>
                    <a:pt x="6" y="106"/>
                  </a:lnTo>
                  <a:lnTo>
                    <a:pt x="4" y="67"/>
                  </a:lnTo>
                  <a:lnTo>
                    <a:pt x="6" y="30"/>
                  </a:lnTo>
                  <a:lnTo>
                    <a:pt x="16" y="0"/>
                  </a:lnTo>
                  <a:lnTo>
                    <a:pt x="16" y="32"/>
                  </a:lnTo>
                  <a:lnTo>
                    <a:pt x="19" y="63"/>
                  </a:lnTo>
                  <a:lnTo>
                    <a:pt x="24" y="94"/>
                  </a:lnTo>
                  <a:lnTo>
                    <a:pt x="30" y="123"/>
                  </a:lnTo>
                  <a:lnTo>
                    <a:pt x="38" y="152"/>
                  </a:lnTo>
                  <a:lnTo>
                    <a:pt x="46" y="181"/>
                  </a:lnTo>
                  <a:lnTo>
                    <a:pt x="53" y="210"/>
                  </a:lnTo>
                  <a:lnTo>
                    <a:pt x="61" y="2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27" name="Freeform 19"/>
            <p:cNvSpPr>
              <a:spLocks/>
            </p:cNvSpPr>
            <p:nvPr/>
          </p:nvSpPr>
          <p:spPr bwMode="auto">
            <a:xfrm flipH="1">
              <a:off x="4528" y="2412"/>
              <a:ext cx="85" cy="52"/>
            </a:xfrm>
            <a:custGeom>
              <a:avLst/>
              <a:gdLst/>
              <a:ahLst/>
              <a:cxnLst>
                <a:cxn ang="0">
                  <a:pos x="82" y="33"/>
                </a:cxn>
                <a:cxn ang="0">
                  <a:pos x="82" y="41"/>
                </a:cxn>
                <a:cxn ang="0">
                  <a:pos x="84" y="47"/>
                </a:cxn>
                <a:cxn ang="0">
                  <a:pos x="85" y="52"/>
                </a:cxn>
                <a:cxn ang="0">
                  <a:pos x="84" y="60"/>
                </a:cxn>
                <a:cxn ang="0">
                  <a:pos x="73" y="62"/>
                </a:cxn>
                <a:cxn ang="0">
                  <a:pos x="62" y="66"/>
                </a:cxn>
                <a:cxn ang="0">
                  <a:pos x="51" y="70"/>
                </a:cxn>
                <a:cxn ang="0">
                  <a:pos x="40" y="74"/>
                </a:cxn>
                <a:cxn ang="0">
                  <a:pos x="29" y="81"/>
                </a:cxn>
                <a:cxn ang="0">
                  <a:pos x="19" y="87"/>
                </a:cxn>
                <a:cxn ang="0">
                  <a:pos x="10" y="95"/>
                </a:cxn>
                <a:cxn ang="0">
                  <a:pos x="0" y="105"/>
                </a:cxn>
                <a:cxn ang="0">
                  <a:pos x="1" y="89"/>
                </a:cxn>
                <a:cxn ang="0">
                  <a:pos x="4" y="76"/>
                </a:cxn>
                <a:cxn ang="0">
                  <a:pos x="7" y="62"/>
                </a:cxn>
                <a:cxn ang="0">
                  <a:pos x="11" y="49"/>
                </a:cxn>
                <a:cxn ang="0">
                  <a:pos x="16" y="37"/>
                </a:cxn>
                <a:cxn ang="0">
                  <a:pos x="22" y="25"/>
                </a:cxn>
                <a:cxn ang="0">
                  <a:pos x="29" y="16"/>
                </a:cxn>
                <a:cxn ang="0">
                  <a:pos x="36" y="6"/>
                </a:cxn>
                <a:cxn ang="0">
                  <a:pos x="42" y="2"/>
                </a:cxn>
                <a:cxn ang="0">
                  <a:pos x="50" y="0"/>
                </a:cxn>
                <a:cxn ang="0">
                  <a:pos x="57" y="0"/>
                </a:cxn>
                <a:cxn ang="0">
                  <a:pos x="64" y="2"/>
                </a:cxn>
                <a:cxn ang="0">
                  <a:pos x="70" y="8"/>
                </a:cxn>
                <a:cxn ang="0">
                  <a:pos x="75" y="14"/>
                </a:cxn>
                <a:cxn ang="0">
                  <a:pos x="80" y="24"/>
                </a:cxn>
                <a:cxn ang="0">
                  <a:pos x="82" y="33"/>
                </a:cxn>
              </a:cxnLst>
              <a:rect l="0" t="0" r="r" b="b"/>
              <a:pathLst>
                <a:path w="85" h="105">
                  <a:moveTo>
                    <a:pt x="82" y="33"/>
                  </a:moveTo>
                  <a:lnTo>
                    <a:pt x="82" y="41"/>
                  </a:lnTo>
                  <a:lnTo>
                    <a:pt x="84" y="47"/>
                  </a:lnTo>
                  <a:lnTo>
                    <a:pt x="85" y="52"/>
                  </a:lnTo>
                  <a:lnTo>
                    <a:pt x="84" y="60"/>
                  </a:lnTo>
                  <a:lnTo>
                    <a:pt x="73" y="62"/>
                  </a:lnTo>
                  <a:lnTo>
                    <a:pt x="62" y="66"/>
                  </a:lnTo>
                  <a:lnTo>
                    <a:pt x="51" y="70"/>
                  </a:lnTo>
                  <a:lnTo>
                    <a:pt x="40" y="74"/>
                  </a:lnTo>
                  <a:lnTo>
                    <a:pt x="29" y="81"/>
                  </a:lnTo>
                  <a:lnTo>
                    <a:pt x="19" y="87"/>
                  </a:lnTo>
                  <a:lnTo>
                    <a:pt x="10" y="95"/>
                  </a:lnTo>
                  <a:lnTo>
                    <a:pt x="0" y="105"/>
                  </a:lnTo>
                  <a:lnTo>
                    <a:pt x="1" y="89"/>
                  </a:lnTo>
                  <a:lnTo>
                    <a:pt x="4" y="76"/>
                  </a:lnTo>
                  <a:lnTo>
                    <a:pt x="7" y="62"/>
                  </a:lnTo>
                  <a:lnTo>
                    <a:pt x="11" y="49"/>
                  </a:lnTo>
                  <a:lnTo>
                    <a:pt x="16" y="37"/>
                  </a:lnTo>
                  <a:lnTo>
                    <a:pt x="22" y="25"/>
                  </a:lnTo>
                  <a:lnTo>
                    <a:pt x="29" y="16"/>
                  </a:lnTo>
                  <a:lnTo>
                    <a:pt x="36" y="6"/>
                  </a:lnTo>
                  <a:lnTo>
                    <a:pt x="42" y="2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0" y="8"/>
                  </a:lnTo>
                  <a:lnTo>
                    <a:pt x="75" y="14"/>
                  </a:lnTo>
                  <a:lnTo>
                    <a:pt x="80" y="24"/>
                  </a:lnTo>
                  <a:lnTo>
                    <a:pt x="82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28" name="Freeform 20"/>
            <p:cNvSpPr>
              <a:spLocks/>
            </p:cNvSpPr>
            <p:nvPr/>
          </p:nvSpPr>
          <p:spPr bwMode="auto">
            <a:xfrm flipH="1">
              <a:off x="4720" y="2538"/>
              <a:ext cx="48" cy="40"/>
            </a:xfrm>
            <a:custGeom>
              <a:avLst/>
              <a:gdLst/>
              <a:ahLst/>
              <a:cxnLst>
                <a:cxn ang="0">
                  <a:pos x="48" y="70"/>
                </a:cxn>
                <a:cxn ang="0">
                  <a:pos x="43" y="77"/>
                </a:cxn>
                <a:cxn ang="0">
                  <a:pos x="40" y="81"/>
                </a:cxn>
                <a:cxn ang="0">
                  <a:pos x="34" y="81"/>
                </a:cxn>
                <a:cxn ang="0">
                  <a:pos x="26" y="75"/>
                </a:cxn>
                <a:cxn ang="0">
                  <a:pos x="22" y="66"/>
                </a:cxn>
                <a:cxn ang="0">
                  <a:pos x="23" y="56"/>
                </a:cxn>
                <a:cxn ang="0">
                  <a:pos x="23" y="46"/>
                </a:cxn>
                <a:cxn ang="0">
                  <a:pos x="18" y="33"/>
                </a:cxn>
                <a:cxn ang="0">
                  <a:pos x="12" y="27"/>
                </a:cxn>
                <a:cxn ang="0">
                  <a:pos x="5" y="19"/>
                </a:cxn>
                <a:cxn ang="0">
                  <a:pos x="0" y="12"/>
                </a:cxn>
                <a:cxn ang="0">
                  <a:pos x="2" y="0"/>
                </a:cxn>
                <a:cxn ang="0">
                  <a:pos x="10" y="4"/>
                </a:cxn>
                <a:cxn ang="0">
                  <a:pos x="17" y="10"/>
                </a:cxn>
                <a:cxn ang="0">
                  <a:pos x="25" y="16"/>
                </a:cxn>
                <a:cxn ang="0">
                  <a:pos x="33" y="23"/>
                </a:cxn>
                <a:cxn ang="0">
                  <a:pos x="39" y="33"/>
                </a:cxn>
                <a:cxn ang="0">
                  <a:pos x="43" y="43"/>
                </a:cxn>
                <a:cxn ang="0">
                  <a:pos x="47" y="56"/>
                </a:cxn>
                <a:cxn ang="0">
                  <a:pos x="48" y="70"/>
                </a:cxn>
              </a:cxnLst>
              <a:rect l="0" t="0" r="r" b="b"/>
              <a:pathLst>
                <a:path w="48" h="81">
                  <a:moveTo>
                    <a:pt x="48" y="70"/>
                  </a:moveTo>
                  <a:lnTo>
                    <a:pt x="43" y="77"/>
                  </a:lnTo>
                  <a:lnTo>
                    <a:pt x="40" y="81"/>
                  </a:lnTo>
                  <a:lnTo>
                    <a:pt x="34" y="81"/>
                  </a:lnTo>
                  <a:lnTo>
                    <a:pt x="26" y="75"/>
                  </a:lnTo>
                  <a:lnTo>
                    <a:pt x="22" y="66"/>
                  </a:lnTo>
                  <a:lnTo>
                    <a:pt x="23" y="56"/>
                  </a:lnTo>
                  <a:lnTo>
                    <a:pt x="23" y="46"/>
                  </a:lnTo>
                  <a:lnTo>
                    <a:pt x="18" y="33"/>
                  </a:lnTo>
                  <a:lnTo>
                    <a:pt x="12" y="27"/>
                  </a:lnTo>
                  <a:lnTo>
                    <a:pt x="5" y="19"/>
                  </a:lnTo>
                  <a:lnTo>
                    <a:pt x="0" y="12"/>
                  </a:lnTo>
                  <a:lnTo>
                    <a:pt x="2" y="0"/>
                  </a:lnTo>
                  <a:lnTo>
                    <a:pt x="10" y="4"/>
                  </a:lnTo>
                  <a:lnTo>
                    <a:pt x="17" y="10"/>
                  </a:lnTo>
                  <a:lnTo>
                    <a:pt x="25" y="16"/>
                  </a:lnTo>
                  <a:lnTo>
                    <a:pt x="33" y="23"/>
                  </a:lnTo>
                  <a:lnTo>
                    <a:pt x="39" y="33"/>
                  </a:lnTo>
                  <a:lnTo>
                    <a:pt x="43" y="43"/>
                  </a:lnTo>
                  <a:lnTo>
                    <a:pt x="47" y="56"/>
                  </a:lnTo>
                  <a:lnTo>
                    <a:pt x="4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29" name="Freeform 21"/>
            <p:cNvSpPr>
              <a:spLocks/>
            </p:cNvSpPr>
            <p:nvPr/>
          </p:nvSpPr>
          <p:spPr bwMode="auto">
            <a:xfrm flipH="1">
              <a:off x="4086" y="2579"/>
              <a:ext cx="320" cy="215"/>
            </a:xfrm>
            <a:custGeom>
              <a:avLst/>
              <a:gdLst/>
              <a:ahLst/>
              <a:cxnLst>
                <a:cxn ang="0">
                  <a:pos x="293" y="195"/>
                </a:cxn>
                <a:cxn ang="0">
                  <a:pos x="315" y="341"/>
                </a:cxn>
                <a:cxn ang="0">
                  <a:pos x="315" y="423"/>
                </a:cxn>
                <a:cxn ang="0">
                  <a:pos x="302" y="428"/>
                </a:cxn>
                <a:cxn ang="0">
                  <a:pos x="286" y="399"/>
                </a:cxn>
                <a:cxn ang="0">
                  <a:pos x="266" y="336"/>
                </a:cxn>
                <a:cxn ang="0">
                  <a:pos x="244" y="272"/>
                </a:cxn>
                <a:cxn ang="0">
                  <a:pos x="223" y="206"/>
                </a:cxn>
                <a:cxn ang="0">
                  <a:pos x="221" y="168"/>
                </a:cxn>
                <a:cxn ang="0">
                  <a:pos x="235" y="160"/>
                </a:cxn>
                <a:cxn ang="0">
                  <a:pos x="247" y="168"/>
                </a:cxn>
                <a:cxn ang="0">
                  <a:pos x="256" y="174"/>
                </a:cxn>
                <a:cxn ang="0">
                  <a:pos x="263" y="170"/>
                </a:cxn>
                <a:cxn ang="0">
                  <a:pos x="267" y="162"/>
                </a:cxn>
                <a:cxn ang="0">
                  <a:pos x="260" y="152"/>
                </a:cxn>
                <a:cxn ang="0">
                  <a:pos x="246" y="137"/>
                </a:cxn>
                <a:cxn ang="0">
                  <a:pos x="233" y="125"/>
                </a:cxn>
                <a:cxn ang="0">
                  <a:pos x="220" y="125"/>
                </a:cxn>
                <a:cxn ang="0">
                  <a:pos x="204" y="151"/>
                </a:cxn>
                <a:cxn ang="0">
                  <a:pos x="184" y="183"/>
                </a:cxn>
                <a:cxn ang="0">
                  <a:pos x="167" y="218"/>
                </a:cxn>
                <a:cxn ang="0">
                  <a:pos x="163" y="257"/>
                </a:cxn>
                <a:cxn ang="0">
                  <a:pos x="165" y="287"/>
                </a:cxn>
                <a:cxn ang="0">
                  <a:pos x="157" y="293"/>
                </a:cxn>
                <a:cxn ang="0">
                  <a:pos x="136" y="264"/>
                </a:cxn>
                <a:cxn ang="0">
                  <a:pos x="126" y="220"/>
                </a:cxn>
                <a:cxn ang="0">
                  <a:pos x="112" y="218"/>
                </a:cxn>
                <a:cxn ang="0">
                  <a:pos x="108" y="251"/>
                </a:cxn>
                <a:cxn ang="0">
                  <a:pos x="106" y="282"/>
                </a:cxn>
                <a:cxn ang="0">
                  <a:pos x="92" y="295"/>
                </a:cxn>
                <a:cxn ang="0">
                  <a:pos x="72" y="272"/>
                </a:cxn>
                <a:cxn ang="0">
                  <a:pos x="57" y="233"/>
                </a:cxn>
                <a:cxn ang="0">
                  <a:pos x="47" y="247"/>
                </a:cxn>
                <a:cxn ang="0">
                  <a:pos x="40" y="268"/>
                </a:cxn>
                <a:cxn ang="0">
                  <a:pos x="33" y="286"/>
                </a:cxn>
                <a:cxn ang="0">
                  <a:pos x="22" y="287"/>
                </a:cxn>
                <a:cxn ang="0">
                  <a:pos x="26" y="243"/>
                </a:cxn>
                <a:cxn ang="0">
                  <a:pos x="41" y="152"/>
                </a:cxn>
                <a:cxn ang="0">
                  <a:pos x="46" y="102"/>
                </a:cxn>
                <a:cxn ang="0">
                  <a:pos x="40" y="98"/>
                </a:cxn>
                <a:cxn ang="0">
                  <a:pos x="32" y="106"/>
                </a:cxn>
                <a:cxn ang="0">
                  <a:pos x="26" y="125"/>
                </a:cxn>
                <a:cxn ang="0">
                  <a:pos x="20" y="141"/>
                </a:cxn>
                <a:cxn ang="0">
                  <a:pos x="9" y="149"/>
                </a:cxn>
                <a:cxn ang="0">
                  <a:pos x="9" y="104"/>
                </a:cxn>
                <a:cxn ang="0">
                  <a:pos x="41" y="60"/>
                </a:cxn>
                <a:cxn ang="0">
                  <a:pos x="87" y="43"/>
                </a:cxn>
                <a:cxn ang="0">
                  <a:pos x="138" y="25"/>
                </a:cxn>
                <a:cxn ang="0">
                  <a:pos x="177" y="10"/>
                </a:cxn>
                <a:cxn ang="0">
                  <a:pos x="210" y="4"/>
                </a:cxn>
                <a:cxn ang="0">
                  <a:pos x="243" y="0"/>
                </a:cxn>
                <a:cxn ang="0">
                  <a:pos x="268" y="21"/>
                </a:cxn>
                <a:cxn ang="0">
                  <a:pos x="291" y="118"/>
                </a:cxn>
              </a:cxnLst>
              <a:rect l="0" t="0" r="r" b="b"/>
              <a:pathLst>
                <a:path w="320" h="430">
                  <a:moveTo>
                    <a:pt x="291" y="118"/>
                  </a:moveTo>
                  <a:lnTo>
                    <a:pt x="293" y="195"/>
                  </a:lnTo>
                  <a:lnTo>
                    <a:pt x="304" y="268"/>
                  </a:lnTo>
                  <a:lnTo>
                    <a:pt x="315" y="341"/>
                  </a:lnTo>
                  <a:lnTo>
                    <a:pt x="320" y="417"/>
                  </a:lnTo>
                  <a:lnTo>
                    <a:pt x="315" y="423"/>
                  </a:lnTo>
                  <a:lnTo>
                    <a:pt x="309" y="426"/>
                  </a:lnTo>
                  <a:lnTo>
                    <a:pt x="302" y="428"/>
                  </a:lnTo>
                  <a:lnTo>
                    <a:pt x="295" y="430"/>
                  </a:lnTo>
                  <a:lnTo>
                    <a:pt x="286" y="399"/>
                  </a:lnTo>
                  <a:lnTo>
                    <a:pt x="276" y="369"/>
                  </a:lnTo>
                  <a:lnTo>
                    <a:pt x="266" y="336"/>
                  </a:lnTo>
                  <a:lnTo>
                    <a:pt x="255" y="305"/>
                  </a:lnTo>
                  <a:lnTo>
                    <a:pt x="244" y="272"/>
                  </a:lnTo>
                  <a:lnTo>
                    <a:pt x="233" y="239"/>
                  </a:lnTo>
                  <a:lnTo>
                    <a:pt x="223" y="206"/>
                  </a:lnTo>
                  <a:lnTo>
                    <a:pt x="213" y="174"/>
                  </a:lnTo>
                  <a:lnTo>
                    <a:pt x="221" y="168"/>
                  </a:lnTo>
                  <a:lnTo>
                    <a:pt x="228" y="162"/>
                  </a:lnTo>
                  <a:lnTo>
                    <a:pt x="235" y="160"/>
                  </a:lnTo>
                  <a:lnTo>
                    <a:pt x="243" y="164"/>
                  </a:lnTo>
                  <a:lnTo>
                    <a:pt x="247" y="168"/>
                  </a:lnTo>
                  <a:lnTo>
                    <a:pt x="251" y="172"/>
                  </a:lnTo>
                  <a:lnTo>
                    <a:pt x="256" y="174"/>
                  </a:lnTo>
                  <a:lnTo>
                    <a:pt x="262" y="174"/>
                  </a:lnTo>
                  <a:lnTo>
                    <a:pt x="263" y="170"/>
                  </a:lnTo>
                  <a:lnTo>
                    <a:pt x="266" y="166"/>
                  </a:lnTo>
                  <a:lnTo>
                    <a:pt x="267" y="162"/>
                  </a:lnTo>
                  <a:lnTo>
                    <a:pt x="267" y="156"/>
                  </a:lnTo>
                  <a:lnTo>
                    <a:pt x="260" y="152"/>
                  </a:lnTo>
                  <a:lnTo>
                    <a:pt x="253" y="145"/>
                  </a:lnTo>
                  <a:lnTo>
                    <a:pt x="246" y="137"/>
                  </a:lnTo>
                  <a:lnTo>
                    <a:pt x="240" y="129"/>
                  </a:lnTo>
                  <a:lnTo>
                    <a:pt x="233" y="125"/>
                  </a:lnTo>
                  <a:lnTo>
                    <a:pt x="227" y="122"/>
                  </a:lnTo>
                  <a:lnTo>
                    <a:pt x="220" y="125"/>
                  </a:lnTo>
                  <a:lnTo>
                    <a:pt x="212" y="133"/>
                  </a:lnTo>
                  <a:lnTo>
                    <a:pt x="204" y="151"/>
                  </a:lnTo>
                  <a:lnTo>
                    <a:pt x="195" y="166"/>
                  </a:lnTo>
                  <a:lnTo>
                    <a:pt x="184" y="183"/>
                  </a:lnTo>
                  <a:lnTo>
                    <a:pt x="176" y="201"/>
                  </a:lnTo>
                  <a:lnTo>
                    <a:pt x="167" y="218"/>
                  </a:lnTo>
                  <a:lnTo>
                    <a:pt x="164" y="237"/>
                  </a:lnTo>
                  <a:lnTo>
                    <a:pt x="163" y="257"/>
                  </a:lnTo>
                  <a:lnTo>
                    <a:pt x="167" y="280"/>
                  </a:lnTo>
                  <a:lnTo>
                    <a:pt x="165" y="287"/>
                  </a:lnTo>
                  <a:lnTo>
                    <a:pt x="163" y="293"/>
                  </a:lnTo>
                  <a:lnTo>
                    <a:pt x="157" y="293"/>
                  </a:lnTo>
                  <a:lnTo>
                    <a:pt x="147" y="284"/>
                  </a:lnTo>
                  <a:lnTo>
                    <a:pt x="136" y="264"/>
                  </a:lnTo>
                  <a:lnTo>
                    <a:pt x="131" y="241"/>
                  </a:lnTo>
                  <a:lnTo>
                    <a:pt x="126" y="220"/>
                  </a:lnTo>
                  <a:lnTo>
                    <a:pt x="117" y="206"/>
                  </a:lnTo>
                  <a:lnTo>
                    <a:pt x="112" y="218"/>
                  </a:lnTo>
                  <a:lnTo>
                    <a:pt x="109" y="233"/>
                  </a:lnTo>
                  <a:lnTo>
                    <a:pt x="108" y="251"/>
                  </a:lnTo>
                  <a:lnTo>
                    <a:pt x="108" y="268"/>
                  </a:lnTo>
                  <a:lnTo>
                    <a:pt x="106" y="282"/>
                  </a:lnTo>
                  <a:lnTo>
                    <a:pt x="101" y="291"/>
                  </a:lnTo>
                  <a:lnTo>
                    <a:pt x="92" y="295"/>
                  </a:lnTo>
                  <a:lnTo>
                    <a:pt x="80" y="289"/>
                  </a:lnTo>
                  <a:lnTo>
                    <a:pt x="72" y="272"/>
                  </a:lnTo>
                  <a:lnTo>
                    <a:pt x="64" y="249"/>
                  </a:lnTo>
                  <a:lnTo>
                    <a:pt x="57" y="233"/>
                  </a:lnTo>
                  <a:lnTo>
                    <a:pt x="45" y="233"/>
                  </a:lnTo>
                  <a:lnTo>
                    <a:pt x="47" y="247"/>
                  </a:lnTo>
                  <a:lnTo>
                    <a:pt x="45" y="259"/>
                  </a:lnTo>
                  <a:lnTo>
                    <a:pt x="40" y="268"/>
                  </a:lnTo>
                  <a:lnTo>
                    <a:pt x="37" y="280"/>
                  </a:lnTo>
                  <a:lnTo>
                    <a:pt x="33" y="286"/>
                  </a:lnTo>
                  <a:lnTo>
                    <a:pt x="27" y="287"/>
                  </a:lnTo>
                  <a:lnTo>
                    <a:pt x="22" y="287"/>
                  </a:lnTo>
                  <a:lnTo>
                    <a:pt x="16" y="287"/>
                  </a:lnTo>
                  <a:lnTo>
                    <a:pt x="26" y="243"/>
                  </a:lnTo>
                  <a:lnTo>
                    <a:pt x="34" y="197"/>
                  </a:lnTo>
                  <a:lnTo>
                    <a:pt x="41" y="152"/>
                  </a:lnTo>
                  <a:lnTo>
                    <a:pt x="49" y="106"/>
                  </a:lnTo>
                  <a:lnTo>
                    <a:pt x="46" y="102"/>
                  </a:lnTo>
                  <a:lnTo>
                    <a:pt x="43" y="98"/>
                  </a:lnTo>
                  <a:lnTo>
                    <a:pt x="40" y="98"/>
                  </a:lnTo>
                  <a:lnTo>
                    <a:pt x="37" y="98"/>
                  </a:lnTo>
                  <a:lnTo>
                    <a:pt x="32" y="106"/>
                  </a:lnTo>
                  <a:lnTo>
                    <a:pt x="28" y="116"/>
                  </a:lnTo>
                  <a:lnTo>
                    <a:pt x="26" y="125"/>
                  </a:lnTo>
                  <a:lnTo>
                    <a:pt x="23" y="133"/>
                  </a:lnTo>
                  <a:lnTo>
                    <a:pt x="20" y="141"/>
                  </a:lnTo>
                  <a:lnTo>
                    <a:pt x="16" y="147"/>
                  </a:lnTo>
                  <a:lnTo>
                    <a:pt x="9" y="149"/>
                  </a:lnTo>
                  <a:lnTo>
                    <a:pt x="0" y="147"/>
                  </a:lnTo>
                  <a:lnTo>
                    <a:pt x="9" y="104"/>
                  </a:lnTo>
                  <a:lnTo>
                    <a:pt x="22" y="77"/>
                  </a:lnTo>
                  <a:lnTo>
                    <a:pt x="41" y="60"/>
                  </a:lnTo>
                  <a:lnTo>
                    <a:pt x="63" y="48"/>
                  </a:lnTo>
                  <a:lnTo>
                    <a:pt x="87" y="43"/>
                  </a:lnTo>
                  <a:lnTo>
                    <a:pt x="113" y="35"/>
                  </a:lnTo>
                  <a:lnTo>
                    <a:pt x="138" y="25"/>
                  </a:lnTo>
                  <a:lnTo>
                    <a:pt x="161" y="8"/>
                  </a:lnTo>
                  <a:lnTo>
                    <a:pt x="177" y="10"/>
                  </a:lnTo>
                  <a:lnTo>
                    <a:pt x="193" y="8"/>
                  </a:lnTo>
                  <a:lnTo>
                    <a:pt x="210" y="4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6" y="8"/>
                  </a:lnTo>
                  <a:lnTo>
                    <a:pt x="268" y="21"/>
                  </a:lnTo>
                  <a:lnTo>
                    <a:pt x="276" y="48"/>
                  </a:lnTo>
                  <a:lnTo>
                    <a:pt x="291" y="118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30" name="Freeform 22"/>
            <p:cNvSpPr>
              <a:spLocks/>
            </p:cNvSpPr>
            <p:nvPr/>
          </p:nvSpPr>
          <p:spPr bwMode="auto">
            <a:xfrm flipH="1">
              <a:off x="4704" y="2621"/>
              <a:ext cx="46" cy="38"/>
            </a:xfrm>
            <a:custGeom>
              <a:avLst/>
              <a:gdLst/>
              <a:ahLst/>
              <a:cxnLst>
                <a:cxn ang="0">
                  <a:pos x="46" y="37"/>
                </a:cxn>
                <a:cxn ang="0">
                  <a:pos x="44" y="50"/>
                </a:cxn>
                <a:cxn ang="0">
                  <a:pos x="39" y="60"/>
                </a:cxn>
                <a:cxn ang="0">
                  <a:pos x="33" y="69"/>
                </a:cxn>
                <a:cxn ang="0">
                  <a:pos x="25" y="77"/>
                </a:cxn>
                <a:cxn ang="0">
                  <a:pos x="19" y="75"/>
                </a:cxn>
                <a:cxn ang="0">
                  <a:pos x="12" y="71"/>
                </a:cxn>
                <a:cxn ang="0">
                  <a:pos x="6" y="64"/>
                </a:cxn>
                <a:cxn ang="0">
                  <a:pos x="2" y="54"/>
                </a:cxn>
                <a:cxn ang="0">
                  <a:pos x="0" y="41"/>
                </a:cxn>
                <a:cxn ang="0">
                  <a:pos x="1" y="27"/>
                </a:cxn>
                <a:cxn ang="0">
                  <a:pos x="4" y="12"/>
                </a:cxn>
                <a:cxn ang="0">
                  <a:pos x="7" y="0"/>
                </a:cxn>
                <a:cxn ang="0">
                  <a:pos x="15" y="0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3" y="6"/>
                </a:cxn>
                <a:cxn ang="0">
                  <a:pos x="38" y="12"/>
                </a:cxn>
                <a:cxn ang="0">
                  <a:pos x="41" y="17"/>
                </a:cxn>
                <a:cxn ang="0">
                  <a:pos x="45" y="27"/>
                </a:cxn>
                <a:cxn ang="0">
                  <a:pos x="46" y="37"/>
                </a:cxn>
              </a:cxnLst>
              <a:rect l="0" t="0" r="r" b="b"/>
              <a:pathLst>
                <a:path w="46" h="77">
                  <a:moveTo>
                    <a:pt x="46" y="37"/>
                  </a:moveTo>
                  <a:lnTo>
                    <a:pt x="44" y="50"/>
                  </a:lnTo>
                  <a:lnTo>
                    <a:pt x="39" y="60"/>
                  </a:lnTo>
                  <a:lnTo>
                    <a:pt x="33" y="69"/>
                  </a:lnTo>
                  <a:lnTo>
                    <a:pt x="25" y="77"/>
                  </a:lnTo>
                  <a:lnTo>
                    <a:pt x="19" y="75"/>
                  </a:lnTo>
                  <a:lnTo>
                    <a:pt x="12" y="71"/>
                  </a:lnTo>
                  <a:lnTo>
                    <a:pt x="6" y="64"/>
                  </a:lnTo>
                  <a:lnTo>
                    <a:pt x="2" y="54"/>
                  </a:lnTo>
                  <a:lnTo>
                    <a:pt x="0" y="41"/>
                  </a:lnTo>
                  <a:lnTo>
                    <a:pt x="1" y="27"/>
                  </a:lnTo>
                  <a:lnTo>
                    <a:pt x="4" y="12"/>
                  </a:lnTo>
                  <a:lnTo>
                    <a:pt x="7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41" y="17"/>
                  </a:lnTo>
                  <a:lnTo>
                    <a:pt x="45" y="27"/>
                  </a:lnTo>
                  <a:lnTo>
                    <a:pt x="46" y="37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31" name="Freeform 23"/>
            <p:cNvSpPr>
              <a:spLocks/>
            </p:cNvSpPr>
            <p:nvPr/>
          </p:nvSpPr>
          <p:spPr bwMode="auto">
            <a:xfrm flipH="1">
              <a:off x="4067" y="2687"/>
              <a:ext cx="145" cy="222"/>
            </a:xfrm>
            <a:custGeom>
              <a:avLst/>
              <a:gdLst/>
              <a:ahLst/>
              <a:cxnLst>
                <a:cxn ang="0">
                  <a:pos x="145" y="444"/>
                </a:cxn>
                <a:cxn ang="0">
                  <a:pos x="129" y="440"/>
                </a:cxn>
                <a:cxn ang="0">
                  <a:pos x="112" y="388"/>
                </a:cxn>
                <a:cxn ang="0">
                  <a:pos x="95" y="336"/>
                </a:cxn>
                <a:cxn ang="0">
                  <a:pos x="79" y="284"/>
                </a:cxn>
                <a:cxn ang="0">
                  <a:pos x="64" y="232"/>
                </a:cxn>
                <a:cxn ang="0">
                  <a:pos x="49" y="180"/>
                </a:cxn>
                <a:cxn ang="0">
                  <a:pos x="33" y="127"/>
                </a:cxn>
                <a:cxn ang="0">
                  <a:pos x="17" y="75"/>
                </a:cxn>
                <a:cxn ang="0">
                  <a:pos x="0" y="23"/>
                </a:cxn>
                <a:cxn ang="0">
                  <a:pos x="10" y="0"/>
                </a:cxn>
                <a:cxn ang="0">
                  <a:pos x="15" y="17"/>
                </a:cxn>
                <a:cxn ang="0">
                  <a:pos x="29" y="62"/>
                </a:cxn>
                <a:cxn ang="0">
                  <a:pos x="50" y="125"/>
                </a:cxn>
                <a:cxn ang="0">
                  <a:pos x="73" y="199"/>
                </a:cxn>
                <a:cxn ang="0">
                  <a:pos x="97" y="278"/>
                </a:cxn>
                <a:cxn ang="0">
                  <a:pos x="119" y="349"/>
                </a:cxn>
                <a:cxn ang="0">
                  <a:pos x="136" y="407"/>
                </a:cxn>
                <a:cxn ang="0">
                  <a:pos x="145" y="444"/>
                </a:cxn>
              </a:cxnLst>
              <a:rect l="0" t="0" r="r" b="b"/>
              <a:pathLst>
                <a:path w="145" h="444">
                  <a:moveTo>
                    <a:pt x="145" y="444"/>
                  </a:moveTo>
                  <a:lnTo>
                    <a:pt x="129" y="440"/>
                  </a:lnTo>
                  <a:lnTo>
                    <a:pt x="112" y="388"/>
                  </a:lnTo>
                  <a:lnTo>
                    <a:pt x="95" y="336"/>
                  </a:lnTo>
                  <a:lnTo>
                    <a:pt x="79" y="284"/>
                  </a:lnTo>
                  <a:lnTo>
                    <a:pt x="64" y="232"/>
                  </a:lnTo>
                  <a:lnTo>
                    <a:pt x="49" y="180"/>
                  </a:lnTo>
                  <a:lnTo>
                    <a:pt x="33" y="127"/>
                  </a:lnTo>
                  <a:lnTo>
                    <a:pt x="17" y="75"/>
                  </a:lnTo>
                  <a:lnTo>
                    <a:pt x="0" y="23"/>
                  </a:lnTo>
                  <a:lnTo>
                    <a:pt x="10" y="0"/>
                  </a:lnTo>
                  <a:lnTo>
                    <a:pt x="15" y="17"/>
                  </a:lnTo>
                  <a:lnTo>
                    <a:pt x="29" y="62"/>
                  </a:lnTo>
                  <a:lnTo>
                    <a:pt x="50" y="125"/>
                  </a:lnTo>
                  <a:lnTo>
                    <a:pt x="73" y="199"/>
                  </a:lnTo>
                  <a:lnTo>
                    <a:pt x="97" y="278"/>
                  </a:lnTo>
                  <a:lnTo>
                    <a:pt x="119" y="349"/>
                  </a:lnTo>
                  <a:lnTo>
                    <a:pt x="136" y="407"/>
                  </a:lnTo>
                  <a:lnTo>
                    <a:pt x="145" y="444"/>
                  </a:lnTo>
                  <a:close/>
                </a:path>
              </a:pathLst>
            </a:custGeom>
            <a:solidFill>
              <a:srgbClr val="FFB2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32" name="Freeform 24"/>
            <p:cNvSpPr>
              <a:spLocks/>
            </p:cNvSpPr>
            <p:nvPr/>
          </p:nvSpPr>
          <p:spPr bwMode="auto">
            <a:xfrm flipH="1">
              <a:off x="4194" y="2735"/>
              <a:ext cx="161" cy="160"/>
            </a:xfrm>
            <a:custGeom>
              <a:avLst/>
              <a:gdLst/>
              <a:ahLst/>
              <a:cxnLst>
                <a:cxn ang="0">
                  <a:pos x="118" y="125"/>
                </a:cxn>
                <a:cxn ang="0">
                  <a:pos x="121" y="144"/>
                </a:cxn>
                <a:cxn ang="0">
                  <a:pos x="130" y="164"/>
                </a:cxn>
                <a:cxn ang="0">
                  <a:pos x="139" y="181"/>
                </a:cxn>
                <a:cxn ang="0">
                  <a:pos x="149" y="198"/>
                </a:cxn>
                <a:cxn ang="0">
                  <a:pos x="158" y="216"/>
                </a:cxn>
                <a:cxn ang="0">
                  <a:pos x="161" y="233"/>
                </a:cxn>
                <a:cxn ang="0">
                  <a:pos x="160" y="252"/>
                </a:cxn>
                <a:cxn ang="0">
                  <a:pos x="152" y="273"/>
                </a:cxn>
                <a:cxn ang="0">
                  <a:pos x="147" y="283"/>
                </a:cxn>
                <a:cxn ang="0">
                  <a:pos x="142" y="295"/>
                </a:cxn>
                <a:cxn ang="0">
                  <a:pos x="139" y="306"/>
                </a:cxn>
                <a:cxn ang="0">
                  <a:pos x="139" y="320"/>
                </a:cxn>
                <a:cxn ang="0">
                  <a:pos x="133" y="320"/>
                </a:cxn>
                <a:cxn ang="0">
                  <a:pos x="132" y="295"/>
                </a:cxn>
                <a:cxn ang="0">
                  <a:pos x="129" y="270"/>
                </a:cxn>
                <a:cxn ang="0">
                  <a:pos x="124" y="248"/>
                </a:cxn>
                <a:cxn ang="0">
                  <a:pos x="116" y="227"/>
                </a:cxn>
                <a:cxn ang="0">
                  <a:pos x="106" y="212"/>
                </a:cxn>
                <a:cxn ang="0">
                  <a:pos x="93" y="200"/>
                </a:cxn>
                <a:cxn ang="0">
                  <a:pos x="81" y="191"/>
                </a:cxn>
                <a:cxn ang="0">
                  <a:pos x="68" y="183"/>
                </a:cxn>
                <a:cxn ang="0">
                  <a:pos x="53" y="181"/>
                </a:cxn>
                <a:cxn ang="0">
                  <a:pos x="39" y="183"/>
                </a:cxn>
                <a:cxn ang="0">
                  <a:pos x="23" y="189"/>
                </a:cxn>
                <a:cxn ang="0">
                  <a:pos x="6" y="198"/>
                </a:cxn>
                <a:cxn ang="0">
                  <a:pos x="0" y="206"/>
                </a:cxn>
                <a:cxn ang="0">
                  <a:pos x="1" y="7"/>
                </a:cxn>
                <a:cxn ang="0">
                  <a:pos x="7" y="13"/>
                </a:cxn>
                <a:cxn ang="0">
                  <a:pos x="13" y="17"/>
                </a:cxn>
                <a:cxn ang="0">
                  <a:pos x="18" y="23"/>
                </a:cxn>
                <a:cxn ang="0">
                  <a:pos x="24" y="28"/>
                </a:cxn>
                <a:cxn ang="0">
                  <a:pos x="30" y="32"/>
                </a:cxn>
                <a:cxn ang="0">
                  <a:pos x="36" y="32"/>
                </a:cxn>
                <a:cxn ang="0">
                  <a:pos x="44" y="32"/>
                </a:cxn>
                <a:cxn ang="0">
                  <a:pos x="50" y="28"/>
                </a:cxn>
                <a:cxn ang="0">
                  <a:pos x="56" y="21"/>
                </a:cxn>
                <a:cxn ang="0">
                  <a:pos x="61" y="15"/>
                </a:cxn>
                <a:cxn ang="0">
                  <a:pos x="67" y="7"/>
                </a:cxn>
                <a:cxn ang="0">
                  <a:pos x="72" y="1"/>
                </a:cxn>
                <a:cxn ang="0">
                  <a:pos x="78" y="0"/>
                </a:cxn>
                <a:cxn ang="0">
                  <a:pos x="82" y="0"/>
                </a:cxn>
                <a:cxn ang="0">
                  <a:pos x="89" y="5"/>
                </a:cxn>
                <a:cxn ang="0">
                  <a:pos x="95" y="15"/>
                </a:cxn>
                <a:cxn ang="0">
                  <a:pos x="102" y="42"/>
                </a:cxn>
                <a:cxn ang="0">
                  <a:pos x="107" y="69"/>
                </a:cxn>
                <a:cxn ang="0">
                  <a:pos x="112" y="98"/>
                </a:cxn>
                <a:cxn ang="0">
                  <a:pos x="118" y="125"/>
                </a:cxn>
              </a:cxnLst>
              <a:rect l="0" t="0" r="r" b="b"/>
              <a:pathLst>
                <a:path w="161" h="320">
                  <a:moveTo>
                    <a:pt x="118" y="125"/>
                  </a:moveTo>
                  <a:lnTo>
                    <a:pt x="121" y="144"/>
                  </a:lnTo>
                  <a:lnTo>
                    <a:pt x="130" y="164"/>
                  </a:lnTo>
                  <a:lnTo>
                    <a:pt x="139" y="181"/>
                  </a:lnTo>
                  <a:lnTo>
                    <a:pt x="149" y="198"/>
                  </a:lnTo>
                  <a:lnTo>
                    <a:pt x="158" y="216"/>
                  </a:lnTo>
                  <a:lnTo>
                    <a:pt x="161" y="233"/>
                  </a:lnTo>
                  <a:lnTo>
                    <a:pt x="160" y="252"/>
                  </a:lnTo>
                  <a:lnTo>
                    <a:pt x="152" y="273"/>
                  </a:lnTo>
                  <a:lnTo>
                    <a:pt x="147" y="283"/>
                  </a:lnTo>
                  <a:lnTo>
                    <a:pt x="142" y="295"/>
                  </a:lnTo>
                  <a:lnTo>
                    <a:pt x="139" y="306"/>
                  </a:lnTo>
                  <a:lnTo>
                    <a:pt x="139" y="320"/>
                  </a:lnTo>
                  <a:lnTo>
                    <a:pt x="133" y="320"/>
                  </a:lnTo>
                  <a:lnTo>
                    <a:pt x="132" y="295"/>
                  </a:lnTo>
                  <a:lnTo>
                    <a:pt x="129" y="270"/>
                  </a:lnTo>
                  <a:lnTo>
                    <a:pt x="124" y="248"/>
                  </a:lnTo>
                  <a:lnTo>
                    <a:pt x="116" y="227"/>
                  </a:lnTo>
                  <a:lnTo>
                    <a:pt x="106" y="212"/>
                  </a:lnTo>
                  <a:lnTo>
                    <a:pt x="93" y="200"/>
                  </a:lnTo>
                  <a:lnTo>
                    <a:pt x="81" y="191"/>
                  </a:lnTo>
                  <a:lnTo>
                    <a:pt x="68" y="183"/>
                  </a:lnTo>
                  <a:lnTo>
                    <a:pt x="53" y="181"/>
                  </a:lnTo>
                  <a:lnTo>
                    <a:pt x="39" y="183"/>
                  </a:lnTo>
                  <a:lnTo>
                    <a:pt x="23" y="189"/>
                  </a:lnTo>
                  <a:lnTo>
                    <a:pt x="6" y="198"/>
                  </a:lnTo>
                  <a:lnTo>
                    <a:pt x="0" y="206"/>
                  </a:lnTo>
                  <a:lnTo>
                    <a:pt x="1" y="7"/>
                  </a:lnTo>
                  <a:lnTo>
                    <a:pt x="7" y="13"/>
                  </a:lnTo>
                  <a:lnTo>
                    <a:pt x="13" y="17"/>
                  </a:lnTo>
                  <a:lnTo>
                    <a:pt x="18" y="23"/>
                  </a:lnTo>
                  <a:lnTo>
                    <a:pt x="24" y="28"/>
                  </a:lnTo>
                  <a:lnTo>
                    <a:pt x="30" y="32"/>
                  </a:lnTo>
                  <a:lnTo>
                    <a:pt x="36" y="32"/>
                  </a:lnTo>
                  <a:lnTo>
                    <a:pt x="44" y="32"/>
                  </a:lnTo>
                  <a:lnTo>
                    <a:pt x="50" y="28"/>
                  </a:lnTo>
                  <a:lnTo>
                    <a:pt x="56" y="21"/>
                  </a:lnTo>
                  <a:lnTo>
                    <a:pt x="61" y="15"/>
                  </a:lnTo>
                  <a:lnTo>
                    <a:pt x="67" y="7"/>
                  </a:lnTo>
                  <a:lnTo>
                    <a:pt x="72" y="1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9" y="5"/>
                  </a:lnTo>
                  <a:lnTo>
                    <a:pt x="95" y="15"/>
                  </a:lnTo>
                  <a:lnTo>
                    <a:pt x="102" y="42"/>
                  </a:lnTo>
                  <a:lnTo>
                    <a:pt x="107" y="69"/>
                  </a:lnTo>
                  <a:lnTo>
                    <a:pt x="112" y="98"/>
                  </a:lnTo>
                  <a:lnTo>
                    <a:pt x="118" y="125"/>
                  </a:lnTo>
                  <a:close/>
                </a:path>
              </a:pathLst>
            </a:custGeom>
            <a:solidFill>
              <a:srgbClr val="0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33" name="Freeform 25"/>
            <p:cNvSpPr>
              <a:spLocks/>
            </p:cNvSpPr>
            <p:nvPr/>
          </p:nvSpPr>
          <p:spPr bwMode="auto">
            <a:xfrm flipH="1">
              <a:off x="4374" y="2743"/>
              <a:ext cx="39" cy="134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6" y="54"/>
                </a:cxn>
                <a:cxn ang="0">
                  <a:pos x="33" y="108"/>
                </a:cxn>
                <a:cxn ang="0">
                  <a:pos x="29" y="164"/>
                </a:cxn>
                <a:cxn ang="0">
                  <a:pos x="27" y="220"/>
                </a:cxn>
                <a:cxn ang="0">
                  <a:pos x="18" y="231"/>
                </a:cxn>
                <a:cxn ang="0">
                  <a:pos x="11" y="243"/>
                </a:cxn>
                <a:cxn ang="0">
                  <a:pos x="5" y="255"/>
                </a:cxn>
                <a:cxn ang="0">
                  <a:pos x="0" y="268"/>
                </a:cxn>
                <a:cxn ang="0">
                  <a:pos x="7" y="199"/>
                </a:cxn>
                <a:cxn ang="0">
                  <a:pos x="16" y="131"/>
                </a:cxn>
                <a:cxn ang="0">
                  <a:pos x="24" y="66"/>
                </a:cxn>
                <a:cxn ang="0">
                  <a:pos x="34" y="0"/>
                </a:cxn>
                <a:cxn ang="0">
                  <a:pos x="39" y="0"/>
                </a:cxn>
              </a:cxnLst>
              <a:rect l="0" t="0" r="r" b="b"/>
              <a:pathLst>
                <a:path w="39" h="268">
                  <a:moveTo>
                    <a:pt x="39" y="0"/>
                  </a:moveTo>
                  <a:lnTo>
                    <a:pt x="36" y="54"/>
                  </a:lnTo>
                  <a:lnTo>
                    <a:pt x="33" y="108"/>
                  </a:lnTo>
                  <a:lnTo>
                    <a:pt x="29" y="164"/>
                  </a:lnTo>
                  <a:lnTo>
                    <a:pt x="27" y="220"/>
                  </a:lnTo>
                  <a:lnTo>
                    <a:pt x="18" y="231"/>
                  </a:lnTo>
                  <a:lnTo>
                    <a:pt x="11" y="243"/>
                  </a:lnTo>
                  <a:lnTo>
                    <a:pt x="5" y="255"/>
                  </a:lnTo>
                  <a:lnTo>
                    <a:pt x="0" y="268"/>
                  </a:lnTo>
                  <a:lnTo>
                    <a:pt x="7" y="199"/>
                  </a:lnTo>
                  <a:lnTo>
                    <a:pt x="16" y="131"/>
                  </a:lnTo>
                  <a:lnTo>
                    <a:pt x="24" y="66"/>
                  </a:lnTo>
                  <a:lnTo>
                    <a:pt x="34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B2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34" name="Freeform 26"/>
            <p:cNvSpPr>
              <a:spLocks/>
            </p:cNvSpPr>
            <p:nvPr/>
          </p:nvSpPr>
          <p:spPr bwMode="auto">
            <a:xfrm flipH="1">
              <a:off x="4167" y="2750"/>
              <a:ext cx="56" cy="74"/>
            </a:xfrm>
            <a:custGeom>
              <a:avLst/>
              <a:gdLst/>
              <a:ahLst/>
              <a:cxnLst>
                <a:cxn ang="0">
                  <a:pos x="44" y="149"/>
                </a:cxn>
                <a:cxn ang="0">
                  <a:pos x="35" y="134"/>
                </a:cxn>
                <a:cxn ang="0">
                  <a:pos x="28" y="120"/>
                </a:cxn>
                <a:cxn ang="0">
                  <a:pos x="21" y="105"/>
                </a:cxn>
                <a:cxn ang="0">
                  <a:pos x="15" y="89"/>
                </a:cxn>
                <a:cxn ang="0">
                  <a:pos x="10" y="74"/>
                </a:cxn>
                <a:cxn ang="0">
                  <a:pos x="5" y="56"/>
                </a:cxn>
                <a:cxn ang="0">
                  <a:pos x="1" y="39"/>
                </a:cxn>
                <a:cxn ang="0">
                  <a:pos x="0" y="22"/>
                </a:cxn>
                <a:cxn ang="0">
                  <a:pos x="10" y="0"/>
                </a:cxn>
                <a:cxn ang="0">
                  <a:pos x="56" y="149"/>
                </a:cxn>
                <a:cxn ang="0">
                  <a:pos x="44" y="149"/>
                </a:cxn>
              </a:cxnLst>
              <a:rect l="0" t="0" r="r" b="b"/>
              <a:pathLst>
                <a:path w="56" h="149">
                  <a:moveTo>
                    <a:pt x="44" y="149"/>
                  </a:moveTo>
                  <a:lnTo>
                    <a:pt x="35" y="134"/>
                  </a:lnTo>
                  <a:lnTo>
                    <a:pt x="28" y="120"/>
                  </a:lnTo>
                  <a:lnTo>
                    <a:pt x="21" y="105"/>
                  </a:lnTo>
                  <a:lnTo>
                    <a:pt x="15" y="89"/>
                  </a:lnTo>
                  <a:lnTo>
                    <a:pt x="10" y="74"/>
                  </a:lnTo>
                  <a:lnTo>
                    <a:pt x="5" y="56"/>
                  </a:lnTo>
                  <a:lnTo>
                    <a:pt x="1" y="39"/>
                  </a:lnTo>
                  <a:lnTo>
                    <a:pt x="0" y="22"/>
                  </a:lnTo>
                  <a:lnTo>
                    <a:pt x="10" y="0"/>
                  </a:lnTo>
                  <a:lnTo>
                    <a:pt x="56" y="149"/>
                  </a:lnTo>
                  <a:lnTo>
                    <a:pt x="44" y="149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35" name="Freeform 27"/>
            <p:cNvSpPr>
              <a:spLocks/>
            </p:cNvSpPr>
            <p:nvPr/>
          </p:nvSpPr>
          <p:spPr bwMode="auto">
            <a:xfrm flipH="1">
              <a:off x="4406" y="2766"/>
              <a:ext cx="668" cy="834"/>
            </a:xfrm>
            <a:custGeom>
              <a:avLst/>
              <a:gdLst/>
              <a:ahLst/>
              <a:cxnLst>
                <a:cxn ang="0">
                  <a:pos x="525" y="432"/>
                </a:cxn>
                <a:cxn ang="0">
                  <a:pos x="593" y="753"/>
                </a:cxn>
                <a:cxn ang="0">
                  <a:pos x="633" y="957"/>
                </a:cxn>
                <a:cxn ang="0">
                  <a:pos x="655" y="1169"/>
                </a:cxn>
                <a:cxn ang="0">
                  <a:pos x="646" y="1314"/>
                </a:cxn>
                <a:cxn ang="0">
                  <a:pos x="585" y="1308"/>
                </a:cxn>
                <a:cxn ang="0">
                  <a:pos x="524" y="1297"/>
                </a:cxn>
                <a:cxn ang="0">
                  <a:pos x="465" y="1281"/>
                </a:cxn>
                <a:cxn ang="0">
                  <a:pos x="406" y="1262"/>
                </a:cxn>
                <a:cxn ang="0">
                  <a:pos x="348" y="1241"/>
                </a:cxn>
                <a:cxn ang="0">
                  <a:pos x="305" y="1260"/>
                </a:cxn>
                <a:cxn ang="0">
                  <a:pos x="269" y="1304"/>
                </a:cxn>
                <a:cxn ang="0">
                  <a:pos x="254" y="1351"/>
                </a:cxn>
                <a:cxn ang="0">
                  <a:pos x="265" y="1368"/>
                </a:cxn>
                <a:cxn ang="0">
                  <a:pos x="291" y="1352"/>
                </a:cxn>
                <a:cxn ang="0">
                  <a:pos x="314" y="1329"/>
                </a:cxn>
                <a:cxn ang="0">
                  <a:pos x="354" y="1320"/>
                </a:cxn>
                <a:cxn ang="0">
                  <a:pos x="417" y="1337"/>
                </a:cxn>
                <a:cxn ang="0">
                  <a:pos x="479" y="1362"/>
                </a:cxn>
                <a:cxn ang="0">
                  <a:pos x="617" y="1405"/>
                </a:cxn>
                <a:cxn ang="0">
                  <a:pos x="603" y="1488"/>
                </a:cxn>
                <a:cxn ang="0">
                  <a:pos x="610" y="1578"/>
                </a:cxn>
                <a:cxn ang="0">
                  <a:pos x="552" y="1617"/>
                </a:cxn>
                <a:cxn ang="0">
                  <a:pos x="460" y="1628"/>
                </a:cxn>
                <a:cxn ang="0">
                  <a:pos x="366" y="1642"/>
                </a:cxn>
                <a:cxn ang="0">
                  <a:pos x="274" y="1653"/>
                </a:cxn>
                <a:cxn ang="0">
                  <a:pos x="181" y="1663"/>
                </a:cxn>
                <a:cxn ang="0">
                  <a:pos x="105" y="1665"/>
                </a:cxn>
                <a:cxn ang="0">
                  <a:pos x="68" y="1648"/>
                </a:cxn>
                <a:cxn ang="0">
                  <a:pos x="38" y="1607"/>
                </a:cxn>
                <a:cxn ang="0">
                  <a:pos x="5" y="1437"/>
                </a:cxn>
                <a:cxn ang="0">
                  <a:pos x="2" y="1198"/>
                </a:cxn>
                <a:cxn ang="0">
                  <a:pos x="6" y="955"/>
                </a:cxn>
                <a:cxn ang="0">
                  <a:pos x="21" y="764"/>
                </a:cxn>
                <a:cxn ang="0">
                  <a:pos x="37" y="573"/>
                </a:cxn>
                <a:cxn ang="0">
                  <a:pos x="82" y="434"/>
                </a:cxn>
                <a:cxn ang="0">
                  <a:pos x="133" y="375"/>
                </a:cxn>
                <a:cxn ang="0">
                  <a:pos x="187" y="319"/>
                </a:cxn>
                <a:cxn ang="0">
                  <a:pos x="240" y="266"/>
                </a:cxn>
                <a:cxn ang="0">
                  <a:pos x="294" y="209"/>
                </a:cxn>
                <a:cxn ang="0">
                  <a:pos x="343" y="141"/>
                </a:cxn>
                <a:cxn ang="0">
                  <a:pos x="370" y="89"/>
                </a:cxn>
                <a:cxn ang="0">
                  <a:pos x="397" y="39"/>
                </a:cxn>
                <a:cxn ang="0">
                  <a:pos x="426" y="43"/>
                </a:cxn>
                <a:cxn ang="0">
                  <a:pos x="469" y="182"/>
                </a:cxn>
                <a:cxn ang="0">
                  <a:pos x="503" y="328"/>
                </a:cxn>
              </a:cxnLst>
              <a:rect l="0" t="0" r="r" b="b"/>
              <a:pathLst>
                <a:path w="668" h="1669">
                  <a:moveTo>
                    <a:pt x="517" y="376"/>
                  </a:moveTo>
                  <a:lnTo>
                    <a:pt x="519" y="405"/>
                  </a:lnTo>
                  <a:lnTo>
                    <a:pt x="525" y="432"/>
                  </a:lnTo>
                  <a:lnTo>
                    <a:pt x="532" y="457"/>
                  </a:lnTo>
                  <a:lnTo>
                    <a:pt x="540" y="484"/>
                  </a:lnTo>
                  <a:lnTo>
                    <a:pt x="593" y="753"/>
                  </a:lnTo>
                  <a:lnTo>
                    <a:pt x="609" y="818"/>
                  </a:lnTo>
                  <a:lnTo>
                    <a:pt x="622" y="888"/>
                  </a:lnTo>
                  <a:lnTo>
                    <a:pt x="633" y="957"/>
                  </a:lnTo>
                  <a:lnTo>
                    <a:pt x="642" y="1027"/>
                  </a:lnTo>
                  <a:lnTo>
                    <a:pt x="649" y="1098"/>
                  </a:lnTo>
                  <a:lnTo>
                    <a:pt x="655" y="1169"/>
                  </a:lnTo>
                  <a:lnTo>
                    <a:pt x="661" y="1243"/>
                  </a:lnTo>
                  <a:lnTo>
                    <a:pt x="668" y="1314"/>
                  </a:lnTo>
                  <a:lnTo>
                    <a:pt x="646" y="1314"/>
                  </a:lnTo>
                  <a:lnTo>
                    <a:pt x="626" y="1312"/>
                  </a:lnTo>
                  <a:lnTo>
                    <a:pt x="605" y="1310"/>
                  </a:lnTo>
                  <a:lnTo>
                    <a:pt x="585" y="1308"/>
                  </a:lnTo>
                  <a:lnTo>
                    <a:pt x="564" y="1304"/>
                  </a:lnTo>
                  <a:lnTo>
                    <a:pt x="543" y="1300"/>
                  </a:lnTo>
                  <a:lnTo>
                    <a:pt x="524" y="1297"/>
                  </a:lnTo>
                  <a:lnTo>
                    <a:pt x="503" y="1291"/>
                  </a:lnTo>
                  <a:lnTo>
                    <a:pt x="484" y="1287"/>
                  </a:lnTo>
                  <a:lnTo>
                    <a:pt x="465" y="1281"/>
                  </a:lnTo>
                  <a:lnTo>
                    <a:pt x="445" y="1275"/>
                  </a:lnTo>
                  <a:lnTo>
                    <a:pt x="425" y="1268"/>
                  </a:lnTo>
                  <a:lnTo>
                    <a:pt x="406" y="1262"/>
                  </a:lnTo>
                  <a:lnTo>
                    <a:pt x="387" y="1254"/>
                  </a:lnTo>
                  <a:lnTo>
                    <a:pt x="368" y="1248"/>
                  </a:lnTo>
                  <a:lnTo>
                    <a:pt x="348" y="1241"/>
                  </a:lnTo>
                  <a:lnTo>
                    <a:pt x="334" y="1243"/>
                  </a:lnTo>
                  <a:lnTo>
                    <a:pt x="319" y="1250"/>
                  </a:lnTo>
                  <a:lnTo>
                    <a:pt x="305" y="1260"/>
                  </a:lnTo>
                  <a:lnTo>
                    <a:pt x="291" y="1271"/>
                  </a:lnTo>
                  <a:lnTo>
                    <a:pt x="279" y="1287"/>
                  </a:lnTo>
                  <a:lnTo>
                    <a:pt x="269" y="1304"/>
                  </a:lnTo>
                  <a:lnTo>
                    <a:pt x="260" y="1322"/>
                  </a:lnTo>
                  <a:lnTo>
                    <a:pt x="254" y="1341"/>
                  </a:lnTo>
                  <a:lnTo>
                    <a:pt x="254" y="1351"/>
                  </a:lnTo>
                  <a:lnTo>
                    <a:pt x="256" y="1356"/>
                  </a:lnTo>
                  <a:lnTo>
                    <a:pt x="260" y="1364"/>
                  </a:lnTo>
                  <a:lnTo>
                    <a:pt x="265" y="1368"/>
                  </a:lnTo>
                  <a:lnTo>
                    <a:pt x="274" y="1364"/>
                  </a:lnTo>
                  <a:lnTo>
                    <a:pt x="283" y="1360"/>
                  </a:lnTo>
                  <a:lnTo>
                    <a:pt x="291" y="1352"/>
                  </a:lnTo>
                  <a:lnTo>
                    <a:pt x="299" y="1345"/>
                  </a:lnTo>
                  <a:lnTo>
                    <a:pt x="307" y="1337"/>
                  </a:lnTo>
                  <a:lnTo>
                    <a:pt x="314" y="1329"/>
                  </a:lnTo>
                  <a:lnTo>
                    <a:pt x="323" y="1325"/>
                  </a:lnTo>
                  <a:lnTo>
                    <a:pt x="332" y="1322"/>
                  </a:lnTo>
                  <a:lnTo>
                    <a:pt x="354" y="1320"/>
                  </a:lnTo>
                  <a:lnTo>
                    <a:pt x="376" y="1322"/>
                  </a:lnTo>
                  <a:lnTo>
                    <a:pt x="397" y="1327"/>
                  </a:lnTo>
                  <a:lnTo>
                    <a:pt x="417" y="1337"/>
                  </a:lnTo>
                  <a:lnTo>
                    <a:pt x="437" y="1347"/>
                  </a:lnTo>
                  <a:lnTo>
                    <a:pt x="457" y="1354"/>
                  </a:lnTo>
                  <a:lnTo>
                    <a:pt x="479" y="1362"/>
                  </a:lnTo>
                  <a:lnTo>
                    <a:pt x="501" y="1364"/>
                  </a:lnTo>
                  <a:lnTo>
                    <a:pt x="621" y="1381"/>
                  </a:lnTo>
                  <a:lnTo>
                    <a:pt x="617" y="1405"/>
                  </a:lnTo>
                  <a:lnTo>
                    <a:pt x="612" y="1432"/>
                  </a:lnTo>
                  <a:lnTo>
                    <a:pt x="606" y="1459"/>
                  </a:lnTo>
                  <a:lnTo>
                    <a:pt x="603" y="1488"/>
                  </a:lnTo>
                  <a:lnTo>
                    <a:pt x="608" y="1516"/>
                  </a:lnTo>
                  <a:lnTo>
                    <a:pt x="609" y="1547"/>
                  </a:lnTo>
                  <a:lnTo>
                    <a:pt x="610" y="1578"/>
                  </a:lnTo>
                  <a:lnTo>
                    <a:pt x="614" y="1607"/>
                  </a:lnTo>
                  <a:lnTo>
                    <a:pt x="583" y="1611"/>
                  </a:lnTo>
                  <a:lnTo>
                    <a:pt x="552" y="1617"/>
                  </a:lnTo>
                  <a:lnTo>
                    <a:pt x="522" y="1621"/>
                  </a:lnTo>
                  <a:lnTo>
                    <a:pt x="490" y="1624"/>
                  </a:lnTo>
                  <a:lnTo>
                    <a:pt x="460" y="1628"/>
                  </a:lnTo>
                  <a:lnTo>
                    <a:pt x="428" y="1634"/>
                  </a:lnTo>
                  <a:lnTo>
                    <a:pt x="398" y="1638"/>
                  </a:lnTo>
                  <a:lnTo>
                    <a:pt x="366" y="1642"/>
                  </a:lnTo>
                  <a:lnTo>
                    <a:pt x="336" y="1646"/>
                  </a:lnTo>
                  <a:lnTo>
                    <a:pt x="305" y="1650"/>
                  </a:lnTo>
                  <a:lnTo>
                    <a:pt x="274" y="1653"/>
                  </a:lnTo>
                  <a:lnTo>
                    <a:pt x="243" y="1657"/>
                  </a:lnTo>
                  <a:lnTo>
                    <a:pt x="213" y="1659"/>
                  </a:lnTo>
                  <a:lnTo>
                    <a:pt x="181" y="1663"/>
                  </a:lnTo>
                  <a:lnTo>
                    <a:pt x="151" y="1667"/>
                  </a:lnTo>
                  <a:lnTo>
                    <a:pt x="119" y="1669"/>
                  </a:lnTo>
                  <a:lnTo>
                    <a:pt x="105" y="1665"/>
                  </a:lnTo>
                  <a:lnTo>
                    <a:pt x="91" y="1661"/>
                  </a:lnTo>
                  <a:lnTo>
                    <a:pt x="79" y="1655"/>
                  </a:lnTo>
                  <a:lnTo>
                    <a:pt x="68" y="1648"/>
                  </a:lnTo>
                  <a:lnTo>
                    <a:pt x="57" y="1638"/>
                  </a:lnTo>
                  <a:lnTo>
                    <a:pt x="48" y="1624"/>
                  </a:lnTo>
                  <a:lnTo>
                    <a:pt x="38" y="1607"/>
                  </a:lnTo>
                  <a:lnTo>
                    <a:pt x="30" y="1588"/>
                  </a:lnTo>
                  <a:lnTo>
                    <a:pt x="14" y="1515"/>
                  </a:lnTo>
                  <a:lnTo>
                    <a:pt x="5" y="1437"/>
                  </a:lnTo>
                  <a:lnTo>
                    <a:pt x="0" y="1358"/>
                  </a:lnTo>
                  <a:lnTo>
                    <a:pt x="0" y="1279"/>
                  </a:lnTo>
                  <a:lnTo>
                    <a:pt x="2" y="1198"/>
                  </a:lnTo>
                  <a:lnTo>
                    <a:pt x="4" y="1117"/>
                  </a:lnTo>
                  <a:lnTo>
                    <a:pt x="5" y="1036"/>
                  </a:lnTo>
                  <a:lnTo>
                    <a:pt x="6" y="955"/>
                  </a:lnTo>
                  <a:lnTo>
                    <a:pt x="14" y="893"/>
                  </a:lnTo>
                  <a:lnTo>
                    <a:pt x="19" y="828"/>
                  </a:lnTo>
                  <a:lnTo>
                    <a:pt x="21" y="764"/>
                  </a:lnTo>
                  <a:lnTo>
                    <a:pt x="25" y="699"/>
                  </a:lnTo>
                  <a:lnTo>
                    <a:pt x="30" y="635"/>
                  </a:lnTo>
                  <a:lnTo>
                    <a:pt x="37" y="573"/>
                  </a:lnTo>
                  <a:lnTo>
                    <a:pt x="49" y="513"/>
                  </a:lnTo>
                  <a:lnTo>
                    <a:pt x="65" y="457"/>
                  </a:lnTo>
                  <a:lnTo>
                    <a:pt x="82" y="434"/>
                  </a:lnTo>
                  <a:lnTo>
                    <a:pt x="99" y="413"/>
                  </a:lnTo>
                  <a:lnTo>
                    <a:pt x="116" y="394"/>
                  </a:lnTo>
                  <a:lnTo>
                    <a:pt x="133" y="375"/>
                  </a:lnTo>
                  <a:lnTo>
                    <a:pt x="151" y="355"/>
                  </a:lnTo>
                  <a:lnTo>
                    <a:pt x="169" y="336"/>
                  </a:lnTo>
                  <a:lnTo>
                    <a:pt x="187" y="319"/>
                  </a:lnTo>
                  <a:lnTo>
                    <a:pt x="205" y="301"/>
                  </a:lnTo>
                  <a:lnTo>
                    <a:pt x="223" y="284"/>
                  </a:lnTo>
                  <a:lnTo>
                    <a:pt x="240" y="266"/>
                  </a:lnTo>
                  <a:lnTo>
                    <a:pt x="259" y="247"/>
                  </a:lnTo>
                  <a:lnTo>
                    <a:pt x="277" y="228"/>
                  </a:lnTo>
                  <a:lnTo>
                    <a:pt x="294" y="209"/>
                  </a:lnTo>
                  <a:lnTo>
                    <a:pt x="311" y="187"/>
                  </a:lnTo>
                  <a:lnTo>
                    <a:pt x="328" y="164"/>
                  </a:lnTo>
                  <a:lnTo>
                    <a:pt x="343" y="141"/>
                  </a:lnTo>
                  <a:lnTo>
                    <a:pt x="351" y="124"/>
                  </a:lnTo>
                  <a:lnTo>
                    <a:pt x="359" y="106"/>
                  </a:lnTo>
                  <a:lnTo>
                    <a:pt x="370" y="89"/>
                  </a:lnTo>
                  <a:lnTo>
                    <a:pt x="380" y="74"/>
                  </a:lnTo>
                  <a:lnTo>
                    <a:pt x="388" y="56"/>
                  </a:lnTo>
                  <a:lnTo>
                    <a:pt x="397" y="39"/>
                  </a:lnTo>
                  <a:lnTo>
                    <a:pt x="403" y="22"/>
                  </a:lnTo>
                  <a:lnTo>
                    <a:pt x="406" y="0"/>
                  </a:lnTo>
                  <a:lnTo>
                    <a:pt x="426" y="43"/>
                  </a:lnTo>
                  <a:lnTo>
                    <a:pt x="443" y="87"/>
                  </a:lnTo>
                  <a:lnTo>
                    <a:pt x="457" y="133"/>
                  </a:lnTo>
                  <a:lnTo>
                    <a:pt x="469" y="182"/>
                  </a:lnTo>
                  <a:lnTo>
                    <a:pt x="482" y="232"/>
                  </a:lnTo>
                  <a:lnTo>
                    <a:pt x="492" y="280"/>
                  </a:lnTo>
                  <a:lnTo>
                    <a:pt x="503" y="328"/>
                  </a:lnTo>
                  <a:lnTo>
                    <a:pt x="517" y="376"/>
                  </a:lnTo>
                  <a:close/>
                </a:path>
              </a:pathLst>
            </a:custGeom>
            <a:solidFill>
              <a:srgbClr val="0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36" name="Freeform 28"/>
            <p:cNvSpPr>
              <a:spLocks/>
            </p:cNvSpPr>
            <p:nvPr/>
          </p:nvSpPr>
          <p:spPr bwMode="auto">
            <a:xfrm flipH="1">
              <a:off x="3869" y="2803"/>
              <a:ext cx="431" cy="589"/>
            </a:xfrm>
            <a:custGeom>
              <a:avLst/>
              <a:gdLst/>
              <a:ahLst/>
              <a:cxnLst>
                <a:cxn ang="0">
                  <a:pos x="381" y="580"/>
                </a:cxn>
                <a:cxn ang="0">
                  <a:pos x="406" y="671"/>
                </a:cxn>
                <a:cxn ang="0">
                  <a:pos x="426" y="765"/>
                </a:cxn>
                <a:cxn ang="0">
                  <a:pos x="431" y="868"/>
                </a:cxn>
                <a:cxn ang="0">
                  <a:pos x="416" y="953"/>
                </a:cxn>
                <a:cxn ang="0">
                  <a:pos x="392" y="997"/>
                </a:cxn>
                <a:cxn ang="0">
                  <a:pos x="361" y="1030"/>
                </a:cxn>
                <a:cxn ang="0">
                  <a:pos x="326" y="1051"/>
                </a:cxn>
                <a:cxn ang="0">
                  <a:pos x="315" y="1041"/>
                </a:cxn>
                <a:cxn ang="0">
                  <a:pos x="330" y="1001"/>
                </a:cxn>
                <a:cxn ang="0">
                  <a:pos x="344" y="962"/>
                </a:cxn>
                <a:cxn ang="0">
                  <a:pos x="343" y="920"/>
                </a:cxn>
                <a:cxn ang="0">
                  <a:pos x="327" y="893"/>
                </a:cxn>
                <a:cxn ang="0">
                  <a:pos x="316" y="883"/>
                </a:cxn>
                <a:cxn ang="0">
                  <a:pos x="305" y="877"/>
                </a:cxn>
                <a:cxn ang="0">
                  <a:pos x="293" y="879"/>
                </a:cxn>
                <a:cxn ang="0">
                  <a:pos x="282" y="904"/>
                </a:cxn>
                <a:cxn ang="0">
                  <a:pos x="270" y="939"/>
                </a:cxn>
                <a:cxn ang="0">
                  <a:pos x="257" y="974"/>
                </a:cxn>
                <a:cxn ang="0">
                  <a:pos x="243" y="1010"/>
                </a:cxn>
                <a:cxn ang="0">
                  <a:pos x="232" y="1028"/>
                </a:cxn>
                <a:cxn ang="0">
                  <a:pos x="220" y="1014"/>
                </a:cxn>
                <a:cxn ang="0">
                  <a:pos x="200" y="925"/>
                </a:cxn>
                <a:cxn ang="0">
                  <a:pos x="187" y="756"/>
                </a:cxn>
                <a:cxn ang="0">
                  <a:pos x="184" y="582"/>
                </a:cxn>
                <a:cxn ang="0">
                  <a:pos x="174" y="410"/>
                </a:cxn>
                <a:cxn ang="0">
                  <a:pos x="160" y="310"/>
                </a:cxn>
                <a:cxn ang="0">
                  <a:pos x="147" y="274"/>
                </a:cxn>
                <a:cxn ang="0">
                  <a:pos x="127" y="266"/>
                </a:cxn>
                <a:cxn ang="0">
                  <a:pos x="115" y="283"/>
                </a:cxn>
                <a:cxn ang="0">
                  <a:pos x="124" y="368"/>
                </a:cxn>
                <a:cxn ang="0">
                  <a:pos x="139" y="520"/>
                </a:cxn>
                <a:cxn ang="0">
                  <a:pos x="144" y="679"/>
                </a:cxn>
                <a:cxn ang="0">
                  <a:pos x="149" y="837"/>
                </a:cxn>
                <a:cxn ang="0">
                  <a:pos x="155" y="935"/>
                </a:cxn>
                <a:cxn ang="0">
                  <a:pos x="162" y="972"/>
                </a:cxn>
                <a:cxn ang="0">
                  <a:pos x="172" y="1008"/>
                </a:cxn>
                <a:cxn ang="0">
                  <a:pos x="184" y="1043"/>
                </a:cxn>
                <a:cxn ang="0">
                  <a:pos x="174" y="1076"/>
                </a:cxn>
                <a:cxn ang="0">
                  <a:pos x="141" y="1109"/>
                </a:cxn>
                <a:cxn ang="0">
                  <a:pos x="109" y="1140"/>
                </a:cxn>
                <a:cxn ang="0">
                  <a:pos x="75" y="1167"/>
                </a:cxn>
                <a:cxn ang="0">
                  <a:pos x="48" y="1113"/>
                </a:cxn>
                <a:cxn ang="0">
                  <a:pos x="31" y="976"/>
                </a:cxn>
                <a:cxn ang="0">
                  <a:pos x="8" y="594"/>
                </a:cxn>
                <a:cxn ang="0">
                  <a:pos x="0" y="372"/>
                </a:cxn>
                <a:cxn ang="0">
                  <a:pos x="2" y="235"/>
                </a:cxn>
                <a:cxn ang="0">
                  <a:pos x="259" y="248"/>
                </a:cxn>
                <a:cxn ang="0">
                  <a:pos x="269" y="229"/>
                </a:cxn>
                <a:cxn ang="0">
                  <a:pos x="275" y="187"/>
                </a:cxn>
                <a:cxn ang="0">
                  <a:pos x="264" y="123"/>
                </a:cxn>
                <a:cxn ang="0">
                  <a:pos x="248" y="86"/>
                </a:cxn>
                <a:cxn ang="0">
                  <a:pos x="237" y="73"/>
                </a:cxn>
                <a:cxn ang="0">
                  <a:pos x="224" y="59"/>
                </a:cxn>
                <a:cxn ang="0">
                  <a:pos x="210" y="48"/>
                </a:cxn>
                <a:cxn ang="0">
                  <a:pos x="210" y="38"/>
                </a:cxn>
                <a:cxn ang="0">
                  <a:pos x="224" y="30"/>
                </a:cxn>
                <a:cxn ang="0">
                  <a:pos x="240" y="21"/>
                </a:cxn>
                <a:cxn ang="0">
                  <a:pos x="253" y="9"/>
                </a:cxn>
                <a:cxn ang="0">
                  <a:pos x="271" y="67"/>
                </a:cxn>
                <a:cxn ang="0">
                  <a:pos x="297" y="200"/>
                </a:cxn>
                <a:cxn ang="0">
                  <a:pos x="326" y="333"/>
                </a:cxn>
                <a:cxn ang="0">
                  <a:pos x="356" y="466"/>
                </a:cxn>
              </a:cxnLst>
              <a:rect l="0" t="0" r="r" b="b"/>
              <a:pathLst>
                <a:path w="431" h="1178">
                  <a:moveTo>
                    <a:pt x="372" y="534"/>
                  </a:moveTo>
                  <a:lnTo>
                    <a:pt x="381" y="580"/>
                  </a:lnTo>
                  <a:lnTo>
                    <a:pt x="393" y="627"/>
                  </a:lnTo>
                  <a:lnTo>
                    <a:pt x="406" y="671"/>
                  </a:lnTo>
                  <a:lnTo>
                    <a:pt x="416" y="717"/>
                  </a:lnTo>
                  <a:lnTo>
                    <a:pt x="426" y="765"/>
                  </a:lnTo>
                  <a:lnTo>
                    <a:pt x="431" y="816"/>
                  </a:lnTo>
                  <a:lnTo>
                    <a:pt x="431" y="868"/>
                  </a:lnTo>
                  <a:lnTo>
                    <a:pt x="425" y="924"/>
                  </a:lnTo>
                  <a:lnTo>
                    <a:pt x="416" y="953"/>
                  </a:lnTo>
                  <a:lnTo>
                    <a:pt x="406" y="978"/>
                  </a:lnTo>
                  <a:lnTo>
                    <a:pt x="392" y="997"/>
                  </a:lnTo>
                  <a:lnTo>
                    <a:pt x="378" y="1014"/>
                  </a:lnTo>
                  <a:lnTo>
                    <a:pt x="361" y="1030"/>
                  </a:lnTo>
                  <a:lnTo>
                    <a:pt x="344" y="1041"/>
                  </a:lnTo>
                  <a:lnTo>
                    <a:pt x="326" y="1051"/>
                  </a:lnTo>
                  <a:lnTo>
                    <a:pt x="309" y="1061"/>
                  </a:lnTo>
                  <a:lnTo>
                    <a:pt x="315" y="1041"/>
                  </a:lnTo>
                  <a:lnTo>
                    <a:pt x="322" y="1022"/>
                  </a:lnTo>
                  <a:lnTo>
                    <a:pt x="330" y="1001"/>
                  </a:lnTo>
                  <a:lnTo>
                    <a:pt x="339" y="981"/>
                  </a:lnTo>
                  <a:lnTo>
                    <a:pt x="344" y="962"/>
                  </a:lnTo>
                  <a:lnTo>
                    <a:pt x="346" y="941"/>
                  </a:lnTo>
                  <a:lnTo>
                    <a:pt x="343" y="920"/>
                  </a:lnTo>
                  <a:lnTo>
                    <a:pt x="332" y="898"/>
                  </a:lnTo>
                  <a:lnTo>
                    <a:pt x="327" y="893"/>
                  </a:lnTo>
                  <a:lnTo>
                    <a:pt x="321" y="889"/>
                  </a:lnTo>
                  <a:lnTo>
                    <a:pt x="316" y="883"/>
                  </a:lnTo>
                  <a:lnTo>
                    <a:pt x="310" y="879"/>
                  </a:lnTo>
                  <a:lnTo>
                    <a:pt x="305" y="877"/>
                  </a:lnTo>
                  <a:lnTo>
                    <a:pt x="299" y="877"/>
                  </a:lnTo>
                  <a:lnTo>
                    <a:pt x="293" y="879"/>
                  </a:lnTo>
                  <a:lnTo>
                    <a:pt x="287" y="885"/>
                  </a:lnTo>
                  <a:lnTo>
                    <a:pt x="282" y="904"/>
                  </a:lnTo>
                  <a:lnTo>
                    <a:pt x="276" y="922"/>
                  </a:lnTo>
                  <a:lnTo>
                    <a:pt x="270" y="939"/>
                  </a:lnTo>
                  <a:lnTo>
                    <a:pt x="264" y="956"/>
                  </a:lnTo>
                  <a:lnTo>
                    <a:pt x="257" y="974"/>
                  </a:lnTo>
                  <a:lnTo>
                    <a:pt x="250" y="993"/>
                  </a:lnTo>
                  <a:lnTo>
                    <a:pt x="243" y="1010"/>
                  </a:lnTo>
                  <a:lnTo>
                    <a:pt x="237" y="1028"/>
                  </a:lnTo>
                  <a:lnTo>
                    <a:pt x="232" y="1028"/>
                  </a:lnTo>
                  <a:lnTo>
                    <a:pt x="226" y="1022"/>
                  </a:lnTo>
                  <a:lnTo>
                    <a:pt x="220" y="1014"/>
                  </a:lnTo>
                  <a:lnTo>
                    <a:pt x="214" y="1005"/>
                  </a:lnTo>
                  <a:lnTo>
                    <a:pt x="200" y="925"/>
                  </a:lnTo>
                  <a:lnTo>
                    <a:pt x="191" y="843"/>
                  </a:lnTo>
                  <a:lnTo>
                    <a:pt x="187" y="756"/>
                  </a:lnTo>
                  <a:lnTo>
                    <a:pt x="185" y="669"/>
                  </a:lnTo>
                  <a:lnTo>
                    <a:pt x="184" y="582"/>
                  </a:lnTo>
                  <a:lnTo>
                    <a:pt x="181" y="495"/>
                  </a:lnTo>
                  <a:lnTo>
                    <a:pt x="174" y="410"/>
                  </a:lnTo>
                  <a:lnTo>
                    <a:pt x="162" y="329"/>
                  </a:lnTo>
                  <a:lnTo>
                    <a:pt x="160" y="310"/>
                  </a:lnTo>
                  <a:lnTo>
                    <a:pt x="155" y="289"/>
                  </a:lnTo>
                  <a:lnTo>
                    <a:pt x="147" y="274"/>
                  </a:lnTo>
                  <a:lnTo>
                    <a:pt x="135" y="264"/>
                  </a:lnTo>
                  <a:lnTo>
                    <a:pt x="127" y="266"/>
                  </a:lnTo>
                  <a:lnTo>
                    <a:pt x="120" y="274"/>
                  </a:lnTo>
                  <a:lnTo>
                    <a:pt x="115" y="283"/>
                  </a:lnTo>
                  <a:lnTo>
                    <a:pt x="111" y="295"/>
                  </a:lnTo>
                  <a:lnTo>
                    <a:pt x="124" y="368"/>
                  </a:lnTo>
                  <a:lnTo>
                    <a:pt x="133" y="443"/>
                  </a:lnTo>
                  <a:lnTo>
                    <a:pt x="139" y="520"/>
                  </a:lnTo>
                  <a:lnTo>
                    <a:pt x="143" y="600"/>
                  </a:lnTo>
                  <a:lnTo>
                    <a:pt x="144" y="679"/>
                  </a:lnTo>
                  <a:lnTo>
                    <a:pt x="146" y="758"/>
                  </a:lnTo>
                  <a:lnTo>
                    <a:pt x="149" y="837"/>
                  </a:lnTo>
                  <a:lnTo>
                    <a:pt x="152" y="916"/>
                  </a:lnTo>
                  <a:lnTo>
                    <a:pt x="155" y="935"/>
                  </a:lnTo>
                  <a:lnTo>
                    <a:pt x="158" y="954"/>
                  </a:lnTo>
                  <a:lnTo>
                    <a:pt x="162" y="972"/>
                  </a:lnTo>
                  <a:lnTo>
                    <a:pt x="167" y="991"/>
                  </a:lnTo>
                  <a:lnTo>
                    <a:pt x="172" y="1008"/>
                  </a:lnTo>
                  <a:lnTo>
                    <a:pt x="178" y="1026"/>
                  </a:lnTo>
                  <a:lnTo>
                    <a:pt x="184" y="1043"/>
                  </a:lnTo>
                  <a:lnTo>
                    <a:pt x="190" y="1061"/>
                  </a:lnTo>
                  <a:lnTo>
                    <a:pt x="174" y="1076"/>
                  </a:lnTo>
                  <a:lnTo>
                    <a:pt x="157" y="1093"/>
                  </a:lnTo>
                  <a:lnTo>
                    <a:pt x="141" y="1109"/>
                  </a:lnTo>
                  <a:lnTo>
                    <a:pt x="126" y="1124"/>
                  </a:lnTo>
                  <a:lnTo>
                    <a:pt x="109" y="1140"/>
                  </a:lnTo>
                  <a:lnTo>
                    <a:pt x="92" y="1155"/>
                  </a:lnTo>
                  <a:lnTo>
                    <a:pt x="75" y="1167"/>
                  </a:lnTo>
                  <a:lnTo>
                    <a:pt x="58" y="1178"/>
                  </a:lnTo>
                  <a:lnTo>
                    <a:pt x="48" y="1113"/>
                  </a:lnTo>
                  <a:lnTo>
                    <a:pt x="38" y="1043"/>
                  </a:lnTo>
                  <a:lnTo>
                    <a:pt x="31" y="976"/>
                  </a:lnTo>
                  <a:lnTo>
                    <a:pt x="25" y="904"/>
                  </a:lnTo>
                  <a:lnTo>
                    <a:pt x="8" y="594"/>
                  </a:lnTo>
                  <a:lnTo>
                    <a:pt x="1" y="490"/>
                  </a:lnTo>
                  <a:lnTo>
                    <a:pt x="0" y="372"/>
                  </a:lnTo>
                  <a:lnTo>
                    <a:pt x="1" y="275"/>
                  </a:lnTo>
                  <a:lnTo>
                    <a:pt x="2" y="235"/>
                  </a:lnTo>
                  <a:lnTo>
                    <a:pt x="252" y="248"/>
                  </a:lnTo>
                  <a:lnTo>
                    <a:pt x="259" y="248"/>
                  </a:lnTo>
                  <a:lnTo>
                    <a:pt x="265" y="241"/>
                  </a:lnTo>
                  <a:lnTo>
                    <a:pt x="269" y="229"/>
                  </a:lnTo>
                  <a:lnTo>
                    <a:pt x="273" y="219"/>
                  </a:lnTo>
                  <a:lnTo>
                    <a:pt x="275" y="187"/>
                  </a:lnTo>
                  <a:lnTo>
                    <a:pt x="271" y="154"/>
                  </a:lnTo>
                  <a:lnTo>
                    <a:pt x="264" y="123"/>
                  </a:lnTo>
                  <a:lnTo>
                    <a:pt x="253" y="94"/>
                  </a:lnTo>
                  <a:lnTo>
                    <a:pt x="248" y="86"/>
                  </a:lnTo>
                  <a:lnTo>
                    <a:pt x="243" y="79"/>
                  </a:lnTo>
                  <a:lnTo>
                    <a:pt x="237" y="73"/>
                  </a:lnTo>
                  <a:lnTo>
                    <a:pt x="231" y="65"/>
                  </a:lnTo>
                  <a:lnTo>
                    <a:pt x="224" y="59"/>
                  </a:lnTo>
                  <a:lnTo>
                    <a:pt x="218" y="54"/>
                  </a:lnTo>
                  <a:lnTo>
                    <a:pt x="210" y="48"/>
                  </a:lnTo>
                  <a:lnTo>
                    <a:pt x="204" y="44"/>
                  </a:lnTo>
                  <a:lnTo>
                    <a:pt x="210" y="38"/>
                  </a:lnTo>
                  <a:lnTo>
                    <a:pt x="217" y="34"/>
                  </a:lnTo>
                  <a:lnTo>
                    <a:pt x="224" y="30"/>
                  </a:lnTo>
                  <a:lnTo>
                    <a:pt x="232" y="27"/>
                  </a:lnTo>
                  <a:lnTo>
                    <a:pt x="240" y="21"/>
                  </a:lnTo>
                  <a:lnTo>
                    <a:pt x="247" y="15"/>
                  </a:lnTo>
                  <a:lnTo>
                    <a:pt x="253" y="9"/>
                  </a:lnTo>
                  <a:lnTo>
                    <a:pt x="259" y="0"/>
                  </a:lnTo>
                  <a:lnTo>
                    <a:pt x="271" y="67"/>
                  </a:lnTo>
                  <a:lnTo>
                    <a:pt x="283" y="135"/>
                  </a:lnTo>
                  <a:lnTo>
                    <a:pt x="297" y="200"/>
                  </a:lnTo>
                  <a:lnTo>
                    <a:pt x="311" y="268"/>
                  </a:lnTo>
                  <a:lnTo>
                    <a:pt x="326" y="333"/>
                  </a:lnTo>
                  <a:lnTo>
                    <a:pt x="341" y="401"/>
                  </a:lnTo>
                  <a:lnTo>
                    <a:pt x="356" y="466"/>
                  </a:lnTo>
                  <a:lnTo>
                    <a:pt x="372" y="534"/>
                  </a:lnTo>
                  <a:close/>
                </a:path>
              </a:pathLst>
            </a:custGeom>
            <a:solidFill>
              <a:srgbClr val="0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37" name="Freeform 29"/>
            <p:cNvSpPr>
              <a:spLocks/>
            </p:cNvSpPr>
            <p:nvPr/>
          </p:nvSpPr>
          <p:spPr bwMode="auto">
            <a:xfrm flipH="1">
              <a:off x="4451" y="2810"/>
              <a:ext cx="230" cy="590"/>
            </a:xfrm>
            <a:custGeom>
              <a:avLst/>
              <a:gdLst/>
              <a:ahLst/>
              <a:cxnLst>
                <a:cxn ang="0">
                  <a:pos x="49" y="102"/>
                </a:cxn>
                <a:cxn ang="0">
                  <a:pos x="61" y="241"/>
                </a:cxn>
                <a:cxn ang="0">
                  <a:pos x="72" y="382"/>
                </a:cxn>
                <a:cxn ang="0">
                  <a:pos x="80" y="523"/>
                </a:cxn>
                <a:cxn ang="0">
                  <a:pos x="92" y="600"/>
                </a:cxn>
                <a:cxn ang="0">
                  <a:pos x="110" y="598"/>
                </a:cxn>
                <a:cxn ang="0">
                  <a:pos x="130" y="590"/>
                </a:cxn>
                <a:cxn ang="0">
                  <a:pos x="148" y="590"/>
                </a:cxn>
                <a:cxn ang="0">
                  <a:pos x="160" y="621"/>
                </a:cxn>
                <a:cxn ang="0">
                  <a:pos x="156" y="669"/>
                </a:cxn>
                <a:cxn ang="0">
                  <a:pos x="149" y="718"/>
                </a:cxn>
                <a:cxn ang="0">
                  <a:pos x="137" y="764"/>
                </a:cxn>
                <a:cxn ang="0">
                  <a:pos x="152" y="831"/>
                </a:cxn>
                <a:cxn ang="0">
                  <a:pos x="181" y="918"/>
                </a:cxn>
                <a:cxn ang="0">
                  <a:pos x="204" y="1009"/>
                </a:cxn>
                <a:cxn ang="0">
                  <a:pos x="223" y="1103"/>
                </a:cxn>
                <a:cxn ang="0">
                  <a:pos x="227" y="1161"/>
                </a:cxn>
                <a:cxn ang="0">
                  <a:pos x="216" y="1177"/>
                </a:cxn>
                <a:cxn ang="0">
                  <a:pos x="202" y="1179"/>
                </a:cxn>
                <a:cxn ang="0">
                  <a:pos x="196" y="1165"/>
                </a:cxn>
                <a:cxn ang="0">
                  <a:pos x="188" y="1111"/>
                </a:cxn>
                <a:cxn ang="0">
                  <a:pos x="170" y="1022"/>
                </a:cxn>
                <a:cxn ang="0">
                  <a:pos x="147" y="938"/>
                </a:cxn>
                <a:cxn ang="0">
                  <a:pos x="119" y="855"/>
                </a:cxn>
                <a:cxn ang="0">
                  <a:pos x="106" y="768"/>
                </a:cxn>
                <a:cxn ang="0">
                  <a:pos x="125" y="687"/>
                </a:cxn>
                <a:cxn ang="0">
                  <a:pos x="119" y="641"/>
                </a:cxn>
                <a:cxn ang="0">
                  <a:pos x="97" y="646"/>
                </a:cxn>
                <a:cxn ang="0">
                  <a:pos x="74" y="648"/>
                </a:cxn>
                <a:cxn ang="0">
                  <a:pos x="55" y="633"/>
                </a:cxn>
                <a:cxn ang="0">
                  <a:pos x="46" y="488"/>
                </a:cxn>
                <a:cxn ang="0">
                  <a:pos x="17" y="141"/>
                </a:cxn>
                <a:cxn ang="0">
                  <a:pos x="7" y="68"/>
                </a:cxn>
                <a:cxn ang="0">
                  <a:pos x="3" y="21"/>
                </a:cxn>
                <a:cxn ang="0">
                  <a:pos x="10" y="4"/>
                </a:cxn>
                <a:cxn ang="0">
                  <a:pos x="26" y="2"/>
                </a:cxn>
                <a:cxn ang="0">
                  <a:pos x="40" y="17"/>
                </a:cxn>
              </a:cxnLst>
              <a:rect l="0" t="0" r="r" b="b"/>
              <a:pathLst>
                <a:path w="230" h="1181">
                  <a:moveTo>
                    <a:pt x="44" y="31"/>
                  </a:moveTo>
                  <a:lnTo>
                    <a:pt x="49" y="102"/>
                  </a:lnTo>
                  <a:lnTo>
                    <a:pt x="55" y="172"/>
                  </a:lnTo>
                  <a:lnTo>
                    <a:pt x="61" y="241"/>
                  </a:lnTo>
                  <a:lnTo>
                    <a:pt x="66" y="311"/>
                  </a:lnTo>
                  <a:lnTo>
                    <a:pt x="72" y="382"/>
                  </a:lnTo>
                  <a:lnTo>
                    <a:pt x="75" y="451"/>
                  </a:lnTo>
                  <a:lnTo>
                    <a:pt x="80" y="523"/>
                  </a:lnTo>
                  <a:lnTo>
                    <a:pt x="82" y="594"/>
                  </a:lnTo>
                  <a:lnTo>
                    <a:pt x="92" y="600"/>
                  </a:lnTo>
                  <a:lnTo>
                    <a:pt x="102" y="600"/>
                  </a:lnTo>
                  <a:lnTo>
                    <a:pt x="110" y="598"/>
                  </a:lnTo>
                  <a:lnTo>
                    <a:pt x="120" y="594"/>
                  </a:lnTo>
                  <a:lnTo>
                    <a:pt x="130" y="590"/>
                  </a:lnTo>
                  <a:lnTo>
                    <a:pt x="138" y="588"/>
                  </a:lnTo>
                  <a:lnTo>
                    <a:pt x="148" y="590"/>
                  </a:lnTo>
                  <a:lnTo>
                    <a:pt x="158" y="600"/>
                  </a:lnTo>
                  <a:lnTo>
                    <a:pt x="160" y="621"/>
                  </a:lnTo>
                  <a:lnTo>
                    <a:pt x="159" y="644"/>
                  </a:lnTo>
                  <a:lnTo>
                    <a:pt x="156" y="669"/>
                  </a:lnTo>
                  <a:lnTo>
                    <a:pt x="155" y="695"/>
                  </a:lnTo>
                  <a:lnTo>
                    <a:pt x="149" y="718"/>
                  </a:lnTo>
                  <a:lnTo>
                    <a:pt x="143" y="741"/>
                  </a:lnTo>
                  <a:lnTo>
                    <a:pt x="137" y="764"/>
                  </a:lnTo>
                  <a:lnTo>
                    <a:pt x="135" y="789"/>
                  </a:lnTo>
                  <a:lnTo>
                    <a:pt x="152" y="831"/>
                  </a:lnTo>
                  <a:lnTo>
                    <a:pt x="167" y="874"/>
                  </a:lnTo>
                  <a:lnTo>
                    <a:pt x="181" y="918"/>
                  </a:lnTo>
                  <a:lnTo>
                    <a:pt x="193" y="965"/>
                  </a:lnTo>
                  <a:lnTo>
                    <a:pt x="204" y="1009"/>
                  </a:lnTo>
                  <a:lnTo>
                    <a:pt x="213" y="1057"/>
                  </a:lnTo>
                  <a:lnTo>
                    <a:pt x="223" y="1103"/>
                  </a:lnTo>
                  <a:lnTo>
                    <a:pt x="230" y="1152"/>
                  </a:lnTo>
                  <a:lnTo>
                    <a:pt x="227" y="1161"/>
                  </a:lnTo>
                  <a:lnTo>
                    <a:pt x="222" y="1169"/>
                  </a:lnTo>
                  <a:lnTo>
                    <a:pt x="216" y="1177"/>
                  </a:lnTo>
                  <a:lnTo>
                    <a:pt x="209" y="1181"/>
                  </a:lnTo>
                  <a:lnTo>
                    <a:pt x="202" y="1179"/>
                  </a:lnTo>
                  <a:lnTo>
                    <a:pt x="200" y="1173"/>
                  </a:lnTo>
                  <a:lnTo>
                    <a:pt x="196" y="1165"/>
                  </a:lnTo>
                  <a:lnTo>
                    <a:pt x="194" y="1157"/>
                  </a:lnTo>
                  <a:lnTo>
                    <a:pt x="188" y="1111"/>
                  </a:lnTo>
                  <a:lnTo>
                    <a:pt x="179" y="1067"/>
                  </a:lnTo>
                  <a:lnTo>
                    <a:pt x="170" y="1022"/>
                  </a:lnTo>
                  <a:lnTo>
                    <a:pt x="159" y="980"/>
                  </a:lnTo>
                  <a:lnTo>
                    <a:pt x="147" y="938"/>
                  </a:lnTo>
                  <a:lnTo>
                    <a:pt x="133" y="895"/>
                  </a:lnTo>
                  <a:lnTo>
                    <a:pt x="119" y="855"/>
                  </a:lnTo>
                  <a:lnTo>
                    <a:pt x="103" y="814"/>
                  </a:lnTo>
                  <a:lnTo>
                    <a:pt x="106" y="768"/>
                  </a:lnTo>
                  <a:lnTo>
                    <a:pt x="115" y="727"/>
                  </a:lnTo>
                  <a:lnTo>
                    <a:pt x="125" y="687"/>
                  </a:lnTo>
                  <a:lnTo>
                    <a:pt x="129" y="642"/>
                  </a:lnTo>
                  <a:lnTo>
                    <a:pt x="119" y="641"/>
                  </a:lnTo>
                  <a:lnTo>
                    <a:pt x="108" y="642"/>
                  </a:lnTo>
                  <a:lnTo>
                    <a:pt x="97" y="646"/>
                  </a:lnTo>
                  <a:lnTo>
                    <a:pt x="85" y="648"/>
                  </a:lnTo>
                  <a:lnTo>
                    <a:pt x="74" y="648"/>
                  </a:lnTo>
                  <a:lnTo>
                    <a:pt x="63" y="644"/>
                  </a:lnTo>
                  <a:lnTo>
                    <a:pt x="55" y="633"/>
                  </a:lnTo>
                  <a:lnTo>
                    <a:pt x="49" y="615"/>
                  </a:lnTo>
                  <a:lnTo>
                    <a:pt x="46" y="488"/>
                  </a:lnTo>
                  <a:lnTo>
                    <a:pt x="21" y="178"/>
                  </a:lnTo>
                  <a:lnTo>
                    <a:pt x="17" y="141"/>
                  </a:lnTo>
                  <a:lnTo>
                    <a:pt x="13" y="102"/>
                  </a:lnTo>
                  <a:lnTo>
                    <a:pt x="7" y="68"/>
                  </a:lnTo>
                  <a:lnTo>
                    <a:pt x="0" y="33"/>
                  </a:lnTo>
                  <a:lnTo>
                    <a:pt x="3" y="21"/>
                  </a:lnTo>
                  <a:lnTo>
                    <a:pt x="5" y="10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34" y="8"/>
                  </a:lnTo>
                  <a:lnTo>
                    <a:pt x="40" y="17"/>
                  </a:lnTo>
                  <a:lnTo>
                    <a:pt x="44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38" name="Freeform 30"/>
            <p:cNvSpPr>
              <a:spLocks/>
            </p:cNvSpPr>
            <p:nvPr/>
          </p:nvSpPr>
          <p:spPr bwMode="auto">
            <a:xfrm flipH="1">
              <a:off x="4242" y="2844"/>
              <a:ext cx="114" cy="47"/>
            </a:xfrm>
            <a:custGeom>
              <a:avLst/>
              <a:gdLst/>
              <a:ahLst/>
              <a:cxnLst>
                <a:cxn ang="0">
                  <a:pos x="100" y="32"/>
                </a:cxn>
                <a:cxn ang="0">
                  <a:pos x="104" y="48"/>
                </a:cxn>
                <a:cxn ang="0">
                  <a:pos x="109" y="61"/>
                </a:cxn>
                <a:cxn ang="0">
                  <a:pos x="113" y="75"/>
                </a:cxn>
                <a:cxn ang="0">
                  <a:pos x="114" y="92"/>
                </a:cxn>
                <a:cxn ang="0">
                  <a:pos x="111" y="82"/>
                </a:cxn>
                <a:cxn ang="0">
                  <a:pos x="108" y="73"/>
                </a:cxn>
                <a:cxn ang="0">
                  <a:pos x="103" y="63"/>
                </a:cxn>
                <a:cxn ang="0">
                  <a:pos x="98" y="54"/>
                </a:cxn>
                <a:cxn ang="0">
                  <a:pos x="92" y="44"/>
                </a:cxn>
                <a:cxn ang="0">
                  <a:pos x="86" y="36"/>
                </a:cxn>
                <a:cxn ang="0">
                  <a:pos x="81" y="30"/>
                </a:cxn>
                <a:cxn ang="0">
                  <a:pos x="75" y="25"/>
                </a:cxn>
                <a:cxn ang="0">
                  <a:pos x="65" y="23"/>
                </a:cxn>
                <a:cxn ang="0">
                  <a:pos x="56" y="21"/>
                </a:cxn>
                <a:cxn ang="0">
                  <a:pos x="45" y="19"/>
                </a:cxn>
                <a:cxn ang="0">
                  <a:pos x="36" y="17"/>
                </a:cxn>
                <a:cxn ang="0">
                  <a:pos x="27" y="19"/>
                </a:cxn>
                <a:cxn ang="0">
                  <a:pos x="17" y="23"/>
                </a:cxn>
                <a:cxn ang="0">
                  <a:pos x="8" y="30"/>
                </a:cxn>
                <a:cxn ang="0">
                  <a:pos x="0" y="40"/>
                </a:cxn>
                <a:cxn ang="0">
                  <a:pos x="3" y="32"/>
                </a:cxn>
                <a:cxn ang="0">
                  <a:pos x="8" y="27"/>
                </a:cxn>
                <a:cxn ang="0">
                  <a:pos x="14" y="19"/>
                </a:cxn>
                <a:cxn ang="0">
                  <a:pos x="19" y="13"/>
                </a:cxn>
                <a:cxn ang="0">
                  <a:pos x="25" y="7"/>
                </a:cxn>
                <a:cxn ang="0">
                  <a:pos x="33" y="3"/>
                </a:cxn>
                <a:cxn ang="0">
                  <a:pos x="39" y="1"/>
                </a:cxn>
                <a:cxn ang="0">
                  <a:pos x="46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73" y="0"/>
                </a:cxn>
                <a:cxn ang="0">
                  <a:pos x="80" y="3"/>
                </a:cxn>
                <a:cxn ang="0">
                  <a:pos x="86" y="7"/>
                </a:cxn>
                <a:cxn ang="0">
                  <a:pos x="91" y="13"/>
                </a:cxn>
                <a:cxn ang="0">
                  <a:pos x="96" y="21"/>
                </a:cxn>
                <a:cxn ang="0">
                  <a:pos x="100" y="32"/>
                </a:cxn>
              </a:cxnLst>
              <a:rect l="0" t="0" r="r" b="b"/>
              <a:pathLst>
                <a:path w="114" h="92">
                  <a:moveTo>
                    <a:pt x="100" y="32"/>
                  </a:moveTo>
                  <a:lnTo>
                    <a:pt x="104" y="48"/>
                  </a:lnTo>
                  <a:lnTo>
                    <a:pt x="109" y="61"/>
                  </a:lnTo>
                  <a:lnTo>
                    <a:pt x="113" y="75"/>
                  </a:lnTo>
                  <a:lnTo>
                    <a:pt x="114" y="92"/>
                  </a:lnTo>
                  <a:lnTo>
                    <a:pt x="111" y="82"/>
                  </a:lnTo>
                  <a:lnTo>
                    <a:pt x="108" y="73"/>
                  </a:lnTo>
                  <a:lnTo>
                    <a:pt x="103" y="63"/>
                  </a:lnTo>
                  <a:lnTo>
                    <a:pt x="98" y="54"/>
                  </a:lnTo>
                  <a:lnTo>
                    <a:pt x="92" y="44"/>
                  </a:lnTo>
                  <a:lnTo>
                    <a:pt x="86" y="36"/>
                  </a:lnTo>
                  <a:lnTo>
                    <a:pt x="81" y="30"/>
                  </a:lnTo>
                  <a:lnTo>
                    <a:pt x="75" y="25"/>
                  </a:lnTo>
                  <a:lnTo>
                    <a:pt x="65" y="23"/>
                  </a:lnTo>
                  <a:lnTo>
                    <a:pt x="56" y="21"/>
                  </a:lnTo>
                  <a:lnTo>
                    <a:pt x="45" y="19"/>
                  </a:lnTo>
                  <a:lnTo>
                    <a:pt x="36" y="17"/>
                  </a:lnTo>
                  <a:lnTo>
                    <a:pt x="27" y="19"/>
                  </a:lnTo>
                  <a:lnTo>
                    <a:pt x="17" y="23"/>
                  </a:lnTo>
                  <a:lnTo>
                    <a:pt x="8" y="30"/>
                  </a:lnTo>
                  <a:lnTo>
                    <a:pt x="0" y="40"/>
                  </a:lnTo>
                  <a:lnTo>
                    <a:pt x="3" y="32"/>
                  </a:lnTo>
                  <a:lnTo>
                    <a:pt x="8" y="27"/>
                  </a:lnTo>
                  <a:lnTo>
                    <a:pt x="14" y="19"/>
                  </a:lnTo>
                  <a:lnTo>
                    <a:pt x="19" y="13"/>
                  </a:lnTo>
                  <a:lnTo>
                    <a:pt x="25" y="7"/>
                  </a:lnTo>
                  <a:lnTo>
                    <a:pt x="33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0" y="3"/>
                  </a:lnTo>
                  <a:lnTo>
                    <a:pt x="86" y="7"/>
                  </a:lnTo>
                  <a:lnTo>
                    <a:pt x="91" y="13"/>
                  </a:lnTo>
                  <a:lnTo>
                    <a:pt x="96" y="21"/>
                  </a:lnTo>
                  <a:lnTo>
                    <a:pt x="100" y="32"/>
                  </a:lnTo>
                  <a:close/>
                </a:path>
              </a:pathLst>
            </a:custGeom>
            <a:solidFill>
              <a:srgbClr val="FFB2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39" name="Freeform 31"/>
            <p:cNvSpPr>
              <a:spLocks/>
            </p:cNvSpPr>
            <p:nvPr/>
          </p:nvSpPr>
          <p:spPr bwMode="auto">
            <a:xfrm flipH="1">
              <a:off x="4144" y="2853"/>
              <a:ext cx="39" cy="35"/>
            </a:xfrm>
            <a:custGeom>
              <a:avLst/>
              <a:gdLst/>
              <a:ahLst/>
              <a:cxnLst>
                <a:cxn ang="0">
                  <a:pos x="39" y="21"/>
                </a:cxn>
                <a:cxn ang="0">
                  <a:pos x="34" y="27"/>
                </a:cxn>
                <a:cxn ang="0">
                  <a:pos x="29" y="33"/>
                </a:cxn>
                <a:cxn ang="0">
                  <a:pos x="24" y="37"/>
                </a:cxn>
                <a:cxn ang="0">
                  <a:pos x="20" y="42"/>
                </a:cxn>
                <a:cxn ang="0">
                  <a:pos x="15" y="48"/>
                </a:cxn>
                <a:cxn ang="0">
                  <a:pos x="10" y="54"/>
                </a:cxn>
                <a:cxn ang="0">
                  <a:pos x="5" y="62"/>
                </a:cxn>
                <a:cxn ang="0">
                  <a:pos x="0" y="69"/>
                </a:cxn>
                <a:cxn ang="0">
                  <a:pos x="4" y="48"/>
                </a:cxn>
                <a:cxn ang="0">
                  <a:pos x="11" y="29"/>
                </a:cxn>
                <a:cxn ang="0">
                  <a:pos x="20" y="13"/>
                </a:cxn>
                <a:cxn ang="0">
                  <a:pos x="32" y="0"/>
                </a:cxn>
                <a:cxn ang="0">
                  <a:pos x="34" y="4"/>
                </a:cxn>
                <a:cxn ang="0">
                  <a:pos x="37" y="8"/>
                </a:cxn>
                <a:cxn ang="0">
                  <a:pos x="38" y="13"/>
                </a:cxn>
                <a:cxn ang="0">
                  <a:pos x="39" y="21"/>
                </a:cxn>
              </a:cxnLst>
              <a:rect l="0" t="0" r="r" b="b"/>
              <a:pathLst>
                <a:path w="39" h="69">
                  <a:moveTo>
                    <a:pt x="39" y="21"/>
                  </a:moveTo>
                  <a:lnTo>
                    <a:pt x="34" y="27"/>
                  </a:lnTo>
                  <a:lnTo>
                    <a:pt x="29" y="33"/>
                  </a:lnTo>
                  <a:lnTo>
                    <a:pt x="24" y="37"/>
                  </a:lnTo>
                  <a:lnTo>
                    <a:pt x="20" y="42"/>
                  </a:lnTo>
                  <a:lnTo>
                    <a:pt x="15" y="48"/>
                  </a:lnTo>
                  <a:lnTo>
                    <a:pt x="10" y="54"/>
                  </a:lnTo>
                  <a:lnTo>
                    <a:pt x="5" y="62"/>
                  </a:lnTo>
                  <a:lnTo>
                    <a:pt x="0" y="69"/>
                  </a:lnTo>
                  <a:lnTo>
                    <a:pt x="4" y="48"/>
                  </a:lnTo>
                  <a:lnTo>
                    <a:pt x="11" y="29"/>
                  </a:lnTo>
                  <a:lnTo>
                    <a:pt x="20" y="13"/>
                  </a:lnTo>
                  <a:lnTo>
                    <a:pt x="32" y="0"/>
                  </a:lnTo>
                  <a:lnTo>
                    <a:pt x="34" y="4"/>
                  </a:lnTo>
                  <a:lnTo>
                    <a:pt x="37" y="8"/>
                  </a:lnTo>
                  <a:lnTo>
                    <a:pt x="38" y="13"/>
                  </a:lnTo>
                  <a:lnTo>
                    <a:pt x="39" y="21"/>
                  </a:lnTo>
                  <a:close/>
                </a:path>
              </a:pathLst>
            </a:custGeom>
            <a:solidFill>
              <a:srgbClr val="FFB2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40" name="Freeform 32"/>
            <p:cNvSpPr>
              <a:spLocks/>
            </p:cNvSpPr>
            <p:nvPr/>
          </p:nvSpPr>
          <p:spPr bwMode="auto">
            <a:xfrm flipH="1">
              <a:off x="4042" y="2864"/>
              <a:ext cx="29" cy="41"/>
            </a:xfrm>
            <a:custGeom>
              <a:avLst/>
              <a:gdLst/>
              <a:ahLst/>
              <a:cxnLst>
                <a:cxn ang="0">
                  <a:pos x="17" y="83"/>
                </a:cxn>
                <a:cxn ang="0">
                  <a:pos x="24" y="73"/>
                </a:cxn>
                <a:cxn ang="0">
                  <a:pos x="28" y="62"/>
                </a:cxn>
                <a:cxn ang="0">
                  <a:pos x="29" y="50"/>
                </a:cxn>
                <a:cxn ang="0">
                  <a:pos x="26" y="39"/>
                </a:cxn>
                <a:cxn ang="0">
                  <a:pos x="23" y="27"/>
                </a:cxn>
                <a:cxn ang="0">
                  <a:pos x="17" y="16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3" y="19"/>
                </a:cxn>
                <a:cxn ang="0">
                  <a:pos x="9" y="41"/>
                </a:cxn>
                <a:cxn ang="0">
                  <a:pos x="14" y="64"/>
                </a:cxn>
                <a:cxn ang="0">
                  <a:pos x="17" y="83"/>
                </a:cxn>
              </a:cxnLst>
              <a:rect l="0" t="0" r="r" b="b"/>
              <a:pathLst>
                <a:path w="29" h="83">
                  <a:moveTo>
                    <a:pt x="17" y="83"/>
                  </a:moveTo>
                  <a:lnTo>
                    <a:pt x="24" y="73"/>
                  </a:lnTo>
                  <a:lnTo>
                    <a:pt x="28" y="62"/>
                  </a:lnTo>
                  <a:lnTo>
                    <a:pt x="29" y="50"/>
                  </a:lnTo>
                  <a:lnTo>
                    <a:pt x="26" y="39"/>
                  </a:lnTo>
                  <a:lnTo>
                    <a:pt x="23" y="27"/>
                  </a:lnTo>
                  <a:lnTo>
                    <a:pt x="17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3" y="19"/>
                  </a:lnTo>
                  <a:lnTo>
                    <a:pt x="9" y="41"/>
                  </a:lnTo>
                  <a:lnTo>
                    <a:pt x="14" y="64"/>
                  </a:lnTo>
                  <a:lnTo>
                    <a:pt x="17" y="83"/>
                  </a:lnTo>
                  <a:close/>
                </a:path>
              </a:pathLst>
            </a:custGeom>
            <a:solidFill>
              <a:srgbClr val="FFB2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41" name="Freeform 33"/>
            <p:cNvSpPr>
              <a:spLocks/>
            </p:cNvSpPr>
            <p:nvPr/>
          </p:nvSpPr>
          <p:spPr bwMode="auto">
            <a:xfrm flipH="1">
              <a:off x="4264" y="2868"/>
              <a:ext cx="92" cy="31"/>
            </a:xfrm>
            <a:custGeom>
              <a:avLst/>
              <a:gdLst/>
              <a:ahLst/>
              <a:cxnLst>
                <a:cxn ang="0">
                  <a:pos x="92" y="56"/>
                </a:cxn>
                <a:cxn ang="0">
                  <a:pos x="81" y="60"/>
                </a:cxn>
                <a:cxn ang="0">
                  <a:pos x="70" y="61"/>
                </a:cxn>
                <a:cxn ang="0">
                  <a:pos x="58" y="61"/>
                </a:cxn>
                <a:cxn ang="0">
                  <a:pos x="47" y="60"/>
                </a:cxn>
                <a:cxn ang="0">
                  <a:pos x="35" y="58"/>
                </a:cxn>
                <a:cxn ang="0">
                  <a:pos x="23" y="56"/>
                </a:cxn>
                <a:cxn ang="0">
                  <a:pos x="12" y="54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33"/>
                </a:cxn>
                <a:cxn ang="0">
                  <a:pos x="11" y="25"/>
                </a:cxn>
                <a:cxn ang="0">
                  <a:pos x="16" y="19"/>
                </a:cxn>
                <a:cxn ang="0">
                  <a:pos x="20" y="13"/>
                </a:cxn>
                <a:cxn ang="0">
                  <a:pos x="27" y="7"/>
                </a:cxn>
                <a:cxn ang="0">
                  <a:pos x="34" y="4"/>
                </a:cxn>
                <a:cxn ang="0">
                  <a:pos x="41" y="2"/>
                </a:cxn>
                <a:cxn ang="0">
                  <a:pos x="50" y="0"/>
                </a:cxn>
                <a:cxn ang="0">
                  <a:pos x="58" y="2"/>
                </a:cxn>
                <a:cxn ang="0">
                  <a:pos x="64" y="9"/>
                </a:cxn>
                <a:cxn ang="0">
                  <a:pos x="70" y="19"/>
                </a:cxn>
                <a:cxn ang="0">
                  <a:pos x="76" y="29"/>
                </a:cxn>
                <a:cxn ang="0">
                  <a:pos x="81" y="40"/>
                </a:cxn>
                <a:cxn ang="0">
                  <a:pos x="87" y="48"/>
                </a:cxn>
                <a:cxn ang="0">
                  <a:pos x="92" y="56"/>
                </a:cxn>
              </a:cxnLst>
              <a:rect l="0" t="0" r="r" b="b"/>
              <a:pathLst>
                <a:path w="92" h="61">
                  <a:moveTo>
                    <a:pt x="92" y="56"/>
                  </a:moveTo>
                  <a:lnTo>
                    <a:pt x="81" y="60"/>
                  </a:lnTo>
                  <a:lnTo>
                    <a:pt x="70" y="61"/>
                  </a:lnTo>
                  <a:lnTo>
                    <a:pt x="58" y="61"/>
                  </a:lnTo>
                  <a:lnTo>
                    <a:pt x="47" y="60"/>
                  </a:lnTo>
                  <a:lnTo>
                    <a:pt x="35" y="58"/>
                  </a:lnTo>
                  <a:lnTo>
                    <a:pt x="23" y="56"/>
                  </a:lnTo>
                  <a:lnTo>
                    <a:pt x="12" y="54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6" y="33"/>
                  </a:lnTo>
                  <a:lnTo>
                    <a:pt x="11" y="25"/>
                  </a:lnTo>
                  <a:lnTo>
                    <a:pt x="16" y="19"/>
                  </a:lnTo>
                  <a:lnTo>
                    <a:pt x="20" y="13"/>
                  </a:lnTo>
                  <a:lnTo>
                    <a:pt x="27" y="7"/>
                  </a:lnTo>
                  <a:lnTo>
                    <a:pt x="34" y="4"/>
                  </a:lnTo>
                  <a:lnTo>
                    <a:pt x="41" y="2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4" y="9"/>
                  </a:lnTo>
                  <a:lnTo>
                    <a:pt x="70" y="19"/>
                  </a:lnTo>
                  <a:lnTo>
                    <a:pt x="76" y="29"/>
                  </a:lnTo>
                  <a:lnTo>
                    <a:pt x="81" y="40"/>
                  </a:lnTo>
                  <a:lnTo>
                    <a:pt x="87" y="48"/>
                  </a:lnTo>
                  <a:lnTo>
                    <a:pt x="92" y="56"/>
                  </a:lnTo>
                  <a:close/>
                </a:path>
              </a:pathLst>
            </a:custGeom>
            <a:solidFill>
              <a:srgbClr val="0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42" name="Freeform 34"/>
            <p:cNvSpPr>
              <a:spLocks/>
            </p:cNvSpPr>
            <p:nvPr/>
          </p:nvSpPr>
          <p:spPr bwMode="auto">
            <a:xfrm flipH="1">
              <a:off x="4116" y="2879"/>
              <a:ext cx="47" cy="25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" y="35"/>
                </a:cxn>
                <a:cxn ang="0">
                  <a:pos x="12" y="21"/>
                </a:cxn>
                <a:cxn ang="0">
                  <a:pos x="19" y="10"/>
                </a:cxn>
                <a:cxn ang="0">
                  <a:pos x="27" y="0"/>
                </a:cxn>
                <a:cxn ang="0">
                  <a:pos x="47" y="50"/>
                </a:cxn>
                <a:cxn ang="0">
                  <a:pos x="0" y="48"/>
                </a:cxn>
              </a:cxnLst>
              <a:rect l="0" t="0" r="r" b="b"/>
              <a:pathLst>
                <a:path w="47" h="50">
                  <a:moveTo>
                    <a:pt x="0" y="48"/>
                  </a:moveTo>
                  <a:lnTo>
                    <a:pt x="4" y="35"/>
                  </a:lnTo>
                  <a:lnTo>
                    <a:pt x="12" y="21"/>
                  </a:lnTo>
                  <a:lnTo>
                    <a:pt x="19" y="10"/>
                  </a:lnTo>
                  <a:lnTo>
                    <a:pt x="27" y="0"/>
                  </a:lnTo>
                  <a:lnTo>
                    <a:pt x="47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43" name="Freeform 35"/>
            <p:cNvSpPr>
              <a:spLocks/>
            </p:cNvSpPr>
            <p:nvPr/>
          </p:nvSpPr>
          <p:spPr bwMode="auto">
            <a:xfrm flipH="1">
              <a:off x="4282" y="3102"/>
              <a:ext cx="170" cy="324"/>
            </a:xfrm>
            <a:custGeom>
              <a:avLst/>
              <a:gdLst/>
              <a:ahLst/>
              <a:cxnLst>
                <a:cxn ang="0">
                  <a:pos x="170" y="609"/>
                </a:cxn>
                <a:cxn ang="0">
                  <a:pos x="159" y="615"/>
                </a:cxn>
                <a:cxn ang="0">
                  <a:pos x="147" y="621"/>
                </a:cxn>
                <a:cxn ang="0">
                  <a:pos x="136" y="626"/>
                </a:cxn>
                <a:cxn ang="0">
                  <a:pos x="125" y="630"/>
                </a:cxn>
                <a:cxn ang="0">
                  <a:pos x="113" y="636"/>
                </a:cxn>
                <a:cxn ang="0">
                  <a:pos x="102" y="640"/>
                </a:cxn>
                <a:cxn ang="0">
                  <a:pos x="90" y="644"/>
                </a:cxn>
                <a:cxn ang="0">
                  <a:pos x="78" y="648"/>
                </a:cxn>
                <a:cxn ang="0">
                  <a:pos x="79" y="572"/>
                </a:cxn>
                <a:cxn ang="0">
                  <a:pos x="73" y="497"/>
                </a:cxn>
                <a:cxn ang="0">
                  <a:pos x="64" y="424"/>
                </a:cxn>
                <a:cxn ang="0">
                  <a:pos x="58" y="349"/>
                </a:cxn>
                <a:cxn ang="0">
                  <a:pos x="52" y="308"/>
                </a:cxn>
                <a:cxn ang="0">
                  <a:pos x="47" y="268"/>
                </a:cxn>
                <a:cxn ang="0">
                  <a:pos x="41" y="227"/>
                </a:cxn>
                <a:cxn ang="0">
                  <a:pos x="35" y="187"/>
                </a:cxn>
                <a:cxn ang="0">
                  <a:pos x="28" y="148"/>
                </a:cxn>
                <a:cxn ang="0">
                  <a:pos x="20" y="110"/>
                </a:cxn>
                <a:cxn ang="0">
                  <a:pos x="11" y="71"/>
                </a:cxn>
                <a:cxn ang="0">
                  <a:pos x="0" y="32"/>
                </a:cxn>
                <a:cxn ang="0">
                  <a:pos x="16" y="34"/>
                </a:cxn>
                <a:cxn ang="0">
                  <a:pos x="30" y="36"/>
                </a:cxn>
                <a:cxn ang="0">
                  <a:pos x="46" y="36"/>
                </a:cxn>
                <a:cxn ang="0">
                  <a:pos x="62" y="32"/>
                </a:cxn>
                <a:cxn ang="0">
                  <a:pos x="76" y="29"/>
                </a:cxn>
                <a:cxn ang="0">
                  <a:pos x="91" y="23"/>
                </a:cxn>
                <a:cxn ang="0">
                  <a:pos x="104" y="13"/>
                </a:cxn>
                <a:cxn ang="0">
                  <a:pos x="118" y="0"/>
                </a:cxn>
                <a:cxn ang="0">
                  <a:pos x="121" y="77"/>
                </a:cxn>
                <a:cxn ang="0">
                  <a:pos x="126" y="156"/>
                </a:cxn>
                <a:cxn ang="0">
                  <a:pos x="131" y="233"/>
                </a:cxn>
                <a:cxn ang="0">
                  <a:pos x="137" y="308"/>
                </a:cxn>
                <a:cxn ang="0">
                  <a:pos x="143" y="385"/>
                </a:cxn>
                <a:cxn ang="0">
                  <a:pos x="152" y="461"/>
                </a:cxn>
                <a:cxn ang="0">
                  <a:pos x="160" y="536"/>
                </a:cxn>
                <a:cxn ang="0">
                  <a:pos x="170" y="609"/>
                </a:cxn>
              </a:cxnLst>
              <a:rect l="0" t="0" r="r" b="b"/>
              <a:pathLst>
                <a:path w="170" h="648">
                  <a:moveTo>
                    <a:pt x="170" y="609"/>
                  </a:moveTo>
                  <a:lnTo>
                    <a:pt x="159" y="615"/>
                  </a:lnTo>
                  <a:lnTo>
                    <a:pt x="147" y="621"/>
                  </a:lnTo>
                  <a:lnTo>
                    <a:pt x="136" y="626"/>
                  </a:lnTo>
                  <a:lnTo>
                    <a:pt x="125" y="630"/>
                  </a:lnTo>
                  <a:lnTo>
                    <a:pt x="113" y="636"/>
                  </a:lnTo>
                  <a:lnTo>
                    <a:pt x="102" y="640"/>
                  </a:lnTo>
                  <a:lnTo>
                    <a:pt x="90" y="644"/>
                  </a:lnTo>
                  <a:lnTo>
                    <a:pt x="78" y="648"/>
                  </a:lnTo>
                  <a:lnTo>
                    <a:pt x="79" y="572"/>
                  </a:lnTo>
                  <a:lnTo>
                    <a:pt x="73" y="497"/>
                  </a:lnTo>
                  <a:lnTo>
                    <a:pt x="64" y="424"/>
                  </a:lnTo>
                  <a:lnTo>
                    <a:pt x="58" y="349"/>
                  </a:lnTo>
                  <a:lnTo>
                    <a:pt x="52" y="308"/>
                  </a:lnTo>
                  <a:lnTo>
                    <a:pt x="47" y="268"/>
                  </a:lnTo>
                  <a:lnTo>
                    <a:pt x="41" y="227"/>
                  </a:lnTo>
                  <a:lnTo>
                    <a:pt x="35" y="187"/>
                  </a:lnTo>
                  <a:lnTo>
                    <a:pt x="28" y="148"/>
                  </a:lnTo>
                  <a:lnTo>
                    <a:pt x="20" y="110"/>
                  </a:lnTo>
                  <a:lnTo>
                    <a:pt x="11" y="71"/>
                  </a:lnTo>
                  <a:lnTo>
                    <a:pt x="0" y="32"/>
                  </a:lnTo>
                  <a:lnTo>
                    <a:pt x="16" y="34"/>
                  </a:lnTo>
                  <a:lnTo>
                    <a:pt x="30" y="36"/>
                  </a:lnTo>
                  <a:lnTo>
                    <a:pt x="46" y="36"/>
                  </a:lnTo>
                  <a:lnTo>
                    <a:pt x="62" y="32"/>
                  </a:lnTo>
                  <a:lnTo>
                    <a:pt x="76" y="29"/>
                  </a:lnTo>
                  <a:lnTo>
                    <a:pt x="91" y="23"/>
                  </a:lnTo>
                  <a:lnTo>
                    <a:pt x="104" y="13"/>
                  </a:lnTo>
                  <a:lnTo>
                    <a:pt x="118" y="0"/>
                  </a:lnTo>
                  <a:lnTo>
                    <a:pt x="121" y="77"/>
                  </a:lnTo>
                  <a:lnTo>
                    <a:pt x="126" y="156"/>
                  </a:lnTo>
                  <a:lnTo>
                    <a:pt x="131" y="233"/>
                  </a:lnTo>
                  <a:lnTo>
                    <a:pt x="137" y="308"/>
                  </a:lnTo>
                  <a:lnTo>
                    <a:pt x="143" y="385"/>
                  </a:lnTo>
                  <a:lnTo>
                    <a:pt x="152" y="461"/>
                  </a:lnTo>
                  <a:lnTo>
                    <a:pt x="160" y="536"/>
                  </a:lnTo>
                  <a:lnTo>
                    <a:pt x="170" y="609"/>
                  </a:lnTo>
                  <a:close/>
                </a:path>
              </a:pathLst>
            </a:custGeom>
            <a:solidFill>
              <a:srgbClr val="0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44" name="Freeform 36"/>
            <p:cNvSpPr>
              <a:spLocks/>
            </p:cNvSpPr>
            <p:nvPr/>
          </p:nvSpPr>
          <p:spPr bwMode="auto">
            <a:xfrm flipH="1">
              <a:off x="4737" y="3098"/>
              <a:ext cx="81" cy="264"/>
            </a:xfrm>
            <a:custGeom>
              <a:avLst/>
              <a:gdLst/>
              <a:ahLst/>
              <a:cxnLst>
                <a:cxn ang="0">
                  <a:pos x="70" y="92"/>
                </a:cxn>
                <a:cxn ang="0">
                  <a:pos x="74" y="106"/>
                </a:cxn>
                <a:cxn ang="0">
                  <a:pos x="73" y="119"/>
                </a:cxn>
                <a:cxn ang="0">
                  <a:pos x="69" y="135"/>
                </a:cxn>
                <a:cxn ang="0">
                  <a:pos x="64" y="150"/>
                </a:cxn>
                <a:cxn ang="0">
                  <a:pos x="61" y="166"/>
                </a:cxn>
                <a:cxn ang="0">
                  <a:pos x="61" y="177"/>
                </a:cxn>
                <a:cxn ang="0">
                  <a:pos x="66" y="189"/>
                </a:cxn>
                <a:cxn ang="0">
                  <a:pos x="79" y="195"/>
                </a:cxn>
                <a:cxn ang="0">
                  <a:pos x="81" y="501"/>
                </a:cxn>
                <a:cxn ang="0">
                  <a:pos x="78" y="509"/>
                </a:cxn>
                <a:cxn ang="0">
                  <a:pos x="75" y="515"/>
                </a:cxn>
                <a:cxn ang="0">
                  <a:pos x="70" y="521"/>
                </a:cxn>
                <a:cxn ang="0">
                  <a:pos x="66" y="526"/>
                </a:cxn>
                <a:cxn ang="0">
                  <a:pos x="57" y="528"/>
                </a:cxn>
                <a:cxn ang="0">
                  <a:pos x="52" y="525"/>
                </a:cxn>
                <a:cxn ang="0">
                  <a:pos x="49" y="517"/>
                </a:cxn>
                <a:cxn ang="0">
                  <a:pos x="47" y="505"/>
                </a:cxn>
                <a:cxn ang="0">
                  <a:pos x="47" y="436"/>
                </a:cxn>
                <a:cxn ang="0">
                  <a:pos x="45" y="368"/>
                </a:cxn>
                <a:cxn ang="0">
                  <a:pos x="45" y="301"/>
                </a:cxn>
                <a:cxn ang="0">
                  <a:pos x="49" y="231"/>
                </a:cxn>
                <a:cxn ang="0">
                  <a:pos x="41" y="227"/>
                </a:cxn>
                <a:cxn ang="0">
                  <a:pos x="35" y="220"/>
                </a:cxn>
                <a:cxn ang="0">
                  <a:pos x="32" y="212"/>
                </a:cxn>
                <a:cxn ang="0">
                  <a:pos x="29" y="202"/>
                </a:cxn>
                <a:cxn ang="0">
                  <a:pos x="28" y="189"/>
                </a:cxn>
                <a:cxn ang="0">
                  <a:pos x="29" y="173"/>
                </a:cxn>
                <a:cxn ang="0">
                  <a:pos x="33" y="160"/>
                </a:cxn>
                <a:cxn ang="0">
                  <a:pos x="36" y="146"/>
                </a:cxn>
                <a:cxn ang="0">
                  <a:pos x="39" y="135"/>
                </a:cxn>
                <a:cxn ang="0">
                  <a:pos x="39" y="123"/>
                </a:cxn>
                <a:cxn ang="0">
                  <a:pos x="34" y="116"/>
                </a:cxn>
                <a:cxn ang="0">
                  <a:pos x="23" y="110"/>
                </a:cxn>
                <a:cxn ang="0">
                  <a:pos x="15" y="89"/>
                </a:cxn>
                <a:cxn ang="0">
                  <a:pos x="7" y="64"/>
                </a:cxn>
                <a:cxn ang="0">
                  <a:pos x="3" y="38"/>
                </a:cxn>
                <a:cxn ang="0">
                  <a:pos x="0" y="11"/>
                </a:cxn>
                <a:cxn ang="0">
                  <a:pos x="6" y="4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9" y="6"/>
                </a:cxn>
                <a:cxn ang="0">
                  <a:pos x="33" y="17"/>
                </a:cxn>
                <a:cxn ang="0">
                  <a:pos x="36" y="31"/>
                </a:cxn>
                <a:cxn ang="0">
                  <a:pos x="40" y="44"/>
                </a:cxn>
                <a:cxn ang="0">
                  <a:pos x="44" y="58"/>
                </a:cxn>
                <a:cxn ang="0">
                  <a:pos x="49" y="69"/>
                </a:cxn>
                <a:cxn ang="0">
                  <a:pos x="53" y="79"/>
                </a:cxn>
                <a:cxn ang="0">
                  <a:pos x="61" y="89"/>
                </a:cxn>
                <a:cxn ang="0">
                  <a:pos x="70" y="92"/>
                </a:cxn>
              </a:cxnLst>
              <a:rect l="0" t="0" r="r" b="b"/>
              <a:pathLst>
                <a:path w="81" h="528">
                  <a:moveTo>
                    <a:pt x="70" y="92"/>
                  </a:moveTo>
                  <a:lnTo>
                    <a:pt x="74" y="106"/>
                  </a:lnTo>
                  <a:lnTo>
                    <a:pt x="73" y="119"/>
                  </a:lnTo>
                  <a:lnTo>
                    <a:pt x="69" y="135"/>
                  </a:lnTo>
                  <a:lnTo>
                    <a:pt x="64" y="150"/>
                  </a:lnTo>
                  <a:lnTo>
                    <a:pt x="61" y="166"/>
                  </a:lnTo>
                  <a:lnTo>
                    <a:pt x="61" y="177"/>
                  </a:lnTo>
                  <a:lnTo>
                    <a:pt x="66" y="189"/>
                  </a:lnTo>
                  <a:lnTo>
                    <a:pt x="79" y="195"/>
                  </a:lnTo>
                  <a:lnTo>
                    <a:pt x="81" y="501"/>
                  </a:lnTo>
                  <a:lnTo>
                    <a:pt x="78" y="509"/>
                  </a:lnTo>
                  <a:lnTo>
                    <a:pt x="75" y="515"/>
                  </a:lnTo>
                  <a:lnTo>
                    <a:pt x="70" y="521"/>
                  </a:lnTo>
                  <a:lnTo>
                    <a:pt x="66" y="526"/>
                  </a:lnTo>
                  <a:lnTo>
                    <a:pt x="57" y="528"/>
                  </a:lnTo>
                  <a:lnTo>
                    <a:pt x="52" y="525"/>
                  </a:lnTo>
                  <a:lnTo>
                    <a:pt x="49" y="517"/>
                  </a:lnTo>
                  <a:lnTo>
                    <a:pt x="47" y="505"/>
                  </a:lnTo>
                  <a:lnTo>
                    <a:pt x="47" y="436"/>
                  </a:lnTo>
                  <a:lnTo>
                    <a:pt x="45" y="368"/>
                  </a:lnTo>
                  <a:lnTo>
                    <a:pt x="45" y="301"/>
                  </a:lnTo>
                  <a:lnTo>
                    <a:pt x="49" y="231"/>
                  </a:lnTo>
                  <a:lnTo>
                    <a:pt x="41" y="227"/>
                  </a:lnTo>
                  <a:lnTo>
                    <a:pt x="35" y="220"/>
                  </a:lnTo>
                  <a:lnTo>
                    <a:pt x="32" y="212"/>
                  </a:lnTo>
                  <a:lnTo>
                    <a:pt x="29" y="202"/>
                  </a:lnTo>
                  <a:lnTo>
                    <a:pt x="28" y="189"/>
                  </a:lnTo>
                  <a:lnTo>
                    <a:pt x="29" y="173"/>
                  </a:lnTo>
                  <a:lnTo>
                    <a:pt x="33" y="160"/>
                  </a:lnTo>
                  <a:lnTo>
                    <a:pt x="36" y="146"/>
                  </a:lnTo>
                  <a:lnTo>
                    <a:pt x="39" y="135"/>
                  </a:lnTo>
                  <a:lnTo>
                    <a:pt x="39" y="123"/>
                  </a:lnTo>
                  <a:lnTo>
                    <a:pt x="34" y="116"/>
                  </a:lnTo>
                  <a:lnTo>
                    <a:pt x="23" y="110"/>
                  </a:lnTo>
                  <a:lnTo>
                    <a:pt x="15" y="89"/>
                  </a:lnTo>
                  <a:lnTo>
                    <a:pt x="7" y="64"/>
                  </a:lnTo>
                  <a:lnTo>
                    <a:pt x="3" y="38"/>
                  </a:lnTo>
                  <a:lnTo>
                    <a:pt x="0" y="11"/>
                  </a:lnTo>
                  <a:lnTo>
                    <a:pt x="6" y="4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33" y="17"/>
                  </a:lnTo>
                  <a:lnTo>
                    <a:pt x="36" y="31"/>
                  </a:lnTo>
                  <a:lnTo>
                    <a:pt x="40" y="44"/>
                  </a:lnTo>
                  <a:lnTo>
                    <a:pt x="44" y="58"/>
                  </a:lnTo>
                  <a:lnTo>
                    <a:pt x="49" y="69"/>
                  </a:lnTo>
                  <a:lnTo>
                    <a:pt x="53" y="79"/>
                  </a:lnTo>
                  <a:lnTo>
                    <a:pt x="61" y="89"/>
                  </a:lnTo>
                  <a:lnTo>
                    <a:pt x="7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45" name="Freeform 37"/>
            <p:cNvSpPr>
              <a:spLocks/>
            </p:cNvSpPr>
            <p:nvPr/>
          </p:nvSpPr>
          <p:spPr bwMode="auto">
            <a:xfrm flipH="1">
              <a:off x="3396" y="3253"/>
              <a:ext cx="1696" cy="614"/>
            </a:xfrm>
            <a:custGeom>
              <a:avLst/>
              <a:gdLst/>
              <a:ahLst/>
              <a:cxnLst>
                <a:cxn ang="0">
                  <a:pos x="241" y="766"/>
                </a:cxn>
                <a:cxn ang="0">
                  <a:pos x="401" y="755"/>
                </a:cxn>
                <a:cxn ang="0">
                  <a:pos x="558" y="731"/>
                </a:cxn>
                <a:cxn ang="0">
                  <a:pos x="663" y="712"/>
                </a:cxn>
                <a:cxn ang="0">
                  <a:pos x="686" y="679"/>
                </a:cxn>
                <a:cxn ang="0">
                  <a:pos x="749" y="691"/>
                </a:cxn>
                <a:cxn ang="0">
                  <a:pos x="813" y="691"/>
                </a:cxn>
                <a:cxn ang="0">
                  <a:pos x="879" y="687"/>
                </a:cxn>
                <a:cxn ang="0">
                  <a:pos x="937" y="679"/>
                </a:cxn>
                <a:cxn ang="0">
                  <a:pos x="981" y="654"/>
                </a:cxn>
                <a:cxn ang="0">
                  <a:pos x="1013" y="620"/>
                </a:cxn>
                <a:cxn ang="0">
                  <a:pos x="1110" y="623"/>
                </a:cxn>
                <a:cxn ang="0">
                  <a:pos x="1268" y="627"/>
                </a:cxn>
                <a:cxn ang="0">
                  <a:pos x="1406" y="625"/>
                </a:cxn>
                <a:cxn ang="0">
                  <a:pos x="1447" y="616"/>
                </a:cxn>
                <a:cxn ang="0">
                  <a:pos x="1496" y="548"/>
                </a:cxn>
                <a:cxn ang="0">
                  <a:pos x="1574" y="438"/>
                </a:cxn>
                <a:cxn ang="0">
                  <a:pos x="1644" y="338"/>
                </a:cxn>
                <a:cxn ang="0">
                  <a:pos x="1667" y="282"/>
                </a:cxn>
                <a:cxn ang="0">
                  <a:pos x="1646" y="197"/>
                </a:cxn>
                <a:cxn ang="0">
                  <a:pos x="1602" y="141"/>
                </a:cxn>
                <a:cxn ang="0">
                  <a:pos x="1600" y="91"/>
                </a:cxn>
                <a:cxn ang="0">
                  <a:pos x="1616" y="41"/>
                </a:cxn>
                <a:cxn ang="0">
                  <a:pos x="1661" y="18"/>
                </a:cxn>
                <a:cxn ang="0">
                  <a:pos x="1694" y="1220"/>
                </a:cxn>
                <a:cxn ang="0">
                  <a:pos x="895" y="1179"/>
                </a:cxn>
                <a:cxn ang="0">
                  <a:pos x="959" y="1139"/>
                </a:cxn>
                <a:cxn ang="0">
                  <a:pos x="1009" y="1164"/>
                </a:cxn>
                <a:cxn ang="0">
                  <a:pos x="1046" y="1164"/>
                </a:cxn>
                <a:cxn ang="0">
                  <a:pos x="1084" y="1127"/>
                </a:cxn>
                <a:cxn ang="0">
                  <a:pos x="1115" y="1069"/>
                </a:cxn>
                <a:cxn ang="0">
                  <a:pos x="1187" y="1036"/>
                </a:cxn>
                <a:cxn ang="0">
                  <a:pos x="1267" y="1015"/>
                </a:cxn>
                <a:cxn ang="0">
                  <a:pos x="1349" y="1000"/>
                </a:cxn>
                <a:cxn ang="0">
                  <a:pos x="1431" y="988"/>
                </a:cxn>
                <a:cxn ang="0">
                  <a:pos x="1475" y="955"/>
                </a:cxn>
                <a:cxn ang="0">
                  <a:pos x="1452" y="894"/>
                </a:cxn>
                <a:cxn ang="0">
                  <a:pos x="1430" y="832"/>
                </a:cxn>
                <a:cxn ang="0">
                  <a:pos x="1367" y="793"/>
                </a:cxn>
                <a:cxn ang="0">
                  <a:pos x="1301" y="749"/>
                </a:cxn>
                <a:cxn ang="0">
                  <a:pos x="1234" y="704"/>
                </a:cxn>
                <a:cxn ang="0">
                  <a:pos x="1167" y="660"/>
                </a:cxn>
                <a:cxn ang="0">
                  <a:pos x="1086" y="645"/>
                </a:cxn>
                <a:cxn ang="0">
                  <a:pos x="1004" y="664"/>
                </a:cxn>
                <a:cxn ang="0">
                  <a:pos x="926" y="703"/>
                </a:cxn>
                <a:cxn ang="0">
                  <a:pos x="853" y="757"/>
                </a:cxn>
                <a:cxn ang="0">
                  <a:pos x="801" y="764"/>
                </a:cxn>
                <a:cxn ang="0">
                  <a:pos x="759" y="787"/>
                </a:cxn>
                <a:cxn ang="0">
                  <a:pos x="732" y="778"/>
                </a:cxn>
                <a:cxn ang="0">
                  <a:pos x="645" y="757"/>
                </a:cxn>
                <a:cxn ang="0">
                  <a:pos x="546" y="757"/>
                </a:cxn>
                <a:cxn ang="0">
                  <a:pos x="450" y="778"/>
                </a:cxn>
                <a:cxn ang="0">
                  <a:pos x="359" y="822"/>
                </a:cxn>
                <a:cxn ang="0">
                  <a:pos x="313" y="890"/>
                </a:cxn>
                <a:cxn ang="0">
                  <a:pos x="308" y="980"/>
                </a:cxn>
                <a:cxn ang="0">
                  <a:pos x="294" y="1025"/>
                </a:cxn>
                <a:cxn ang="0">
                  <a:pos x="0" y="859"/>
                </a:cxn>
              </a:cxnLst>
              <a:rect l="0" t="0" r="r" b="b"/>
              <a:pathLst>
                <a:path w="1696" h="1227">
                  <a:moveTo>
                    <a:pt x="0" y="859"/>
                  </a:moveTo>
                  <a:lnTo>
                    <a:pt x="175" y="768"/>
                  </a:lnTo>
                  <a:lnTo>
                    <a:pt x="206" y="768"/>
                  </a:lnTo>
                  <a:lnTo>
                    <a:pt x="241" y="766"/>
                  </a:lnTo>
                  <a:lnTo>
                    <a:pt x="279" y="764"/>
                  </a:lnTo>
                  <a:lnTo>
                    <a:pt x="319" y="762"/>
                  </a:lnTo>
                  <a:lnTo>
                    <a:pt x="360" y="759"/>
                  </a:lnTo>
                  <a:lnTo>
                    <a:pt x="401" y="755"/>
                  </a:lnTo>
                  <a:lnTo>
                    <a:pt x="443" y="749"/>
                  </a:lnTo>
                  <a:lnTo>
                    <a:pt x="484" y="743"/>
                  </a:lnTo>
                  <a:lnTo>
                    <a:pt x="521" y="737"/>
                  </a:lnTo>
                  <a:lnTo>
                    <a:pt x="558" y="731"/>
                  </a:lnTo>
                  <a:lnTo>
                    <a:pt x="592" y="728"/>
                  </a:lnTo>
                  <a:lnTo>
                    <a:pt x="621" y="722"/>
                  </a:lnTo>
                  <a:lnTo>
                    <a:pt x="645" y="716"/>
                  </a:lnTo>
                  <a:lnTo>
                    <a:pt x="663" y="712"/>
                  </a:lnTo>
                  <a:lnTo>
                    <a:pt x="676" y="708"/>
                  </a:lnTo>
                  <a:lnTo>
                    <a:pt x="683" y="704"/>
                  </a:lnTo>
                  <a:lnTo>
                    <a:pt x="672" y="674"/>
                  </a:lnTo>
                  <a:lnTo>
                    <a:pt x="686" y="679"/>
                  </a:lnTo>
                  <a:lnTo>
                    <a:pt x="702" y="683"/>
                  </a:lnTo>
                  <a:lnTo>
                    <a:pt x="718" y="687"/>
                  </a:lnTo>
                  <a:lnTo>
                    <a:pt x="733" y="689"/>
                  </a:lnTo>
                  <a:lnTo>
                    <a:pt x="749" y="691"/>
                  </a:lnTo>
                  <a:lnTo>
                    <a:pt x="765" y="691"/>
                  </a:lnTo>
                  <a:lnTo>
                    <a:pt x="782" y="691"/>
                  </a:lnTo>
                  <a:lnTo>
                    <a:pt x="798" y="691"/>
                  </a:lnTo>
                  <a:lnTo>
                    <a:pt x="813" y="691"/>
                  </a:lnTo>
                  <a:lnTo>
                    <a:pt x="830" y="691"/>
                  </a:lnTo>
                  <a:lnTo>
                    <a:pt x="846" y="689"/>
                  </a:lnTo>
                  <a:lnTo>
                    <a:pt x="862" y="689"/>
                  </a:lnTo>
                  <a:lnTo>
                    <a:pt x="879" y="687"/>
                  </a:lnTo>
                  <a:lnTo>
                    <a:pt x="895" y="687"/>
                  </a:lnTo>
                  <a:lnTo>
                    <a:pt x="910" y="685"/>
                  </a:lnTo>
                  <a:lnTo>
                    <a:pt x="926" y="685"/>
                  </a:lnTo>
                  <a:lnTo>
                    <a:pt x="937" y="679"/>
                  </a:lnTo>
                  <a:lnTo>
                    <a:pt x="948" y="674"/>
                  </a:lnTo>
                  <a:lnTo>
                    <a:pt x="960" y="668"/>
                  </a:lnTo>
                  <a:lnTo>
                    <a:pt x="971" y="662"/>
                  </a:lnTo>
                  <a:lnTo>
                    <a:pt x="981" y="654"/>
                  </a:lnTo>
                  <a:lnTo>
                    <a:pt x="992" y="645"/>
                  </a:lnTo>
                  <a:lnTo>
                    <a:pt x="1000" y="633"/>
                  </a:lnTo>
                  <a:lnTo>
                    <a:pt x="1009" y="620"/>
                  </a:lnTo>
                  <a:lnTo>
                    <a:pt x="1013" y="620"/>
                  </a:lnTo>
                  <a:lnTo>
                    <a:pt x="1028" y="620"/>
                  </a:lnTo>
                  <a:lnTo>
                    <a:pt x="1049" y="622"/>
                  </a:lnTo>
                  <a:lnTo>
                    <a:pt x="1078" y="622"/>
                  </a:lnTo>
                  <a:lnTo>
                    <a:pt x="1110" y="623"/>
                  </a:lnTo>
                  <a:lnTo>
                    <a:pt x="1147" y="623"/>
                  </a:lnTo>
                  <a:lnTo>
                    <a:pt x="1187" y="625"/>
                  </a:lnTo>
                  <a:lnTo>
                    <a:pt x="1228" y="625"/>
                  </a:lnTo>
                  <a:lnTo>
                    <a:pt x="1268" y="627"/>
                  </a:lnTo>
                  <a:lnTo>
                    <a:pt x="1308" y="627"/>
                  </a:lnTo>
                  <a:lnTo>
                    <a:pt x="1344" y="627"/>
                  </a:lnTo>
                  <a:lnTo>
                    <a:pt x="1378" y="627"/>
                  </a:lnTo>
                  <a:lnTo>
                    <a:pt x="1406" y="625"/>
                  </a:lnTo>
                  <a:lnTo>
                    <a:pt x="1427" y="625"/>
                  </a:lnTo>
                  <a:lnTo>
                    <a:pt x="1440" y="622"/>
                  </a:lnTo>
                  <a:lnTo>
                    <a:pt x="1445" y="620"/>
                  </a:lnTo>
                  <a:lnTo>
                    <a:pt x="1447" y="616"/>
                  </a:lnTo>
                  <a:lnTo>
                    <a:pt x="1454" y="606"/>
                  </a:lnTo>
                  <a:lnTo>
                    <a:pt x="1465" y="591"/>
                  </a:lnTo>
                  <a:lnTo>
                    <a:pt x="1479" y="571"/>
                  </a:lnTo>
                  <a:lnTo>
                    <a:pt x="1496" y="548"/>
                  </a:lnTo>
                  <a:lnTo>
                    <a:pt x="1514" y="523"/>
                  </a:lnTo>
                  <a:lnTo>
                    <a:pt x="1533" y="496"/>
                  </a:lnTo>
                  <a:lnTo>
                    <a:pt x="1554" y="467"/>
                  </a:lnTo>
                  <a:lnTo>
                    <a:pt x="1574" y="438"/>
                  </a:lnTo>
                  <a:lnTo>
                    <a:pt x="1594" y="409"/>
                  </a:lnTo>
                  <a:lnTo>
                    <a:pt x="1612" y="382"/>
                  </a:lnTo>
                  <a:lnTo>
                    <a:pt x="1629" y="359"/>
                  </a:lnTo>
                  <a:lnTo>
                    <a:pt x="1644" y="338"/>
                  </a:lnTo>
                  <a:lnTo>
                    <a:pt x="1654" y="323"/>
                  </a:lnTo>
                  <a:lnTo>
                    <a:pt x="1662" y="311"/>
                  </a:lnTo>
                  <a:lnTo>
                    <a:pt x="1665" y="305"/>
                  </a:lnTo>
                  <a:lnTo>
                    <a:pt x="1667" y="282"/>
                  </a:lnTo>
                  <a:lnTo>
                    <a:pt x="1665" y="259"/>
                  </a:lnTo>
                  <a:lnTo>
                    <a:pt x="1662" y="236"/>
                  </a:lnTo>
                  <a:lnTo>
                    <a:pt x="1654" y="216"/>
                  </a:lnTo>
                  <a:lnTo>
                    <a:pt x="1646" y="197"/>
                  </a:lnTo>
                  <a:lnTo>
                    <a:pt x="1636" y="180"/>
                  </a:lnTo>
                  <a:lnTo>
                    <a:pt x="1625" y="164"/>
                  </a:lnTo>
                  <a:lnTo>
                    <a:pt x="1614" y="149"/>
                  </a:lnTo>
                  <a:lnTo>
                    <a:pt x="1602" y="141"/>
                  </a:lnTo>
                  <a:lnTo>
                    <a:pt x="1597" y="132"/>
                  </a:lnTo>
                  <a:lnTo>
                    <a:pt x="1595" y="120"/>
                  </a:lnTo>
                  <a:lnTo>
                    <a:pt x="1596" y="107"/>
                  </a:lnTo>
                  <a:lnTo>
                    <a:pt x="1600" y="91"/>
                  </a:lnTo>
                  <a:lnTo>
                    <a:pt x="1602" y="76"/>
                  </a:lnTo>
                  <a:lnTo>
                    <a:pt x="1605" y="60"/>
                  </a:lnTo>
                  <a:lnTo>
                    <a:pt x="1604" y="47"/>
                  </a:lnTo>
                  <a:lnTo>
                    <a:pt x="1616" y="41"/>
                  </a:lnTo>
                  <a:lnTo>
                    <a:pt x="1627" y="37"/>
                  </a:lnTo>
                  <a:lnTo>
                    <a:pt x="1639" y="29"/>
                  </a:lnTo>
                  <a:lnTo>
                    <a:pt x="1650" y="24"/>
                  </a:lnTo>
                  <a:lnTo>
                    <a:pt x="1661" y="18"/>
                  </a:lnTo>
                  <a:lnTo>
                    <a:pt x="1673" y="10"/>
                  </a:lnTo>
                  <a:lnTo>
                    <a:pt x="1684" y="6"/>
                  </a:lnTo>
                  <a:lnTo>
                    <a:pt x="1696" y="0"/>
                  </a:lnTo>
                  <a:lnTo>
                    <a:pt x="1694" y="1220"/>
                  </a:lnTo>
                  <a:lnTo>
                    <a:pt x="849" y="1220"/>
                  </a:lnTo>
                  <a:lnTo>
                    <a:pt x="864" y="1204"/>
                  </a:lnTo>
                  <a:lnTo>
                    <a:pt x="879" y="1191"/>
                  </a:lnTo>
                  <a:lnTo>
                    <a:pt x="895" y="1179"/>
                  </a:lnTo>
                  <a:lnTo>
                    <a:pt x="910" y="1167"/>
                  </a:lnTo>
                  <a:lnTo>
                    <a:pt x="926" y="1158"/>
                  </a:lnTo>
                  <a:lnTo>
                    <a:pt x="942" y="1146"/>
                  </a:lnTo>
                  <a:lnTo>
                    <a:pt x="959" y="1139"/>
                  </a:lnTo>
                  <a:lnTo>
                    <a:pt x="976" y="1129"/>
                  </a:lnTo>
                  <a:lnTo>
                    <a:pt x="987" y="1146"/>
                  </a:lnTo>
                  <a:lnTo>
                    <a:pt x="998" y="1156"/>
                  </a:lnTo>
                  <a:lnTo>
                    <a:pt x="1009" y="1164"/>
                  </a:lnTo>
                  <a:lnTo>
                    <a:pt x="1018" y="1167"/>
                  </a:lnTo>
                  <a:lnTo>
                    <a:pt x="1027" y="1167"/>
                  </a:lnTo>
                  <a:lnTo>
                    <a:pt x="1036" y="1166"/>
                  </a:lnTo>
                  <a:lnTo>
                    <a:pt x="1046" y="1164"/>
                  </a:lnTo>
                  <a:lnTo>
                    <a:pt x="1056" y="1162"/>
                  </a:lnTo>
                  <a:lnTo>
                    <a:pt x="1068" y="1154"/>
                  </a:lnTo>
                  <a:lnTo>
                    <a:pt x="1076" y="1142"/>
                  </a:lnTo>
                  <a:lnTo>
                    <a:pt x="1084" y="1127"/>
                  </a:lnTo>
                  <a:lnTo>
                    <a:pt x="1091" y="1112"/>
                  </a:lnTo>
                  <a:lnTo>
                    <a:pt x="1098" y="1094"/>
                  </a:lnTo>
                  <a:lnTo>
                    <a:pt x="1105" y="1081"/>
                  </a:lnTo>
                  <a:lnTo>
                    <a:pt x="1115" y="1069"/>
                  </a:lnTo>
                  <a:lnTo>
                    <a:pt x="1128" y="1063"/>
                  </a:lnTo>
                  <a:lnTo>
                    <a:pt x="1148" y="1054"/>
                  </a:lnTo>
                  <a:lnTo>
                    <a:pt x="1167" y="1044"/>
                  </a:lnTo>
                  <a:lnTo>
                    <a:pt x="1187" y="1036"/>
                  </a:lnTo>
                  <a:lnTo>
                    <a:pt x="1206" y="1030"/>
                  </a:lnTo>
                  <a:lnTo>
                    <a:pt x="1227" y="1025"/>
                  </a:lnTo>
                  <a:lnTo>
                    <a:pt x="1246" y="1019"/>
                  </a:lnTo>
                  <a:lnTo>
                    <a:pt x="1267" y="1015"/>
                  </a:lnTo>
                  <a:lnTo>
                    <a:pt x="1287" y="1009"/>
                  </a:lnTo>
                  <a:lnTo>
                    <a:pt x="1308" y="1005"/>
                  </a:lnTo>
                  <a:lnTo>
                    <a:pt x="1328" y="1003"/>
                  </a:lnTo>
                  <a:lnTo>
                    <a:pt x="1349" y="1000"/>
                  </a:lnTo>
                  <a:lnTo>
                    <a:pt x="1370" y="998"/>
                  </a:lnTo>
                  <a:lnTo>
                    <a:pt x="1390" y="994"/>
                  </a:lnTo>
                  <a:lnTo>
                    <a:pt x="1411" y="990"/>
                  </a:lnTo>
                  <a:lnTo>
                    <a:pt x="1431" y="988"/>
                  </a:lnTo>
                  <a:lnTo>
                    <a:pt x="1452" y="984"/>
                  </a:lnTo>
                  <a:lnTo>
                    <a:pt x="1462" y="978"/>
                  </a:lnTo>
                  <a:lnTo>
                    <a:pt x="1470" y="969"/>
                  </a:lnTo>
                  <a:lnTo>
                    <a:pt x="1475" y="955"/>
                  </a:lnTo>
                  <a:lnTo>
                    <a:pt x="1471" y="938"/>
                  </a:lnTo>
                  <a:lnTo>
                    <a:pt x="1463" y="926"/>
                  </a:lnTo>
                  <a:lnTo>
                    <a:pt x="1457" y="911"/>
                  </a:lnTo>
                  <a:lnTo>
                    <a:pt x="1452" y="894"/>
                  </a:lnTo>
                  <a:lnTo>
                    <a:pt x="1448" y="876"/>
                  </a:lnTo>
                  <a:lnTo>
                    <a:pt x="1444" y="859"/>
                  </a:lnTo>
                  <a:lnTo>
                    <a:pt x="1438" y="843"/>
                  </a:lnTo>
                  <a:lnTo>
                    <a:pt x="1430" y="832"/>
                  </a:lnTo>
                  <a:lnTo>
                    <a:pt x="1418" y="824"/>
                  </a:lnTo>
                  <a:lnTo>
                    <a:pt x="1401" y="814"/>
                  </a:lnTo>
                  <a:lnTo>
                    <a:pt x="1384" y="803"/>
                  </a:lnTo>
                  <a:lnTo>
                    <a:pt x="1367" y="793"/>
                  </a:lnTo>
                  <a:lnTo>
                    <a:pt x="1351" y="782"/>
                  </a:lnTo>
                  <a:lnTo>
                    <a:pt x="1335" y="772"/>
                  </a:lnTo>
                  <a:lnTo>
                    <a:pt x="1318" y="760"/>
                  </a:lnTo>
                  <a:lnTo>
                    <a:pt x="1301" y="749"/>
                  </a:lnTo>
                  <a:lnTo>
                    <a:pt x="1285" y="739"/>
                  </a:lnTo>
                  <a:lnTo>
                    <a:pt x="1268" y="728"/>
                  </a:lnTo>
                  <a:lnTo>
                    <a:pt x="1251" y="716"/>
                  </a:lnTo>
                  <a:lnTo>
                    <a:pt x="1234" y="704"/>
                  </a:lnTo>
                  <a:lnTo>
                    <a:pt x="1217" y="693"/>
                  </a:lnTo>
                  <a:lnTo>
                    <a:pt x="1201" y="683"/>
                  </a:lnTo>
                  <a:lnTo>
                    <a:pt x="1184" y="672"/>
                  </a:lnTo>
                  <a:lnTo>
                    <a:pt x="1167" y="660"/>
                  </a:lnTo>
                  <a:lnTo>
                    <a:pt x="1150" y="649"/>
                  </a:lnTo>
                  <a:lnTo>
                    <a:pt x="1128" y="645"/>
                  </a:lnTo>
                  <a:lnTo>
                    <a:pt x="1107" y="645"/>
                  </a:lnTo>
                  <a:lnTo>
                    <a:pt x="1086" y="645"/>
                  </a:lnTo>
                  <a:lnTo>
                    <a:pt x="1064" y="647"/>
                  </a:lnTo>
                  <a:lnTo>
                    <a:pt x="1044" y="652"/>
                  </a:lnTo>
                  <a:lnTo>
                    <a:pt x="1024" y="656"/>
                  </a:lnTo>
                  <a:lnTo>
                    <a:pt x="1004" y="664"/>
                  </a:lnTo>
                  <a:lnTo>
                    <a:pt x="984" y="672"/>
                  </a:lnTo>
                  <a:lnTo>
                    <a:pt x="965" y="681"/>
                  </a:lnTo>
                  <a:lnTo>
                    <a:pt x="946" y="691"/>
                  </a:lnTo>
                  <a:lnTo>
                    <a:pt x="926" y="703"/>
                  </a:lnTo>
                  <a:lnTo>
                    <a:pt x="908" y="716"/>
                  </a:lnTo>
                  <a:lnTo>
                    <a:pt x="890" y="730"/>
                  </a:lnTo>
                  <a:lnTo>
                    <a:pt x="872" y="743"/>
                  </a:lnTo>
                  <a:lnTo>
                    <a:pt x="853" y="757"/>
                  </a:lnTo>
                  <a:lnTo>
                    <a:pt x="835" y="772"/>
                  </a:lnTo>
                  <a:lnTo>
                    <a:pt x="824" y="764"/>
                  </a:lnTo>
                  <a:lnTo>
                    <a:pt x="812" y="762"/>
                  </a:lnTo>
                  <a:lnTo>
                    <a:pt x="801" y="764"/>
                  </a:lnTo>
                  <a:lnTo>
                    <a:pt x="790" y="770"/>
                  </a:lnTo>
                  <a:lnTo>
                    <a:pt x="779" y="776"/>
                  </a:lnTo>
                  <a:lnTo>
                    <a:pt x="769" y="782"/>
                  </a:lnTo>
                  <a:lnTo>
                    <a:pt x="759" y="787"/>
                  </a:lnTo>
                  <a:lnTo>
                    <a:pt x="748" y="789"/>
                  </a:lnTo>
                  <a:lnTo>
                    <a:pt x="743" y="787"/>
                  </a:lnTo>
                  <a:lnTo>
                    <a:pt x="739" y="784"/>
                  </a:lnTo>
                  <a:lnTo>
                    <a:pt x="732" y="778"/>
                  </a:lnTo>
                  <a:lnTo>
                    <a:pt x="719" y="768"/>
                  </a:lnTo>
                  <a:lnTo>
                    <a:pt x="695" y="762"/>
                  </a:lnTo>
                  <a:lnTo>
                    <a:pt x="670" y="759"/>
                  </a:lnTo>
                  <a:lnTo>
                    <a:pt x="645" y="757"/>
                  </a:lnTo>
                  <a:lnTo>
                    <a:pt x="621" y="755"/>
                  </a:lnTo>
                  <a:lnTo>
                    <a:pt x="595" y="755"/>
                  </a:lnTo>
                  <a:lnTo>
                    <a:pt x="571" y="755"/>
                  </a:lnTo>
                  <a:lnTo>
                    <a:pt x="546" y="757"/>
                  </a:lnTo>
                  <a:lnTo>
                    <a:pt x="521" y="760"/>
                  </a:lnTo>
                  <a:lnTo>
                    <a:pt x="497" y="764"/>
                  </a:lnTo>
                  <a:lnTo>
                    <a:pt x="473" y="770"/>
                  </a:lnTo>
                  <a:lnTo>
                    <a:pt x="450" y="778"/>
                  </a:lnTo>
                  <a:lnTo>
                    <a:pt x="426" y="787"/>
                  </a:lnTo>
                  <a:lnTo>
                    <a:pt x="403" y="797"/>
                  </a:lnTo>
                  <a:lnTo>
                    <a:pt x="381" y="809"/>
                  </a:lnTo>
                  <a:lnTo>
                    <a:pt x="359" y="822"/>
                  </a:lnTo>
                  <a:lnTo>
                    <a:pt x="337" y="838"/>
                  </a:lnTo>
                  <a:lnTo>
                    <a:pt x="323" y="851"/>
                  </a:lnTo>
                  <a:lnTo>
                    <a:pt x="315" y="868"/>
                  </a:lnTo>
                  <a:lnTo>
                    <a:pt x="313" y="890"/>
                  </a:lnTo>
                  <a:lnTo>
                    <a:pt x="312" y="913"/>
                  </a:lnTo>
                  <a:lnTo>
                    <a:pt x="313" y="936"/>
                  </a:lnTo>
                  <a:lnTo>
                    <a:pt x="312" y="959"/>
                  </a:lnTo>
                  <a:lnTo>
                    <a:pt x="308" y="980"/>
                  </a:lnTo>
                  <a:lnTo>
                    <a:pt x="300" y="1000"/>
                  </a:lnTo>
                  <a:lnTo>
                    <a:pt x="298" y="1005"/>
                  </a:lnTo>
                  <a:lnTo>
                    <a:pt x="296" y="1015"/>
                  </a:lnTo>
                  <a:lnTo>
                    <a:pt x="294" y="1025"/>
                  </a:lnTo>
                  <a:lnTo>
                    <a:pt x="295" y="1034"/>
                  </a:lnTo>
                  <a:lnTo>
                    <a:pt x="496" y="1227"/>
                  </a:lnTo>
                  <a:lnTo>
                    <a:pt x="0" y="1225"/>
                  </a:lnTo>
                  <a:lnTo>
                    <a:pt x="0" y="859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46" name="Freeform 38"/>
            <p:cNvSpPr>
              <a:spLocks/>
            </p:cNvSpPr>
            <p:nvPr/>
          </p:nvSpPr>
          <p:spPr bwMode="auto">
            <a:xfrm flipH="1">
              <a:off x="3973" y="3258"/>
              <a:ext cx="23" cy="18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18" y="37"/>
                </a:cxn>
                <a:cxn ang="0">
                  <a:pos x="12" y="33"/>
                </a:cxn>
                <a:cxn ang="0">
                  <a:pos x="5" y="2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14" y="10"/>
                </a:cxn>
                <a:cxn ang="0">
                  <a:pos x="20" y="19"/>
                </a:cxn>
                <a:cxn ang="0">
                  <a:pos x="23" y="29"/>
                </a:cxn>
              </a:cxnLst>
              <a:rect l="0" t="0" r="r" b="b"/>
              <a:pathLst>
                <a:path w="23" h="37">
                  <a:moveTo>
                    <a:pt x="23" y="29"/>
                  </a:moveTo>
                  <a:lnTo>
                    <a:pt x="18" y="37"/>
                  </a:lnTo>
                  <a:lnTo>
                    <a:pt x="12" y="33"/>
                  </a:lnTo>
                  <a:lnTo>
                    <a:pt x="5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10"/>
                  </a:lnTo>
                  <a:lnTo>
                    <a:pt x="20" y="19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rgbClr val="FF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47" name="Freeform 39"/>
            <p:cNvSpPr>
              <a:spLocks/>
            </p:cNvSpPr>
            <p:nvPr/>
          </p:nvSpPr>
          <p:spPr bwMode="auto">
            <a:xfrm flipH="1">
              <a:off x="3983" y="3274"/>
              <a:ext cx="39" cy="36"/>
            </a:xfrm>
            <a:custGeom>
              <a:avLst/>
              <a:gdLst/>
              <a:ahLst/>
              <a:cxnLst>
                <a:cxn ang="0">
                  <a:pos x="22" y="71"/>
                </a:cxn>
                <a:cxn ang="0">
                  <a:pos x="16" y="65"/>
                </a:cxn>
                <a:cxn ang="0">
                  <a:pos x="10" y="62"/>
                </a:cxn>
                <a:cxn ang="0">
                  <a:pos x="4" y="54"/>
                </a:cxn>
                <a:cxn ang="0">
                  <a:pos x="0" y="46"/>
                </a:cxn>
                <a:cxn ang="0">
                  <a:pos x="19" y="0"/>
                </a:cxn>
                <a:cxn ang="0">
                  <a:pos x="22" y="6"/>
                </a:cxn>
                <a:cxn ang="0">
                  <a:pos x="27" y="13"/>
                </a:cxn>
                <a:cxn ang="0">
                  <a:pos x="33" y="21"/>
                </a:cxn>
                <a:cxn ang="0">
                  <a:pos x="39" y="25"/>
                </a:cxn>
                <a:cxn ang="0">
                  <a:pos x="22" y="71"/>
                </a:cxn>
              </a:cxnLst>
              <a:rect l="0" t="0" r="r" b="b"/>
              <a:pathLst>
                <a:path w="39" h="71">
                  <a:moveTo>
                    <a:pt x="22" y="71"/>
                  </a:moveTo>
                  <a:lnTo>
                    <a:pt x="16" y="65"/>
                  </a:lnTo>
                  <a:lnTo>
                    <a:pt x="10" y="62"/>
                  </a:lnTo>
                  <a:lnTo>
                    <a:pt x="4" y="54"/>
                  </a:lnTo>
                  <a:lnTo>
                    <a:pt x="0" y="46"/>
                  </a:lnTo>
                  <a:lnTo>
                    <a:pt x="19" y="0"/>
                  </a:lnTo>
                  <a:lnTo>
                    <a:pt x="22" y="6"/>
                  </a:lnTo>
                  <a:lnTo>
                    <a:pt x="27" y="13"/>
                  </a:lnTo>
                  <a:lnTo>
                    <a:pt x="33" y="21"/>
                  </a:lnTo>
                  <a:lnTo>
                    <a:pt x="39" y="25"/>
                  </a:lnTo>
                  <a:lnTo>
                    <a:pt x="22" y="71"/>
                  </a:lnTo>
                  <a:close/>
                </a:path>
              </a:pathLst>
            </a:custGeom>
            <a:solidFill>
              <a:srgbClr val="FF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48" name="Freeform 40"/>
            <p:cNvSpPr>
              <a:spLocks/>
            </p:cNvSpPr>
            <p:nvPr/>
          </p:nvSpPr>
          <p:spPr bwMode="auto">
            <a:xfrm flipH="1">
              <a:off x="3531" y="3284"/>
              <a:ext cx="497" cy="104"/>
            </a:xfrm>
            <a:custGeom>
              <a:avLst/>
              <a:gdLst/>
              <a:ahLst/>
              <a:cxnLst>
                <a:cxn ang="0">
                  <a:pos x="497" y="2"/>
                </a:cxn>
                <a:cxn ang="0">
                  <a:pos x="296" y="208"/>
                </a:cxn>
                <a:cxn ang="0">
                  <a:pos x="45" y="201"/>
                </a:cxn>
                <a:cxn ang="0">
                  <a:pos x="40" y="191"/>
                </a:cxn>
                <a:cxn ang="0">
                  <a:pos x="35" y="185"/>
                </a:cxn>
                <a:cxn ang="0">
                  <a:pos x="31" y="181"/>
                </a:cxn>
                <a:cxn ang="0">
                  <a:pos x="25" y="180"/>
                </a:cxn>
                <a:cxn ang="0">
                  <a:pos x="18" y="180"/>
                </a:cxn>
                <a:cxn ang="0">
                  <a:pos x="12" y="181"/>
                </a:cxn>
                <a:cxn ang="0">
                  <a:pos x="6" y="183"/>
                </a:cxn>
                <a:cxn ang="0">
                  <a:pos x="0" y="187"/>
                </a:cxn>
                <a:cxn ang="0">
                  <a:pos x="3" y="172"/>
                </a:cxn>
                <a:cxn ang="0">
                  <a:pos x="8" y="162"/>
                </a:cxn>
                <a:cxn ang="0">
                  <a:pos x="14" y="160"/>
                </a:cxn>
                <a:cxn ang="0">
                  <a:pos x="21" y="160"/>
                </a:cxn>
                <a:cxn ang="0">
                  <a:pos x="29" y="162"/>
                </a:cxn>
                <a:cxn ang="0">
                  <a:pos x="37" y="164"/>
                </a:cxn>
                <a:cxn ang="0">
                  <a:pos x="45" y="162"/>
                </a:cxn>
                <a:cxn ang="0">
                  <a:pos x="52" y="158"/>
                </a:cxn>
                <a:cxn ang="0">
                  <a:pos x="75" y="154"/>
                </a:cxn>
                <a:cxn ang="0">
                  <a:pos x="97" y="147"/>
                </a:cxn>
                <a:cxn ang="0">
                  <a:pos x="118" y="131"/>
                </a:cxn>
                <a:cxn ang="0">
                  <a:pos x="137" y="110"/>
                </a:cxn>
                <a:cxn ang="0">
                  <a:pos x="154" y="87"/>
                </a:cxn>
                <a:cxn ang="0">
                  <a:pos x="170" y="60"/>
                </a:cxn>
                <a:cxn ang="0">
                  <a:pos x="183" y="31"/>
                </a:cxn>
                <a:cxn ang="0">
                  <a:pos x="194" y="0"/>
                </a:cxn>
                <a:cxn ang="0">
                  <a:pos x="497" y="2"/>
                </a:cxn>
              </a:cxnLst>
              <a:rect l="0" t="0" r="r" b="b"/>
              <a:pathLst>
                <a:path w="497" h="208">
                  <a:moveTo>
                    <a:pt x="497" y="2"/>
                  </a:moveTo>
                  <a:lnTo>
                    <a:pt x="296" y="208"/>
                  </a:lnTo>
                  <a:lnTo>
                    <a:pt x="45" y="201"/>
                  </a:lnTo>
                  <a:lnTo>
                    <a:pt x="40" y="191"/>
                  </a:lnTo>
                  <a:lnTo>
                    <a:pt x="35" y="185"/>
                  </a:lnTo>
                  <a:lnTo>
                    <a:pt x="31" y="181"/>
                  </a:lnTo>
                  <a:lnTo>
                    <a:pt x="25" y="180"/>
                  </a:lnTo>
                  <a:lnTo>
                    <a:pt x="18" y="180"/>
                  </a:lnTo>
                  <a:lnTo>
                    <a:pt x="12" y="181"/>
                  </a:lnTo>
                  <a:lnTo>
                    <a:pt x="6" y="183"/>
                  </a:lnTo>
                  <a:lnTo>
                    <a:pt x="0" y="187"/>
                  </a:lnTo>
                  <a:lnTo>
                    <a:pt x="3" y="172"/>
                  </a:lnTo>
                  <a:lnTo>
                    <a:pt x="8" y="162"/>
                  </a:lnTo>
                  <a:lnTo>
                    <a:pt x="14" y="160"/>
                  </a:lnTo>
                  <a:lnTo>
                    <a:pt x="21" y="160"/>
                  </a:lnTo>
                  <a:lnTo>
                    <a:pt x="29" y="162"/>
                  </a:lnTo>
                  <a:lnTo>
                    <a:pt x="37" y="164"/>
                  </a:lnTo>
                  <a:lnTo>
                    <a:pt x="45" y="162"/>
                  </a:lnTo>
                  <a:lnTo>
                    <a:pt x="52" y="158"/>
                  </a:lnTo>
                  <a:lnTo>
                    <a:pt x="75" y="154"/>
                  </a:lnTo>
                  <a:lnTo>
                    <a:pt x="97" y="147"/>
                  </a:lnTo>
                  <a:lnTo>
                    <a:pt x="118" y="131"/>
                  </a:lnTo>
                  <a:lnTo>
                    <a:pt x="137" y="110"/>
                  </a:lnTo>
                  <a:lnTo>
                    <a:pt x="154" y="87"/>
                  </a:lnTo>
                  <a:lnTo>
                    <a:pt x="170" y="60"/>
                  </a:lnTo>
                  <a:lnTo>
                    <a:pt x="183" y="31"/>
                  </a:lnTo>
                  <a:lnTo>
                    <a:pt x="194" y="0"/>
                  </a:lnTo>
                  <a:lnTo>
                    <a:pt x="497" y="2"/>
                  </a:lnTo>
                  <a:close/>
                </a:path>
              </a:pathLst>
            </a:custGeom>
            <a:solidFill>
              <a:srgbClr val="FF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49" name="Freeform 41"/>
            <p:cNvSpPr>
              <a:spLocks/>
            </p:cNvSpPr>
            <p:nvPr/>
          </p:nvSpPr>
          <p:spPr bwMode="auto">
            <a:xfrm flipH="1">
              <a:off x="3520" y="3302"/>
              <a:ext cx="210" cy="135"/>
            </a:xfrm>
            <a:custGeom>
              <a:avLst/>
              <a:gdLst/>
              <a:ahLst/>
              <a:cxnLst>
                <a:cxn ang="0">
                  <a:pos x="8" y="270"/>
                </a:cxn>
                <a:cxn ang="0">
                  <a:pos x="4" y="260"/>
                </a:cxn>
                <a:cxn ang="0">
                  <a:pos x="2" y="247"/>
                </a:cxn>
                <a:cxn ang="0">
                  <a:pos x="0" y="233"/>
                </a:cxn>
                <a:cxn ang="0">
                  <a:pos x="0" y="220"/>
                </a:cxn>
                <a:cxn ang="0">
                  <a:pos x="208" y="0"/>
                </a:cxn>
                <a:cxn ang="0">
                  <a:pos x="210" y="60"/>
                </a:cxn>
                <a:cxn ang="0">
                  <a:pos x="8" y="270"/>
                </a:cxn>
              </a:cxnLst>
              <a:rect l="0" t="0" r="r" b="b"/>
              <a:pathLst>
                <a:path w="210" h="270">
                  <a:moveTo>
                    <a:pt x="8" y="270"/>
                  </a:moveTo>
                  <a:lnTo>
                    <a:pt x="4" y="260"/>
                  </a:lnTo>
                  <a:lnTo>
                    <a:pt x="2" y="247"/>
                  </a:lnTo>
                  <a:lnTo>
                    <a:pt x="0" y="233"/>
                  </a:lnTo>
                  <a:lnTo>
                    <a:pt x="0" y="220"/>
                  </a:lnTo>
                  <a:lnTo>
                    <a:pt x="208" y="0"/>
                  </a:lnTo>
                  <a:lnTo>
                    <a:pt x="210" y="60"/>
                  </a:lnTo>
                  <a:lnTo>
                    <a:pt x="8" y="270"/>
                  </a:lnTo>
                  <a:close/>
                </a:path>
              </a:pathLst>
            </a:custGeom>
            <a:solidFill>
              <a:srgbClr val="FFF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50" name="Freeform 42"/>
            <p:cNvSpPr>
              <a:spLocks/>
            </p:cNvSpPr>
            <p:nvPr/>
          </p:nvSpPr>
          <p:spPr bwMode="auto">
            <a:xfrm flipH="1">
              <a:off x="3478" y="3342"/>
              <a:ext cx="552" cy="136"/>
            </a:xfrm>
            <a:custGeom>
              <a:avLst/>
              <a:gdLst/>
              <a:ahLst/>
              <a:cxnLst>
                <a:cxn ang="0">
                  <a:pos x="331" y="272"/>
                </a:cxn>
                <a:cxn ang="0">
                  <a:pos x="0" y="262"/>
                </a:cxn>
                <a:cxn ang="0">
                  <a:pos x="19" y="235"/>
                </a:cxn>
                <a:cxn ang="0">
                  <a:pos x="311" y="239"/>
                </a:cxn>
                <a:cxn ang="0">
                  <a:pos x="535" y="0"/>
                </a:cxn>
                <a:cxn ang="0">
                  <a:pos x="552" y="13"/>
                </a:cxn>
                <a:cxn ang="0">
                  <a:pos x="331" y="272"/>
                </a:cxn>
              </a:cxnLst>
              <a:rect l="0" t="0" r="r" b="b"/>
              <a:pathLst>
                <a:path w="552" h="272">
                  <a:moveTo>
                    <a:pt x="331" y="272"/>
                  </a:moveTo>
                  <a:lnTo>
                    <a:pt x="0" y="262"/>
                  </a:lnTo>
                  <a:lnTo>
                    <a:pt x="19" y="235"/>
                  </a:lnTo>
                  <a:lnTo>
                    <a:pt x="311" y="239"/>
                  </a:lnTo>
                  <a:lnTo>
                    <a:pt x="535" y="0"/>
                  </a:lnTo>
                  <a:lnTo>
                    <a:pt x="552" y="13"/>
                  </a:lnTo>
                  <a:lnTo>
                    <a:pt x="331" y="272"/>
                  </a:lnTo>
                  <a:close/>
                </a:path>
              </a:pathLst>
            </a:custGeom>
            <a:solidFill>
              <a:srgbClr val="FF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51" name="Freeform 43"/>
            <p:cNvSpPr>
              <a:spLocks/>
            </p:cNvSpPr>
            <p:nvPr/>
          </p:nvSpPr>
          <p:spPr bwMode="auto">
            <a:xfrm flipH="1">
              <a:off x="3457" y="3361"/>
              <a:ext cx="224" cy="177"/>
            </a:xfrm>
            <a:custGeom>
              <a:avLst/>
              <a:gdLst/>
              <a:ahLst/>
              <a:cxnLst>
                <a:cxn ang="0">
                  <a:pos x="223" y="66"/>
                </a:cxn>
                <a:cxn ang="0">
                  <a:pos x="16" y="353"/>
                </a:cxn>
                <a:cxn ang="0">
                  <a:pos x="18" y="328"/>
                </a:cxn>
                <a:cxn ang="0">
                  <a:pos x="16" y="303"/>
                </a:cxn>
                <a:cxn ang="0">
                  <a:pos x="8" y="280"/>
                </a:cxn>
                <a:cxn ang="0">
                  <a:pos x="0" y="259"/>
                </a:cxn>
                <a:cxn ang="0">
                  <a:pos x="207" y="0"/>
                </a:cxn>
                <a:cxn ang="0">
                  <a:pos x="214" y="14"/>
                </a:cxn>
                <a:cxn ang="0">
                  <a:pos x="220" y="29"/>
                </a:cxn>
                <a:cxn ang="0">
                  <a:pos x="224" y="49"/>
                </a:cxn>
                <a:cxn ang="0">
                  <a:pos x="223" y="66"/>
                </a:cxn>
              </a:cxnLst>
              <a:rect l="0" t="0" r="r" b="b"/>
              <a:pathLst>
                <a:path w="224" h="353">
                  <a:moveTo>
                    <a:pt x="223" y="66"/>
                  </a:moveTo>
                  <a:lnTo>
                    <a:pt x="16" y="353"/>
                  </a:lnTo>
                  <a:lnTo>
                    <a:pt x="18" y="328"/>
                  </a:lnTo>
                  <a:lnTo>
                    <a:pt x="16" y="303"/>
                  </a:lnTo>
                  <a:lnTo>
                    <a:pt x="8" y="280"/>
                  </a:lnTo>
                  <a:lnTo>
                    <a:pt x="0" y="259"/>
                  </a:lnTo>
                  <a:lnTo>
                    <a:pt x="207" y="0"/>
                  </a:lnTo>
                  <a:lnTo>
                    <a:pt x="214" y="14"/>
                  </a:lnTo>
                  <a:lnTo>
                    <a:pt x="220" y="29"/>
                  </a:lnTo>
                  <a:lnTo>
                    <a:pt x="224" y="49"/>
                  </a:lnTo>
                  <a:lnTo>
                    <a:pt x="223" y="66"/>
                  </a:lnTo>
                  <a:close/>
                </a:path>
              </a:pathLst>
            </a:custGeom>
            <a:solidFill>
              <a:srgbClr val="FF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52" name="Freeform 44"/>
            <p:cNvSpPr>
              <a:spLocks/>
            </p:cNvSpPr>
            <p:nvPr/>
          </p:nvSpPr>
          <p:spPr bwMode="auto">
            <a:xfrm flipH="1">
              <a:off x="4094" y="3360"/>
              <a:ext cx="42" cy="26"/>
            </a:xfrm>
            <a:custGeom>
              <a:avLst/>
              <a:gdLst/>
              <a:ahLst/>
              <a:cxnLst>
                <a:cxn ang="0">
                  <a:pos x="22" y="52"/>
                </a:cxn>
                <a:cxn ang="0">
                  <a:pos x="0" y="38"/>
                </a:cxn>
                <a:cxn ang="0">
                  <a:pos x="42" y="0"/>
                </a:cxn>
                <a:cxn ang="0">
                  <a:pos x="39" y="13"/>
                </a:cxn>
                <a:cxn ang="0">
                  <a:pos x="34" y="27"/>
                </a:cxn>
                <a:cxn ang="0">
                  <a:pos x="28" y="38"/>
                </a:cxn>
                <a:cxn ang="0">
                  <a:pos x="22" y="52"/>
                </a:cxn>
              </a:cxnLst>
              <a:rect l="0" t="0" r="r" b="b"/>
              <a:pathLst>
                <a:path w="42" h="52">
                  <a:moveTo>
                    <a:pt x="22" y="52"/>
                  </a:moveTo>
                  <a:lnTo>
                    <a:pt x="0" y="38"/>
                  </a:lnTo>
                  <a:lnTo>
                    <a:pt x="42" y="0"/>
                  </a:lnTo>
                  <a:lnTo>
                    <a:pt x="39" y="13"/>
                  </a:lnTo>
                  <a:lnTo>
                    <a:pt x="34" y="27"/>
                  </a:lnTo>
                  <a:lnTo>
                    <a:pt x="28" y="38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FF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53" name="Freeform 45"/>
            <p:cNvSpPr>
              <a:spLocks/>
            </p:cNvSpPr>
            <p:nvPr/>
          </p:nvSpPr>
          <p:spPr bwMode="auto">
            <a:xfrm flipH="1">
              <a:off x="4007" y="3396"/>
              <a:ext cx="421" cy="180"/>
            </a:xfrm>
            <a:custGeom>
              <a:avLst/>
              <a:gdLst/>
              <a:ahLst/>
              <a:cxnLst>
                <a:cxn ang="0">
                  <a:pos x="298" y="23"/>
                </a:cxn>
                <a:cxn ang="0">
                  <a:pos x="288" y="29"/>
                </a:cxn>
                <a:cxn ang="0">
                  <a:pos x="275" y="27"/>
                </a:cxn>
                <a:cxn ang="0">
                  <a:pos x="268" y="37"/>
                </a:cxn>
                <a:cxn ang="0">
                  <a:pos x="275" y="58"/>
                </a:cxn>
                <a:cxn ang="0">
                  <a:pos x="291" y="67"/>
                </a:cxn>
                <a:cxn ang="0">
                  <a:pos x="307" y="71"/>
                </a:cxn>
                <a:cxn ang="0">
                  <a:pos x="324" y="75"/>
                </a:cxn>
                <a:cxn ang="0">
                  <a:pos x="346" y="81"/>
                </a:cxn>
                <a:cxn ang="0">
                  <a:pos x="370" y="69"/>
                </a:cxn>
                <a:cxn ang="0">
                  <a:pos x="391" y="48"/>
                </a:cxn>
                <a:cxn ang="0">
                  <a:pos x="411" y="21"/>
                </a:cxn>
                <a:cxn ang="0">
                  <a:pos x="418" y="48"/>
                </a:cxn>
                <a:cxn ang="0">
                  <a:pos x="397" y="102"/>
                </a:cxn>
                <a:cxn ang="0">
                  <a:pos x="361" y="137"/>
                </a:cxn>
                <a:cxn ang="0">
                  <a:pos x="323" y="168"/>
                </a:cxn>
                <a:cxn ang="0">
                  <a:pos x="303" y="195"/>
                </a:cxn>
                <a:cxn ang="0">
                  <a:pos x="306" y="210"/>
                </a:cxn>
                <a:cxn ang="0">
                  <a:pos x="315" y="220"/>
                </a:cxn>
                <a:cxn ang="0">
                  <a:pos x="328" y="208"/>
                </a:cxn>
                <a:cxn ang="0">
                  <a:pos x="338" y="195"/>
                </a:cxn>
                <a:cxn ang="0">
                  <a:pos x="345" y="187"/>
                </a:cxn>
                <a:cxn ang="0">
                  <a:pos x="342" y="204"/>
                </a:cxn>
                <a:cxn ang="0">
                  <a:pos x="326" y="255"/>
                </a:cxn>
                <a:cxn ang="0">
                  <a:pos x="319" y="303"/>
                </a:cxn>
                <a:cxn ang="0">
                  <a:pos x="305" y="332"/>
                </a:cxn>
                <a:cxn ang="0">
                  <a:pos x="283" y="347"/>
                </a:cxn>
                <a:cxn ang="0">
                  <a:pos x="255" y="353"/>
                </a:cxn>
                <a:cxn ang="0">
                  <a:pos x="225" y="357"/>
                </a:cxn>
                <a:cxn ang="0">
                  <a:pos x="194" y="361"/>
                </a:cxn>
                <a:cxn ang="0">
                  <a:pos x="164" y="361"/>
                </a:cxn>
                <a:cxn ang="0">
                  <a:pos x="134" y="361"/>
                </a:cxn>
                <a:cxn ang="0">
                  <a:pos x="103" y="357"/>
                </a:cxn>
                <a:cxn ang="0">
                  <a:pos x="73" y="349"/>
                </a:cxn>
                <a:cxn ang="0">
                  <a:pos x="44" y="339"/>
                </a:cxn>
                <a:cxn ang="0">
                  <a:pos x="17" y="326"/>
                </a:cxn>
                <a:cxn ang="0">
                  <a:pos x="0" y="266"/>
                </a:cxn>
                <a:cxn ang="0">
                  <a:pos x="9" y="166"/>
                </a:cxn>
                <a:cxn ang="0">
                  <a:pos x="40" y="118"/>
                </a:cxn>
                <a:cxn ang="0">
                  <a:pos x="68" y="110"/>
                </a:cxn>
                <a:cxn ang="0">
                  <a:pos x="95" y="100"/>
                </a:cxn>
                <a:cxn ang="0">
                  <a:pos x="122" y="87"/>
                </a:cxn>
                <a:cxn ang="0">
                  <a:pos x="148" y="71"/>
                </a:cxn>
                <a:cxn ang="0">
                  <a:pos x="175" y="52"/>
                </a:cxn>
                <a:cxn ang="0">
                  <a:pos x="200" y="33"/>
                </a:cxn>
                <a:cxn ang="0">
                  <a:pos x="226" y="13"/>
                </a:cxn>
                <a:cxn ang="0">
                  <a:pos x="248" y="0"/>
                </a:cxn>
                <a:cxn ang="0">
                  <a:pos x="263" y="2"/>
                </a:cxn>
                <a:cxn ang="0">
                  <a:pos x="278" y="8"/>
                </a:cxn>
                <a:cxn ang="0">
                  <a:pos x="294" y="13"/>
                </a:cxn>
              </a:cxnLst>
              <a:rect l="0" t="0" r="r" b="b"/>
              <a:pathLst>
                <a:path w="421" h="361">
                  <a:moveTo>
                    <a:pt x="302" y="13"/>
                  </a:moveTo>
                  <a:lnTo>
                    <a:pt x="298" y="23"/>
                  </a:lnTo>
                  <a:lnTo>
                    <a:pt x="294" y="27"/>
                  </a:lnTo>
                  <a:lnTo>
                    <a:pt x="288" y="29"/>
                  </a:lnTo>
                  <a:lnTo>
                    <a:pt x="282" y="27"/>
                  </a:lnTo>
                  <a:lnTo>
                    <a:pt x="275" y="27"/>
                  </a:lnTo>
                  <a:lnTo>
                    <a:pt x="271" y="29"/>
                  </a:lnTo>
                  <a:lnTo>
                    <a:pt x="268" y="37"/>
                  </a:lnTo>
                  <a:lnTo>
                    <a:pt x="268" y="50"/>
                  </a:lnTo>
                  <a:lnTo>
                    <a:pt x="275" y="58"/>
                  </a:lnTo>
                  <a:lnTo>
                    <a:pt x="284" y="64"/>
                  </a:lnTo>
                  <a:lnTo>
                    <a:pt x="291" y="67"/>
                  </a:lnTo>
                  <a:lnTo>
                    <a:pt x="300" y="69"/>
                  </a:lnTo>
                  <a:lnTo>
                    <a:pt x="307" y="71"/>
                  </a:lnTo>
                  <a:lnTo>
                    <a:pt x="315" y="73"/>
                  </a:lnTo>
                  <a:lnTo>
                    <a:pt x="324" y="75"/>
                  </a:lnTo>
                  <a:lnTo>
                    <a:pt x="332" y="79"/>
                  </a:lnTo>
                  <a:lnTo>
                    <a:pt x="346" y="81"/>
                  </a:lnTo>
                  <a:lnTo>
                    <a:pt x="359" y="77"/>
                  </a:lnTo>
                  <a:lnTo>
                    <a:pt x="370" y="69"/>
                  </a:lnTo>
                  <a:lnTo>
                    <a:pt x="381" y="60"/>
                  </a:lnTo>
                  <a:lnTo>
                    <a:pt x="391" y="48"/>
                  </a:lnTo>
                  <a:lnTo>
                    <a:pt x="400" y="35"/>
                  </a:lnTo>
                  <a:lnTo>
                    <a:pt x="411" y="21"/>
                  </a:lnTo>
                  <a:lnTo>
                    <a:pt x="421" y="10"/>
                  </a:lnTo>
                  <a:lnTo>
                    <a:pt x="418" y="48"/>
                  </a:lnTo>
                  <a:lnTo>
                    <a:pt x="410" y="77"/>
                  </a:lnTo>
                  <a:lnTo>
                    <a:pt x="397" y="102"/>
                  </a:lnTo>
                  <a:lnTo>
                    <a:pt x="380" y="120"/>
                  </a:lnTo>
                  <a:lnTo>
                    <a:pt x="361" y="137"/>
                  </a:lnTo>
                  <a:lnTo>
                    <a:pt x="342" y="152"/>
                  </a:lnTo>
                  <a:lnTo>
                    <a:pt x="323" y="168"/>
                  </a:lnTo>
                  <a:lnTo>
                    <a:pt x="306" y="185"/>
                  </a:lnTo>
                  <a:lnTo>
                    <a:pt x="303" y="195"/>
                  </a:lnTo>
                  <a:lnTo>
                    <a:pt x="303" y="202"/>
                  </a:lnTo>
                  <a:lnTo>
                    <a:pt x="306" y="210"/>
                  </a:lnTo>
                  <a:lnTo>
                    <a:pt x="309" y="222"/>
                  </a:lnTo>
                  <a:lnTo>
                    <a:pt x="315" y="220"/>
                  </a:lnTo>
                  <a:lnTo>
                    <a:pt x="321" y="214"/>
                  </a:lnTo>
                  <a:lnTo>
                    <a:pt x="328" y="208"/>
                  </a:lnTo>
                  <a:lnTo>
                    <a:pt x="334" y="202"/>
                  </a:lnTo>
                  <a:lnTo>
                    <a:pt x="338" y="195"/>
                  </a:lnTo>
                  <a:lnTo>
                    <a:pt x="342" y="191"/>
                  </a:lnTo>
                  <a:lnTo>
                    <a:pt x="345" y="187"/>
                  </a:lnTo>
                  <a:lnTo>
                    <a:pt x="346" y="185"/>
                  </a:lnTo>
                  <a:lnTo>
                    <a:pt x="342" y="204"/>
                  </a:lnTo>
                  <a:lnTo>
                    <a:pt x="335" y="228"/>
                  </a:lnTo>
                  <a:lnTo>
                    <a:pt x="326" y="255"/>
                  </a:lnTo>
                  <a:lnTo>
                    <a:pt x="323" y="283"/>
                  </a:lnTo>
                  <a:lnTo>
                    <a:pt x="319" y="303"/>
                  </a:lnTo>
                  <a:lnTo>
                    <a:pt x="313" y="320"/>
                  </a:lnTo>
                  <a:lnTo>
                    <a:pt x="305" y="332"/>
                  </a:lnTo>
                  <a:lnTo>
                    <a:pt x="294" y="339"/>
                  </a:lnTo>
                  <a:lnTo>
                    <a:pt x="283" y="347"/>
                  </a:lnTo>
                  <a:lnTo>
                    <a:pt x="269" y="351"/>
                  </a:lnTo>
                  <a:lnTo>
                    <a:pt x="255" y="353"/>
                  </a:lnTo>
                  <a:lnTo>
                    <a:pt x="239" y="355"/>
                  </a:lnTo>
                  <a:lnTo>
                    <a:pt x="225" y="357"/>
                  </a:lnTo>
                  <a:lnTo>
                    <a:pt x="209" y="359"/>
                  </a:lnTo>
                  <a:lnTo>
                    <a:pt x="194" y="361"/>
                  </a:lnTo>
                  <a:lnTo>
                    <a:pt x="179" y="361"/>
                  </a:lnTo>
                  <a:lnTo>
                    <a:pt x="164" y="361"/>
                  </a:lnTo>
                  <a:lnTo>
                    <a:pt x="148" y="361"/>
                  </a:lnTo>
                  <a:lnTo>
                    <a:pt x="134" y="361"/>
                  </a:lnTo>
                  <a:lnTo>
                    <a:pt x="118" y="359"/>
                  </a:lnTo>
                  <a:lnTo>
                    <a:pt x="103" y="357"/>
                  </a:lnTo>
                  <a:lnTo>
                    <a:pt x="88" y="353"/>
                  </a:lnTo>
                  <a:lnTo>
                    <a:pt x="73" y="349"/>
                  </a:lnTo>
                  <a:lnTo>
                    <a:pt x="59" y="345"/>
                  </a:lnTo>
                  <a:lnTo>
                    <a:pt x="44" y="339"/>
                  </a:lnTo>
                  <a:lnTo>
                    <a:pt x="31" y="334"/>
                  </a:lnTo>
                  <a:lnTo>
                    <a:pt x="17" y="326"/>
                  </a:lnTo>
                  <a:lnTo>
                    <a:pt x="4" y="318"/>
                  </a:lnTo>
                  <a:lnTo>
                    <a:pt x="0" y="266"/>
                  </a:lnTo>
                  <a:lnTo>
                    <a:pt x="2" y="214"/>
                  </a:lnTo>
                  <a:lnTo>
                    <a:pt x="9" y="166"/>
                  </a:lnTo>
                  <a:lnTo>
                    <a:pt x="26" y="120"/>
                  </a:lnTo>
                  <a:lnTo>
                    <a:pt x="40" y="118"/>
                  </a:lnTo>
                  <a:lnTo>
                    <a:pt x="54" y="114"/>
                  </a:lnTo>
                  <a:lnTo>
                    <a:pt x="68" y="110"/>
                  </a:lnTo>
                  <a:lnTo>
                    <a:pt x="82" y="106"/>
                  </a:lnTo>
                  <a:lnTo>
                    <a:pt x="95" y="100"/>
                  </a:lnTo>
                  <a:lnTo>
                    <a:pt x="108" y="92"/>
                  </a:lnTo>
                  <a:lnTo>
                    <a:pt x="122" y="87"/>
                  </a:lnTo>
                  <a:lnTo>
                    <a:pt x="136" y="79"/>
                  </a:lnTo>
                  <a:lnTo>
                    <a:pt x="148" y="71"/>
                  </a:lnTo>
                  <a:lnTo>
                    <a:pt x="162" y="62"/>
                  </a:lnTo>
                  <a:lnTo>
                    <a:pt x="175" y="52"/>
                  </a:lnTo>
                  <a:lnTo>
                    <a:pt x="188" y="42"/>
                  </a:lnTo>
                  <a:lnTo>
                    <a:pt x="200" y="33"/>
                  </a:lnTo>
                  <a:lnTo>
                    <a:pt x="214" y="23"/>
                  </a:lnTo>
                  <a:lnTo>
                    <a:pt x="226" y="13"/>
                  </a:lnTo>
                  <a:lnTo>
                    <a:pt x="238" y="2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3" y="2"/>
                  </a:lnTo>
                  <a:lnTo>
                    <a:pt x="271" y="6"/>
                  </a:lnTo>
                  <a:lnTo>
                    <a:pt x="278" y="8"/>
                  </a:lnTo>
                  <a:lnTo>
                    <a:pt x="286" y="11"/>
                  </a:lnTo>
                  <a:lnTo>
                    <a:pt x="294" y="13"/>
                  </a:lnTo>
                  <a:lnTo>
                    <a:pt x="302" y="13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54" name="Freeform 46"/>
            <p:cNvSpPr>
              <a:spLocks/>
            </p:cNvSpPr>
            <p:nvPr/>
          </p:nvSpPr>
          <p:spPr bwMode="auto">
            <a:xfrm flipH="1">
              <a:off x="3751" y="3408"/>
              <a:ext cx="248" cy="36"/>
            </a:xfrm>
            <a:custGeom>
              <a:avLst/>
              <a:gdLst/>
              <a:ahLst/>
              <a:cxnLst>
                <a:cxn ang="0">
                  <a:pos x="248" y="73"/>
                </a:cxn>
                <a:cxn ang="0">
                  <a:pos x="0" y="71"/>
                </a:cxn>
                <a:cxn ang="0">
                  <a:pos x="5" y="56"/>
                </a:cxn>
                <a:cxn ang="0">
                  <a:pos x="9" y="37"/>
                </a:cxn>
                <a:cxn ang="0">
                  <a:pos x="11" y="19"/>
                </a:cxn>
                <a:cxn ang="0">
                  <a:pos x="14" y="2"/>
                </a:cxn>
                <a:cxn ang="0">
                  <a:pos x="28" y="2"/>
                </a:cxn>
                <a:cxn ang="0">
                  <a:pos x="43" y="0"/>
                </a:cxn>
                <a:cxn ang="0">
                  <a:pos x="57" y="0"/>
                </a:cxn>
                <a:cxn ang="0">
                  <a:pos x="72" y="0"/>
                </a:cxn>
                <a:cxn ang="0">
                  <a:pos x="86" y="0"/>
                </a:cxn>
                <a:cxn ang="0">
                  <a:pos x="101" y="0"/>
                </a:cxn>
                <a:cxn ang="0">
                  <a:pos x="115" y="2"/>
                </a:cxn>
                <a:cxn ang="0">
                  <a:pos x="130" y="2"/>
                </a:cxn>
                <a:cxn ang="0">
                  <a:pos x="145" y="2"/>
                </a:cxn>
                <a:cxn ang="0">
                  <a:pos x="159" y="2"/>
                </a:cxn>
                <a:cxn ang="0">
                  <a:pos x="174" y="4"/>
                </a:cxn>
                <a:cxn ang="0">
                  <a:pos x="188" y="4"/>
                </a:cxn>
                <a:cxn ang="0">
                  <a:pos x="203" y="4"/>
                </a:cxn>
                <a:cxn ang="0">
                  <a:pos x="217" y="6"/>
                </a:cxn>
                <a:cxn ang="0">
                  <a:pos x="232" y="6"/>
                </a:cxn>
                <a:cxn ang="0">
                  <a:pos x="246" y="6"/>
                </a:cxn>
                <a:cxn ang="0">
                  <a:pos x="248" y="73"/>
                </a:cxn>
              </a:cxnLst>
              <a:rect l="0" t="0" r="r" b="b"/>
              <a:pathLst>
                <a:path w="248" h="73">
                  <a:moveTo>
                    <a:pt x="248" y="73"/>
                  </a:moveTo>
                  <a:lnTo>
                    <a:pt x="0" y="71"/>
                  </a:lnTo>
                  <a:lnTo>
                    <a:pt x="5" y="56"/>
                  </a:lnTo>
                  <a:lnTo>
                    <a:pt x="9" y="37"/>
                  </a:lnTo>
                  <a:lnTo>
                    <a:pt x="11" y="19"/>
                  </a:lnTo>
                  <a:lnTo>
                    <a:pt x="14" y="2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101" y="0"/>
                  </a:lnTo>
                  <a:lnTo>
                    <a:pt x="115" y="2"/>
                  </a:lnTo>
                  <a:lnTo>
                    <a:pt x="130" y="2"/>
                  </a:lnTo>
                  <a:lnTo>
                    <a:pt x="145" y="2"/>
                  </a:lnTo>
                  <a:lnTo>
                    <a:pt x="159" y="2"/>
                  </a:lnTo>
                  <a:lnTo>
                    <a:pt x="174" y="4"/>
                  </a:lnTo>
                  <a:lnTo>
                    <a:pt x="188" y="4"/>
                  </a:lnTo>
                  <a:lnTo>
                    <a:pt x="203" y="4"/>
                  </a:lnTo>
                  <a:lnTo>
                    <a:pt x="217" y="6"/>
                  </a:lnTo>
                  <a:lnTo>
                    <a:pt x="232" y="6"/>
                  </a:lnTo>
                  <a:lnTo>
                    <a:pt x="246" y="6"/>
                  </a:lnTo>
                  <a:lnTo>
                    <a:pt x="248" y="73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55" name="Freeform 47"/>
            <p:cNvSpPr>
              <a:spLocks/>
            </p:cNvSpPr>
            <p:nvPr/>
          </p:nvSpPr>
          <p:spPr bwMode="auto">
            <a:xfrm flipH="1">
              <a:off x="3711" y="3493"/>
              <a:ext cx="369" cy="52"/>
            </a:xfrm>
            <a:custGeom>
              <a:avLst/>
              <a:gdLst/>
              <a:ahLst/>
              <a:cxnLst>
                <a:cxn ang="0">
                  <a:pos x="358" y="9"/>
                </a:cxn>
                <a:cxn ang="0">
                  <a:pos x="355" y="34"/>
                </a:cxn>
                <a:cxn ang="0">
                  <a:pos x="356" y="60"/>
                </a:cxn>
                <a:cxn ang="0">
                  <a:pos x="361" y="83"/>
                </a:cxn>
                <a:cxn ang="0">
                  <a:pos x="369" y="104"/>
                </a:cxn>
                <a:cxn ang="0">
                  <a:pos x="0" y="85"/>
                </a:cxn>
                <a:cxn ang="0">
                  <a:pos x="5" y="63"/>
                </a:cxn>
                <a:cxn ang="0">
                  <a:pos x="13" y="42"/>
                </a:cxn>
                <a:cxn ang="0">
                  <a:pos x="21" y="21"/>
                </a:cxn>
                <a:cxn ang="0">
                  <a:pos x="26" y="0"/>
                </a:cxn>
                <a:cxn ang="0">
                  <a:pos x="358" y="9"/>
                </a:cxn>
              </a:cxnLst>
              <a:rect l="0" t="0" r="r" b="b"/>
              <a:pathLst>
                <a:path w="369" h="104">
                  <a:moveTo>
                    <a:pt x="358" y="9"/>
                  </a:moveTo>
                  <a:lnTo>
                    <a:pt x="355" y="34"/>
                  </a:lnTo>
                  <a:lnTo>
                    <a:pt x="356" y="60"/>
                  </a:lnTo>
                  <a:lnTo>
                    <a:pt x="361" y="83"/>
                  </a:lnTo>
                  <a:lnTo>
                    <a:pt x="369" y="104"/>
                  </a:lnTo>
                  <a:lnTo>
                    <a:pt x="0" y="85"/>
                  </a:lnTo>
                  <a:lnTo>
                    <a:pt x="5" y="63"/>
                  </a:lnTo>
                  <a:lnTo>
                    <a:pt x="13" y="42"/>
                  </a:lnTo>
                  <a:lnTo>
                    <a:pt x="21" y="21"/>
                  </a:lnTo>
                  <a:lnTo>
                    <a:pt x="26" y="0"/>
                  </a:lnTo>
                  <a:lnTo>
                    <a:pt x="358" y="9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56" name="Freeform 48"/>
            <p:cNvSpPr>
              <a:spLocks/>
            </p:cNvSpPr>
            <p:nvPr/>
          </p:nvSpPr>
          <p:spPr bwMode="auto">
            <a:xfrm flipH="1">
              <a:off x="3687" y="3498"/>
              <a:ext cx="21" cy="46"/>
            </a:xfrm>
            <a:custGeom>
              <a:avLst/>
              <a:gdLst/>
              <a:ahLst/>
              <a:cxnLst>
                <a:cxn ang="0">
                  <a:pos x="21" y="52"/>
                </a:cxn>
                <a:cxn ang="0">
                  <a:pos x="16" y="91"/>
                </a:cxn>
                <a:cxn ang="0">
                  <a:pos x="7" y="70"/>
                </a:cxn>
                <a:cxn ang="0">
                  <a:pos x="1" y="49"/>
                </a:cxn>
                <a:cxn ang="0">
                  <a:pos x="0" y="24"/>
                </a:cxn>
                <a:cxn ang="0">
                  <a:pos x="3" y="0"/>
                </a:cxn>
                <a:cxn ang="0">
                  <a:pos x="11" y="8"/>
                </a:cxn>
                <a:cxn ang="0">
                  <a:pos x="16" y="22"/>
                </a:cxn>
                <a:cxn ang="0">
                  <a:pos x="20" y="37"/>
                </a:cxn>
                <a:cxn ang="0">
                  <a:pos x="21" y="52"/>
                </a:cxn>
              </a:cxnLst>
              <a:rect l="0" t="0" r="r" b="b"/>
              <a:pathLst>
                <a:path w="21" h="91">
                  <a:moveTo>
                    <a:pt x="21" y="52"/>
                  </a:moveTo>
                  <a:lnTo>
                    <a:pt x="16" y="91"/>
                  </a:lnTo>
                  <a:lnTo>
                    <a:pt x="7" y="70"/>
                  </a:lnTo>
                  <a:lnTo>
                    <a:pt x="1" y="49"/>
                  </a:lnTo>
                  <a:lnTo>
                    <a:pt x="0" y="24"/>
                  </a:lnTo>
                  <a:lnTo>
                    <a:pt x="3" y="0"/>
                  </a:lnTo>
                  <a:lnTo>
                    <a:pt x="11" y="8"/>
                  </a:lnTo>
                  <a:lnTo>
                    <a:pt x="16" y="22"/>
                  </a:lnTo>
                  <a:lnTo>
                    <a:pt x="20" y="37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57" name="Freeform 49"/>
            <p:cNvSpPr>
              <a:spLocks/>
            </p:cNvSpPr>
            <p:nvPr/>
          </p:nvSpPr>
          <p:spPr bwMode="auto">
            <a:xfrm flipH="1">
              <a:off x="3707" y="3596"/>
              <a:ext cx="585" cy="172"/>
            </a:xfrm>
            <a:custGeom>
              <a:avLst/>
              <a:gdLst/>
              <a:ahLst/>
              <a:cxnLst>
                <a:cxn ang="0">
                  <a:pos x="371" y="19"/>
                </a:cxn>
                <a:cxn ang="0">
                  <a:pos x="400" y="39"/>
                </a:cxn>
                <a:cxn ang="0">
                  <a:pos x="428" y="60"/>
                </a:cxn>
                <a:cxn ang="0">
                  <a:pos x="457" y="81"/>
                </a:cxn>
                <a:cxn ang="0">
                  <a:pos x="486" y="101"/>
                </a:cxn>
                <a:cxn ang="0">
                  <a:pos x="514" y="124"/>
                </a:cxn>
                <a:cxn ang="0">
                  <a:pos x="543" y="145"/>
                </a:cxn>
                <a:cxn ang="0">
                  <a:pos x="571" y="166"/>
                </a:cxn>
                <a:cxn ang="0">
                  <a:pos x="562" y="180"/>
                </a:cxn>
                <a:cxn ang="0">
                  <a:pos x="515" y="183"/>
                </a:cxn>
                <a:cxn ang="0">
                  <a:pos x="469" y="191"/>
                </a:cxn>
                <a:cxn ang="0">
                  <a:pos x="423" y="205"/>
                </a:cxn>
                <a:cxn ang="0">
                  <a:pos x="378" y="222"/>
                </a:cxn>
                <a:cxn ang="0">
                  <a:pos x="336" y="245"/>
                </a:cxn>
                <a:cxn ang="0">
                  <a:pos x="296" y="278"/>
                </a:cxn>
                <a:cxn ang="0">
                  <a:pos x="257" y="318"/>
                </a:cxn>
                <a:cxn ang="0">
                  <a:pos x="232" y="345"/>
                </a:cxn>
                <a:cxn ang="0">
                  <a:pos x="218" y="342"/>
                </a:cxn>
                <a:cxn ang="0">
                  <a:pos x="205" y="330"/>
                </a:cxn>
                <a:cxn ang="0">
                  <a:pos x="192" y="317"/>
                </a:cxn>
                <a:cxn ang="0">
                  <a:pos x="190" y="307"/>
                </a:cxn>
                <a:cxn ang="0">
                  <a:pos x="205" y="293"/>
                </a:cxn>
                <a:cxn ang="0">
                  <a:pos x="196" y="272"/>
                </a:cxn>
                <a:cxn ang="0">
                  <a:pos x="185" y="261"/>
                </a:cxn>
                <a:cxn ang="0">
                  <a:pos x="173" y="255"/>
                </a:cxn>
                <a:cxn ang="0">
                  <a:pos x="161" y="255"/>
                </a:cxn>
                <a:cxn ang="0">
                  <a:pos x="147" y="263"/>
                </a:cxn>
                <a:cxn ang="0">
                  <a:pos x="132" y="272"/>
                </a:cxn>
                <a:cxn ang="0">
                  <a:pos x="131" y="261"/>
                </a:cxn>
                <a:cxn ang="0">
                  <a:pos x="142" y="255"/>
                </a:cxn>
                <a:cxn ang="0">
                  <a:pos x="148" y="237"/>
                </a:cxn>
                <a:cxn ang="0">
                  <a:pos x="141" y="218"/>
                </a:cxn>
                <a:cxn ang="0">
                  <a:pos x="126" y="203"/>
                </a:cxn>
                <a:cxn ang="0">
                  <a:pos x="106" y="205"/>
                </a:cxn>
                <a:cxn ang="0">
                  <a:pos x="87" y="216"/>
                </a:cxn>
                <a:cxn ang="0">
                  <a:pos x="69" y="216"/>
                </a:cxn>
                <a:cxn ang="0">
                  <a:pos x="68" y="201"/>
                </a:cxn>
                <a:cxn ang="0">
                  <a:pos x="86" y="201"/>
                </a:cxn>
                <a:cxn ang="0">
                  <a:pos x="95" y="174"/>
                </a:cxn>
                <a:cxn ang="0">
                  <a:pos x="80" y="155"/>
                </a:cxn>
                <a:cxn ang="0">
                  <a:pos x="62" y="149"/>
                </a:cxn>
                <a:cxn ang="0">
                  <a:pos x="44" y="158"/>
                </a:cxn>
                <a:cxn ang="0">
                  <a:pos x="26" y="170"/>
                </a:cxn>
                <a:cxn ang="0">
                  <a:pos x="9" y="168"/>
                </a:cxn>
                <a:cxn ang="0">
                  <a:pos x="19" y="160"/>
                </a:cxn>
                <a:cxn ang="0">
                  <a:pos x="58" y="137"/>
                </a:cxn>
                <a:cxn ang="0">
                  <a:pos x="93" y="99"/>
                </a:cxn>
                <a:cxn ang="0">
                  <a:pos x="131" y="62"/>
                </a:cxn>
                <a:cxn ang="0">
                  <a:pos x="164" y="39"/>
                </a:cxn>
                <a:cxn ang="0">
                  <a:pos x="193" y="25"/>
                </a:cxn>
                <a:cxn ang="0">
                  <a:pos x="218" y="14"/>
                </a:cxn>
                <a:cxn ang="0">
                  <a:pos x="244" y="6"/>
                </a:cxn>
                <a:cxn ang="0">
                  <a:pos x="269" y="2"/>
                </a:cxn>
                <a:cxn ang="0">
                  <a:pos x="293" y="0"/>
                </a:cxn>
                <a:cxn ang="0">
                  <a:pos x="318" y="2"/>
                </a:cxn>
                <a:cxn ang="0">
                  <a:pos x="343" y="6"/>
                </a:cxn>
              </a:cxnLst>
              <a:rect l="0" t="0" r="r" b="b"/>
              <a:pathLst>
                <a:path w="585" h="345">
                  <a:moveTo>
                    <a:pt x="356" y="10"/>
                  </a:moveTo>
                  <a:lnTo>
                    <a:pt x="371" y="19"/>
                  </a:lnTo>
                  <a:lnTo>
                    <a:pt x="385" y="29"/>
                  </a:lnTo>
                  <a:lnTo>
                    <a:pt x="400" y="39"/>
                  </a:lnTo>
                  <a:lnTo>
                    <a:pt x="413" y="50"/>
                  </a:lnTo>
                  <a:lnTo>
                    <a:pt x="428" y="60"/>
                  </a:lnTo>
                  <a:lnTo>
                    <a:pt x="442" y="70"/>
                  </a:lnTo>
                  <a:lnTo>
                    <a:pt x="457" y="81"/>
                  </a:lnTo>
                  <a:lnTo>
                    <a:pt x="471" y="91"/>
                  </a:lnTo>
                  <a:lnTo>
                    <a:pt x="486" y="101"/>
                  </a:lnTo>
                  <a:lnTo>
                    <a:pt x="501" y="112"/>
                  </a:lnTo>
                  <a:lnTo>
                    <a:pt x="514" y="124"/>
                  </a:lnTo>
                  <a:lnTo>
                    <a:pt x="528" y="133"/>
                  </a:lnTo>
                  <a:lnTo>
                    <a:pt x="543" y="145"/>
                  </a:lnTo>
                  <a:lnTo>
                    <a:pt x="558" y="155"/>
                  </a:lnTo>
                  <a:lnTo>
                    <a:pt x="571" y="166"/>
                  </a:lnTo>
                  <a:lnTo>
                    <a:pt x="585" y="178"/>
                  </a:lnTo>
                  <a:lnTo>
                    <a:pt x="562" y="180"/>
                  </a:lnTo>
                  <a:lnTo>
                    <a:pt x="538" y="182"/>
                  </a:lnTo>
                  <a:lnTo>
                    <a:pt x="515" y="183"/>
                  </a:lnTo>
                  <a:lnTo>
                    <a:pt x="492" y="187"/>
                  </a:lnTo>
                  <a:lnTo>
                    <a:pt x="469" y="191"/>
                  </a:lnTo>
                  <a:lnTo>
                    <a:pt x="446" y="197"/>
                  </a:lnTo>
                  <a:lnTo>
                    <a:pt x="423" y="205"/>
                  </a:lnTo>
                  <a:lnTo>
                    <a:pt x="401" y="212"/>
                  </a:lnTo>
                  <a:lnTo>
                    <a:pt x="378" y="222"/>
                  </a:lnTo>
                  <a:lnTo>
                    <a:pt x="358" y="234"/>
                  </a:lnTo>
                  <a:lnTo>
                    <a:pt x="336" y="245"/>
                  </a:lnTo>
                  <a:lnTo>
                    <a:pt x="315" y="261"/>
                  </a:lnTo>
                  <a:lnTo>
                    <a:pt x="296" y="278"/>
                  </a:lnTo>
                  <a:lnTo>
                    <a:pt x="275" y="297"/>
                  </a:lnTo>
                  <a:lnTo>
                    <a:pt x="257" y="318"/>
                  </a:lnTo>
                  <a:lnTo>
                    <a:pt x="239" y="344"/>
                  </a:lnTo>
                  <a:lnTo>
                    <a:pt x="232" y="345"/>
                  </a:lnTo>
                  <a:lnTo>
                    <a:pt x="224" y="345"/>
                  </a:lnTo>
                  <a:lnTo>
                    <a:pt x="218" y="342"/>
                  </a:lnTo>
                  <a:lnTo>
                    <a:pt x="211" y="336"/>
                  </a:lnTo>
                  <a:lnTo>
                    <a:pt x="205" y="330"/>
                  </a:lnTo>
                  <a:lnTo>
                    <a:pt x="198" y="322"/>
                  </a:lnTo>
                  <a:lnTo>
                    <a:pt x="192" y="317"/>
                  </a:lnTo>
                  <a:lnTo>
                    <a:pt x="184" y="313"/>
                  </a:lnTo>
                  <a:lnTo>
                    <a:pt x="190" y="307"/>
                  </a:lnTo>
                  <a:lnTo>
                    <a:pt x="199" y="301"/>
                  </a:lnTo>
                  <a:lnTo>
                    <a:pt x="205" y="293"/>
                  </a:lnTo>
                  <a:lnTo>
                    <a:pt x="201" y="278"/>
                  </a:lnTo>
                  <a:lnTo>
                    <a:pt x="196" y="272"/>
                  </a:lnTo>
                  <a:lnTo>
                    <a:pt x="192" y="266"/>
                  </a:lnTo>
                  <a:lnTo>
                    <a:pt x="185" y="261"/>
                  </a:lnTo>
                  <a:lnTo>
                    <a:pt x="179" y="257"/>
                  </a:lnTo>
                  <a:lnTo>
                    <a:pt x="173" y="255"/>
                  </a:lnTo>
                  <a:lnTo>
                    <a:pt x="167" y="253"/>
                  </a:lnTo>
                  <a:lnTo>
                    <a:pt x="161" y="255"/>
                  </a:lnTo>
                  <a:lnTo>
                    <a:pt x="154" y="257"/>
                  </a:lnTo>
                  <a:lnTo>
                    <a:pt x="147" y="263"/>
                  </a:lnTo>
                  <a:lnTo>
                    <a:pt x="139" y="270"/>
                  </a:lnTo>
                  <a:lnTo>
                    <a:pt x="132" y="272"/>
                  </a:lnTo>
                  <a:lnTo>
                    <a:pt x="125" y="261"/>
                  </a:lnTo>
                  <a:lnTo>
                    <a:pt x="131" y="261"/>
                  </a:lnTo>
                  <a:lnTo>
                    <a:pt x="137" y="259"/>
                  </a:lnTo>
                  <a:lnTo>
                    <a:pt x="142" y="255"/>
                  </a:lnTo>
                  <a:lnTo>
                    <a:pt x="147" y="249"/>
                  </a:lnTo>
                  <a:lnTo>
                    <a:pt x="148" y="237"/>
                  </a:lnTo>
                  <a:lnTo>
                    <a:pt x="146" y="228"/>
                  </a:lnTo>
                  <a:lnTo>
                    <a:pt x="141" y="218"/>
                  </a:lnTo>
                  <a:lnTo>
                    <a:pt x="136" y="210"/>
                  </a:lnTo>
                  <a:lnTo>
                    <a:pt x="126" y="203"/>
                  </a:lnTo>
                  <a:lnTo>
                    <a:pt x="115" y="201"/>
                  </a:lnTo>
                  <a:lnTo>
                    <a:pt x="106" y="205"/>
                  </a:lnTo>
                  <a:lnTo>
                    <a:pt x="96" y="210"/>
                  </a:lnTo>
                  <a:lnTo>
                    <a:pt x="87" y="216"/>
                  </a:lnTo>
                  <a:lnTo>
                    <a:pt x="78" y="218"/>
                  </a:lnTo>
                  <a:lnTo>
                    <a:pt x="69" y="216"/>
                  </a:lnTo>
                  <a:lnTo>
                    <a:pt x="59" y="209"/>
                  </a:lnTo>
                  <a:lnTo>
                    <a:pt x="68" y="201"/>
                  </a:lnTo>
                  <a:lnTo>
                    <a:pt x="78" y="203"/>
                  </a:lnTo>
                  <a:lnTo>
                    <a:pt x="86" y="201"/>
                  </a:lnTo>
                  <a:lnTo>
                    <a:pt x="93" y="191"/>
                  </a:lnTo>
                  <a:lnTo>
                    <a:pt x="95" y="174"/>
                  </a:lnTo>
                  <a:lnTo>
                    <a:pt x="90" y="162"/>
                  </a:lnTo>
                  <a:lnTo>
                    <a:pt x="80" y="155"/>
                  </a:lnTo>
                  <a:lnTo>
                    <a:pt x="72" y="149"/>
                  </a:lnTo>
                  <a:lnTo>
                    <a:pt x="62" y="149"/>
                  </a:lnTo>
                  <a:lnTo>
                    <a:pt x="52" y="153"/>
                  </a:lnTo>
                  <a:lnTo>
                    <a:pt x="44" y="158"/>
                  </a:lnTo>
                  <a:lnTo>
                    <a:pt x="34" y="164"/>
                  </a:lnTo>
                  <a:lnTo>
                    <a:pt x="26" y="170"/>
                  </a:lnTo>
                  <a:lnTo>
                    <a:pt x="17" y="172"/>
                  </a:lnTo>
                  <a:lnTo>
                    <a:pt x="9" y="168"/>
                  </a:lnTo>
                  <a:lnTo>
                    <a:pt x="0" y="158"/>
                  </a:lnTo>
                  <a:lnTo>
                    <a:pt x="19" y="160"/>
                  </a:lnTo>
                  <a:lnTo>
                    <a:pt x="39" y="153"/>
                  </a:lnTo>
                  <a:lnTo>
                    <a:pt x="58" y="137"/>
                  </a:lnTo>
                  <a:lnTo>
                    <a:pt x="76" y="120"/>
                  </a:lnTo>
                  <a:lnTo>
                    <a:pt x="93" y="99"/>
                  </a:lnTo>
                  <a:lnTo>
                    <a:pt x="112" y="79"/>
                  </a:lnTo>
                  <a:lnTo>
                    <a:pt x="131" y="62"/>
                  </a:lnTo>
                  <a:lnTo>
                    <a:pt x="149" y="48"/>
                  </a:lnTo>
                  <a:lnTo>
                    <a:pt x="164" y="39"/>
                  </a:lnTo>
                  <a:lnTo>
                    <a:pt x="178" y="31"/>
                  </a:lnTo>
                  <a:lnTo>
                    <a:pt x="193" y="25"/>
                  </a:lnTo>
                  <a:lnTo>
                    <a:pt x="206" y="19"/>
                  </a:lnTo>
                  <a:lnTo>
                    <a:pt x="218" y="14"/>
                  </a:lnTo>
                  <a:lnTo>
                    <a:pt x="232" y="10"/>
                  </a:lnTo>
                  <a:lnTo>
                    <a:pt x="244" y="6"/>
                  </a:lnTo>
                  <a:lnTo>
                    <a:pt x="257" y="4"/>
                  </a:lnTo>
                  <a:lnTo>
                    <a:pt x="269" y="2"/>
                  </a:lnTo>
                  <a:lnTo>
                    <a:pt x="281" y="2"/>
                  </a:lnTo>
                  <a:lnTo>
                    <a:pt x="293" y="0"/>
                  </a:lnTo>
                  <a:lnTo>
                    <a:pt x="305" y="2"/>
                  </a:lnTo>
                  <a:lnTo>
                    <a:pt x="318" y="2"/>
                  </a:lnTo>
                  <a:lnTo>
                    <a:pt x="330" y="4"/>
                  </a:lnTo>
                  <a:lnTo>
                    <a:pt x="343" y="6"/>
                  </a:lnTo>
                  <a:lnTo>
                    <a:pt x="356" y="10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58" name="Freeform 50"/>
            <p:cNvSpPr>
              <a:spLocks/>
            </p:cNvSpPr>
            <p:nvPr/>
          </p:nvSpPr>
          <p:spPr bwMode="auto">
            <a:xfrm flipH="1">
              <a:off x="4108" y="3655"/>
              <a:ext cx="617" cy="206"/>
            </a:xfrm>
            <a:custGeom>
              <a:avLst/>
              <a:gdLst/>
              <a:ahLst/>
              <a:cxnLst>
                <a:cxn ang="0">
                  <a:pos x="370" y="29"/>
                </a:cxn>
                <a:cxn ang="0">
                  <a:pos x="364" y="60"/>
                </a:cxn>
                <a:cxn ang="0">
                  <a:pos x="369" y="77"/>
                </a:cxn>
                <a:cxn ang="0">
                  <a:pos x="377" y="85"/>
                </a:cxn>
                <a:cxn ang="0">
                  <a:pos x="387" y="87"/>
                </a:cxn>
                <a:cxn ang="0">
                  <a:pos x="398" y="85"/>
                </a:cxn>
                <a:cxn ang="0">
                  <a:pos x="404" y="73"/>
                </a:cxn>
                <a:cxn ang="0">
                  <a:pos x="412" y="60"/>
                </a:cxn>
                <a:cxn ang="0">
                  <a:pos x="422" y="58"/>
                </a:cxn>
                <a:cxn ang="0">
                  <a:pos x="433" y="63"/>
                </a:cxn>
                <a:cxn ang="0">
                  <a:pos x="433" y="83"/>
                </a:cxn>
                <a:cxn ang="0">
                  <a:pos x="421" y="96"/>
                </a:cxn>
                <a:cxn ang="0">
                  <a:pos x="426" y="117"/>
                </a:cxn>
                <a:cxn ang="0">
                  <a:pos x="434" y="131"/>
                </a:cxn>
                <a:cxn ang="0">
                  <a:pos x="445" y="141"/>
                </a:cxn>
                <a:cxn ang="0">
                  <a:pos x="456" y="144"/>
                </a:cxn>
                <a:cxn ang="0">
                  <a:pos x="465" y="133"/>
                </a:cxn>
                <a:cxn ang="0">
                  <a:pos x="472" y="112"/>
                </a:cxn>
                <a:cxn ang="0">
                  <a:pos x="483" y="108"/>
                </a:cxn>
                <a:cxn ang="0">
                  <a:pos x="492" y="116"/>
                </a:cxn>
                <a:cxn ang="0">
                  <a:pos x="494" y="125"/>
                </a:cxn>
                <a:cxn ang="0">
                  <a:pos x="490" y="139"/>
                </a:cxn>
                <a:cxn ang="0">
                  <a:pos x="488" y="144"/>
                </a:cxn>
                <a:cxn ang="0">
                  <a:pos x="483" y="150"/>
                </a:cxn>
                <a:cxn ang="0">
                  <a:pos x="483" y="170"/>
                </a:cxn>
                <a:cxn ang="0">
                  <a:pos x="500" y="193"/>
                </a:cxn>
                <a:cxn ang="0">
                  <a:pos x="512" y="197"/>
                </a:cxn>
                <a:cxn ang="0">
                  <a:pos x="520" y="193"/>
                </a:cxn>
                <a:cxn ang="0">
                  <a:pos x="525" y="175"/>
                </a:cxn>
                <a:cxn ang="0">
                  <a:pos x="539" y="164"/>
                </a:cxn>
                <a:cxn ang="0">
                  <a:pos x="555" y="166"/>
                </a:cxn>
                <a:cxn ang="0">
                  <a:pos x="546" y="183"/>
                </a:cxn>
                <a:cxn ang="0">
                  <a:pos x="543" y="208"/>
                </a:cxn>
                <a:cxn ang="0">
                  <a:pos x="562" y="224"/>
                </a:cxn>
                <a:cxn ang="0">
                  <a:pos x="581" y="216"/>
                </a:cxn>
                <a:cxn ang="0">
                  <a:pos x="599" y="208"/>
                </a:cxn>
                <a:cxn ang="0">
                  <a:pos x="617" y="218"/>
                </a:cxn>
                <a:cxn ang="0">
                  <a:pos x="576" y="225"/>
                </a:cxn>
                <a:cxn ang="0">
                  <a:pos x="536" y="237"/>
                </a:cxn>
                <a:cxn ang="0">
                  <a:pos x="497" y="254"/>
                </a:cxn>
                <a:cxn ang="0">
                  <a:pos x="460" y="278"/>
                </a:cxn>
                <a:cxn ang="0">
                  <a:pos x="423" y="305"/>
                </a:cxn>
                <a:cxn ang="0">
                  <a:pos x="388" y="335"/>
                </a:cxn>
                <a:cxn ang="0">
                  <a:pos x="353" y="370"/>
                </a:cxn>
                <a:cxn ang="0">
                  <a:pos x="320" y="411"/>
                </a:cxn>
                <a:cxn ang="0">
                  <a:pos x="20" y="67"/>
                </a:cxn>
                <a:cxn ang="0">
                  <a:pos x="57" y="46"/>
                </a:cxn>
                <a:cxn ang="0">
                  <a:pos x="96" y="31"/>
                </a:cxn>
                <a:cxn ang="0">
                  <a:pos x="136" y="17"/>
                </a:cxn>
                <a:cxn ang="0">
                  <a:pos x="176" y="8"/>
                </a:cxn>
                <a:cxn ang="0">
                  <a:pos x="219" y="2"/>
                </a:cxn>
                <a:cxn ang="0">
                  <a:pos x="261" y="0"/>
                </a:cxn>
                <a:cxn ang="0">
                  <a:pos x="307" y="4"/>
                </a:cxn>
                <a:cxn ang="0">
                  <a:pos x="336" y="8"/>
                </a:cxn>
                <a:cxn ang="0">
                  <a:pos x="348" y="9"/>
                </a:cxn>
                <a:cxn ang="0">
                  <a:pos x="360" y="13"/>
                </a:cxn>
                <a:cxn ang="0">
                  <a:pos x="372" y="21"/>
                </a:cxn>
              </a:cxnLst>
              <a:rect l="0" t="0" r="r" b="b"/>
              <a:pathLst>
                <a:path w="617" h="411">
                  <a:moveTo>
                    <a:pt x="377" y="25"/>
                  </a:moveTo>
                  <a:lnTo>
                    <a:pt x="370" y="29"/>
                  </a:lnTo>
                  <a:lnTo>
                    <a:pt x="365" y="42"/>
                  </a:lnTo>
                  <a:lnTo>
                    <a:pt x="364" y="60"/>
                  </a:lnTo>
                  <a:lnTo>
                    <a:pt x="365" y="71"/>
                  </a:lnTo>
                  <a:lnTo>
                    <a:pt x="369" y="77"/>
                  </a:lnTo>
                  <a:lnTo>
                    <a:pt x="372" y="81"/>
                  </a:lnTo>
                  <a:lnTo>
                    <a:pt x="377" y="85"/>
                  </a:lnTo>
                  <a:lnTo>
                    <a:pt x="382" y="85"/>
                  </a:lnTo>
                  <a:lnTo>
                    <a:pt x="387" y="87"/>
                  </a:lnTo>
                  <a:lnTo>
                    <a:pt x="392" y="85"/>
                  </a:lnTo>
                  <a:lnTo>
                    <a:pt x="398" y="85"/>
                  </a:lnTo>
                  <a:lnTo>
                    <a:pt x="403" y="83"/>
                  </a:lnTo>
                  <a:lnTo>
                    <a:pt x="404" y="73"/>
                  </a:lnTo>
                  <a:lnTo>
                    <a:pt x="408" y="67"/>
                  </a:lnTo>
                  <a:lnTo>
                    <a:pt x="412" y="60"/>
                  </a:lnTo>
                  <a:lnTo>
                    <a:pt x="416" y="54"/>
                  </a:lnTo>
                  <a:lnTo>
                    <a:pt x="422" y="58"/>
                  </a:lnTo>
                  <a:lnTo>
                    <a:pt x="428" y="60"/>
                  </a:lnTo>
                  <a:lnTo>
                    <a:pt x="433" y="63"/>
                  </a:lnTo>
                  <a:lnTo>
                    <a:pt x="438" y="69"/>
                  </a:lnTo>
                  <a:lnTo>
                    <a:pt x="433" y="83"/>
                  </a:lnTo>
                  <a:lnTo>
                    <a:pt x="426" y="89"/>
                  </a:lnTo>
                  <a:lnTo>
                    <a:pt x="421" y="96"/>
                  </a:lnTo>
                  <a:lnTo>
                    <a:pt x="421" y="110"/>
                  </a:lnTo>
                  <a:lnTo>
                    <a:pt x="426" y="117"/>
                  </a:lnTo>
                  <a:lnTo>
                    <a:pt x="429" y="125"/>
                  </a:lnTo>
                  <a:lnTo>
                    <a:pt x="434" y="131"/>
                  </a:lnTo>
                  <a:lnTo>
                    <a:pt x="439" y="137"/>
                  </a:lnTo>
                  <a:lnTo>
                    <a:pt x="445" y="141"/>
                  </a:lnTo>
                  <a:lnTo>
                    <a:pt x="450" y="143"/>
                  </a:lnTo>
                  <a:lnTo>
                    <a:pt x="456" y="144"/>
                  </a:lnTo>
                  <a:lnTo>
                    <a:pt x="461" y="143"/>
                  </a:lnTo>
                  <a:lnTo>
                    <a:pt x="465" y="133"/>
                  </a:lnTo>
                  <a:lnTo>
                    <a:pt x="468" y="121"/>
                  </a:lnTo>
                  <a:lnTo>
                    <a:pt x="472" y="112"/>
                  </a:lnTo>
                  <a:lnTo>
                    <a:pt x="478" y="104"/>
                  </a:lnTo>
                  <a:lnTo>
                    <a:pt x="483" y="108"/>
                  </a:lnTo>
                  <a:lnTo>
                    <a:pt x="488" y="112"/>
                  </a:lnTo>
                  <a:lnTo>
                    <a:pt x="492" y="116"/>
                  </a:lnTo>
                  <a:lnTo>
                    <a:pt x="497" y="119"/>
                  </a:lnTo>
                  <a:lnTo>
                    <a:pt x="494" y="125"/>
                  </a:lnTo>
                  <a:lnTo>
                    <a:pt x="491" y="131"/>
                  </a:lnTo>
                  <a:lnTo>
                    <a:pt x="490" y="139"/>
                  </a:lnTo>
                  <a:lnTo>
                    <a:pt x="490" y="146"/>
                  </a:lnTo>
                  <a:lnTo>
                    <a:pt x="488" y="144"/>
                  </a:lnTo>
                  <a:lnTo>
                    <a:pt x="485" y="146"/>
                  </a:lnTo>
                  <a:lnTo>
                    <a:pt x="483" y="150"/>
                  </a:lnTo>
                  <a:lnTo>
                    <a:pt x="480" y="154"/>
                  </a:lnTo>
                  <a:lnTo>
                    <a:pt x="483" y="170"/>
                  </a:lnTo>
                  <a:lnTo>
                    <a:pt x="490" y="183"/>
                  </a:lnTo>
                  <a:lnTo>
                    <a:pt x="500" y="193"/>
                  </a:lnTo>
                  <a:lnTo>
                    <a:pt x="508" y="200"/>
                  </a:lnTo>
                  <a:lnTo>
                    <a:pt x="512" y="197"/>
                  </a:lnTo>
                  <a:lnTo>
                    <a:pt x="517" y="195"/>
                  </a:lnTo>
                  <a:lnTo>
                    <a:pt x="520" y="193"/>
                  </a:lnTo>
                  <a:lnTo>
                    <a:pt x="522" y="185"/>
                  </a:lnTo>
                  <a:lnTo>
                    <a:pt x="525" y="175"/>
                  </a:lnTo>
                  <a:lnTo>
                    <a:pt x="531" y="170"/>
                  </a:lnTo>
                  <a:lnTo>
                    <a:pt x="539" y="164"/>
                  </a:lnTo>
                  <a:lnTo>
                    <a:pt x="545" y="154"/>
                  </a:lnTo>
                  <a:lnTo>
                    <a:pt x="555" y="166"/>
                  </a:lnTo>
                  <a:lnTo>
                    <a:pt x="553" y="175"/>
                  </a:lnTo>
                  <a:lnTo>
                    <a:pt x="546" y="183"/>
                  </a:lnTo>
                  <a:lnTo>
                    <a:pt x="540" y="191"/>
                  </a:lnTo>
                  <a:lnTo>
                    <a:pt x="543" y="208"/>
                  </a:lnTo>
                  <a:lnTo>
                    <a:pt x="553" y="220"/>
                  </a:lnTo>
                  <a:lnTo>
                    <a:pt x="562" y="224"/>
                  </a:lnTo>
                  <a:lnTo>
                    <a:pt x="571" y="222"/>
                  </a:lnTo>
                  <a:lnTo>
                    <a:pt x="581" y="216"/>
                  </a:lnTo>
                  <a:lnTo>
                    <a:pt x="589" y="212"/>
                  </a:lnTo>
                  <a:lnTo>
                    <a:pt x="599" y="208"/>
                  </a:lnTo>
                  <a:lnTo>
                    <a:pt x="608" y="210"/>
                  </a:lnTo>
                  <a:lnTo>
                    <a:pt x="617" y="218"/>
                  </a:lnTo>
                  <a:lnTo>
                    <a:pt x="597" y="222"/>
                  </a:lnTo>
                  <a:lnTo>
                    <a:pt x="576" y="225"/>
                  </a:lnTo>
                  <a:lnTo>
                    <a:pt x="555" y="231"/>
                  </a:lnTo>
                  <a:lnTo>
                    <a:pt x="536" y="237"/>
                  </a:lnTo>
                  <a:lnTo>
                    <a:pt x="517" y="247"/>
                  </a:lnTo>
                  <a:lnTo>
                    <a:pt x="497" y="254"/>
                  </a:lnTo>
                  <a:lnTo>
                    <a:pt x="478" y="266"/>
                  </a:lnTo>
                  <a:lnTo>
                    <a:pt x="460" y="278"/>
                  </a:lnTo>
                  <a:lnTo>
                    <a:pt x="442" y="291"/>
                  </a:lnTo>
                  <a:lnTo>
                    <a:pt x="423" y="305"/>
                  </a:lnTo>
                  <a:lnTo>
                    <a:pt x="405" y="320"/>
                  </a:lnTo>
                  <a:lnTo>
                    <a:pt x="388" y="335"/>
                  </a:lnTo>
                  <a:lnTo>
                    <a:pt x="370" y="353"/>
                  </a:lnTo>
                  <a:lnTo>
                    <a:pt x="353" y="370"/>
                  </a:lnTo>
                  <a:lnTo>
                    <a:pt x="337" y="389"/>
                  </a:lnTo>
                  <a:lnTo>
                    <a:pt x="320" y="411"/>
                  </a:lnTo>
                  <a:lnTo>
                    <a:pt x="0" y="79"/>
                  </a:lnTo>
                  <a:lnTo>
                    <a:pt x="20" y="67"/>
                  </a:lnTo>
                  <a:lnTo>
                    <a:pt x="38" y="58"/>
                  </a:lnTo>
                  <a:lnTo>
                    <a:pt x="57" y="46"/>
                  </a:lnTo>
                  <a:lnTo>
                    <a:pt x="77" y="38"/>
                  </a:lnTo>
                  <a:lnTo>
                    <a:pt x="96" y="31"/>
                  </a:lnTo>
                  <a:lnTo>
                    <a:pt x="116" y="23"/>
                  </a:lnTo>
                  <a:lnTo>
                    <a:pt x="136" y="17"/>
                  </a:lnTo>
                  <a:lnTo>
                    <a:pt x="156" y="11"/>
                  </a:lnTo>
                  <a:lnTo>
                    <a:pt x="176" y="8"/>
                  </a:lnTo>
                  <a:lnTo>
                    <a:pt x="197" y="4"/>
                  </a:lnTo>
                  <a:lnTo>
                    <a:pt x="219" y="2"/>
                  </a:lnTo>
                  <a:lnTo>
                    <a:pt x="239" y="0"/>
                  </a:lnTo>
                  <a:lnTo>
                    <a:pt x="261" y="0"/>
                  </a:lnTo>
                  <a:lnTo>
                    <a:pt x="284" y="2"/>
                  </a:lnTo>
                  <a:lnTo>
                    <a:pt x="307" y="4"/>
                  </a:lnTo>
                  <a:lnTo>
                    <a:pt x="330" y="6"/>
                  </a:lnTo>
                  <a:lnTo>
                    <a:pt x="336" y="8"/>
                  </a:lnTo>
                  <a:lnTo>
                    <a:pt x="342" y="8"/>
                  </a:lnTo>
                  <a:lnTo>
                    <a:pt x="348" y="9"/>
                  </a:lnTo>
                  <a:lnTo>
                    <a:pt x="354" y="11"/>
                  </a:lnTo>
                  <a:lnTo>
                    <a:pt x="360" y="13"/>
                  </a:lnTo>
                  <a:lnTo>
                    <a:pt x="366" y="17"/>
                  </a:lnTo>
                  <a:lnTo>
                    <a:pt x="372" y="21"/>
                  </a:lnTo>
                  <a:lnTo>
                    <a:pt x="377" y="25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59" name="Freeform 51"/>
            <p:cNvSpPr>
              <a:spLocks/>
            </p:cNvSpPr>
            <p:nvPr/>
          </p:nvSpPr>
          <p:spPr bwMode="auto">
            <a:xfrm flipH="1">
              <a:off x="4279" y="3658"/>
              <a:ext cx="57" cy="22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50" y="3"/>
                </a:cxn>
                <a:cxn ang="0">
                  <a:pos x="43" y="5"/>
                </a:cxn>
                <a:cxn ang="0">
                  <a:pos x="36" y="7"/>
                </a:cxn>
                <a:cxn ang="0">
                  <a:pos x="30" y="11"/>
                </a:cxn>
                <a:cxn ang="0">
                  <a:pos x="23" y="17"/>
                </a:cxn>
                <a:cxn ang="0">
                  <a:pos x="17" y="25"/>
                </a:cxn>
                <a:cxn ang="0">
                  <a:pos x="13" y="32"/>
                </a:cxn>
                <a:cxn ang="0">
                  <a:pos x="9" y="42"/>
                </a:cxn>
                <a:cxn ang="0">
                  <a:pos x="7" y="38"/>
                </a:cxn>
                <a:cxn ang="0">
                  <a:pos x="3" y="38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7" y="17"/>
                </a:cxn>
                <a:cxn ang="0">
                  <a:pos x="14" y="9"/>
                </a:cxn>
                <a:cxn ang="0">
                  <a:pos x="20" y="3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2" y="2"/>
                </a:cxn>
                <a:cxn ang="0">
                  <a:pos x="49" y="2"/>
                </a:cxn>
                <a:cxn ang="0">
                  <a:pos x="57" y="3"/>
                </a:cxn>
              </a:cxnLst>
              <a:rect l="0" t="0" r="r" b="b"/>
              <a:pathLst>
                <a:path w="57" h="42">
                  <a:moveTo>
                    <a:pt x="57" y="3"/>
                  </a:moveTo>
                  <a:lnTo>
                    <a:pt x="50" y="3"/>
                  </a:lnTo>
                  <a:lnTo>
                    <a:pt x="43" y="5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3" y="17"/>
                  </a:lnTo>
                  <a:lnTo>
                    <a:pt x="17" y="25"/>
                  </a:lnTo>
                  <a:lnTo>
                    <a:pt x="13" y="32"/>
                  </a:lnTo>
                  <a:lnTo>
                    <a:pt x="9" y="42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9" y="2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FFB2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0" name="Freeform 52"/>
            <p:cNvSpPr>
              <a:spLocks/>
            </p:cNvSpPr>
            <p:nvPr/>
          </p:nvSpPr>
          <p:spPr bwMode="auto">
            <a:xfrm flipH="1">
              <a:off x="4225" y="3685"/>
              <a:ext cx="52" cy="2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2"/>
                </a:cxn>
                <a:cxn ang="0">
                  <a:pos x="38" y="3"/>
                </a:cxn>
                <a:cxn ang="0">
                  <a:pos x="32" y="9"/>
                </a:cxn>
                <a:cxn ang="0">
                  <a:pos x="26" y="15"/>
                </a:cxn>
                <a:cxn ang="0">
                  <a:pos x="21" y="21"/>
                </a:cxn>
                <a:cxn ang="0">
                  <a:pos x="15" y="29"/>
                </a:cxn>
                <a:cxn ang="0">
                  <a:pos x="12" y="36"/>
                </a:cxn>
                <a:cxn ang="0">
                  <a:pos x="7" y="44"/>
                </a:cxn>
                <a:cxn ang="0">
                  <a:pos x="0" y="32"/>
                </a:cxn>
                <a:cxn ang="0">
                  <a:pos x="4" y="25"/>
                </a:cxn>
                <a:cxn ang="0">
                  <a:pos x="11" y="17"/>
                </a:cxn>
                <a:cxn ang="0">
                  <a:pos x="17" y="11"/>
                </a:cxn>
                <a:cxn ang="0">
                  <a:pos x="23" y="7"/>
                </a:cxn>
                <a:cxn ang="0">
                  <a:pos x="30" y="3"/>
                </a:cxn>
                <a:cxn ang="0">
                  <a:pos x="37" y="2"/>
                </a:cxn>
                <a:cxn ang="0">
                  <a:pos x="44" y="0"/>
                </a:cxn>
                <a:cxn ang="0">
                  <a:pos x="52" y="0"/>
                </a:cxn>
              </a:cxnLst>
              <a:rect l="0" t="0" r="r" b="b"/>
              <a:pathLst>
                <a:path w="52" h="44">
                  <a:moveTo>
                    <a:pt x="52" y="0"/>
                  </a:moveTo>
                  <a:lnTo>
                    <a:pt x="44" y="2"/>
                  </a:lnTo>
                  <a:lnTo>
                    <a:pt x="38" y="3"/>
                  </a:lnTo>
                  <a:lnTo>
                    <a:pt x="32" y="9"/>
                  </a:lnTo>
                  <a:lnTo>
                    <a:pt x="26" y="15"/>
                  </a:lnTo>
                  <a:lnTo>
                    <a:pt x="21" y="21"/>
                  </a:lnTo>
                  <a:lnTo>
                    <a:pt x="15" y="29"/>
                  </a:lnTo>
                  <a:lnTo>
                    <a:pt x="12" y="36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4" y="25"/>
                  </a:lnTo>
                  <a:lnTo>
                    <a:pt x="11" y="17"/>
                  </a:lnTo>
                  <a:lnTo>
                    <a:pt x="17" y="11"/>
                  </a:lnTo>
                  <a:lnTo>
                    <a:pt x="23" y="7"/>
                  </a:lnTo>
                  <a:lnTo>
                    <a:pt x="30" y="3"/>
                  </a:lnTo>
                  <a:lnTo>
                    <a:pt x="37" y="2"/>
                  </a:lnTo>
                  <a:lnTo>
                    <a:pt x="44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B2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1" name="Freeform 53"/>
            <p:cNvSpPr>
              <a:spLocks/>
            </p:cNvSpPr>
            <p:nvPr/>
          </p:nvSpPr>
          <p:spPr bwMode="auto">
            <a:xfrm flipH="1">
              <a:off x="3658" y="3703"/>
              <a:ext cx="358" cy="82"/>
            </a:xfrm>
            <a:custGeom>
              <a:avLst/>
              <a:gdLst/>
              <a:ahLst/>
              <a:cxnLst>
                <a:cxn ang="0">
                  <a:pos x="358" y="47"/>
                </a:cxn>
                <a:cxn ang="0">
                  <a:pos x="336" y="52"/>
                </a:cxn>
                <a:cxn ang="0">
                  <a:pos x="314" y="56"/>
                </a:cxn>
                <a:cxn ang="0">
                  <a:pos x="291" y="60"/>
                </a:cxn>
                <a:cxn ang="0">
                  <a:pos x="268" y="64"/>
                </a:cxn>
                <a:cxn ang="0">
                  <a:pos x="245" y="66"/>
                </a:cxn>
                <a:cxn ang="0">
                  <a:pos x="223" y="70"/>
                </a:cxn>
                <a:cxn ang="0">
                  <a:pos x="200" y="74"/>
                </a:cxn>
                <a:cxn ang="0">
                  <a:pos x="177" y="77"/>
                </a:cxn>
                <a:cxn ang="0">
                  <a:pos x="154" y="83"/>
                </a:cxn>
                <a:cxn ang="0">
                  <a:pos x="132" y="89"/>
                </a:cxn>
                <a:cxn ang="0">
                  <a:pos x="111" y="97"/>
                </a:cxn>
                <a:cxn ang="0">
                  <a:pos x="89" y="106"/>
                </a:cxn>
                <a:cxn ang="0">
                  <a:pos x="68" y="118"/>
                </a:cxn>
                <a:cxn ang="0">
                  <a:pos x="48" y="131"/>
                </a:cxn>
                <a:cxn ang="0">
                  <a:pos x="28" y="147"/>
                </a:cxn>
                <a:cxn ang="0">
                  <a:pos x="10" y="164"/>
                </a:cxn>
                <a:cxn ang="0">
                  <a:pos x="0" y="153"/>
                </a:cxn>
                <a:cxn ang="0">
                  <a:pos x="16" y="131"/>
                </a:cxn>
                <a:cxn ang="0">
                  <a:pos x="33" y="110"/>
                </a:cxn>
                <a:cxn ang="0">
                  <a:pos x="50" y="93"/>
                </a:cxn>
                <a:cxn ang="0">
                  <a:pos x="68" y="77"/>
                </a:cxn>
                <a:cxn ang="0">
                  <a:pos x="88" y="64"/>
                </a:cxn>
                <a:cxn ang="0">
                  <a:pos x="107" y="52"/>
                </a:cxn>
                <a:cxn ang="0">
                  <a:pos x="128" y="43"/>
                </a:cxn>
                <a:cxn ang="0">
                  <a:pos x="148" y="35"/>
                </a:cxn>
                <a:cxn ang="0">
                  <a:pos x="169" y="27"/>
                </a:cxn>
                <a:cxn ang="0">
                  <a:pos x="191" y="22"/>
                </a:cxn>
                <a:cxn ang="0">
                  <a:pos x="212" y="18"/>
                </a:cxn>
                <a:cxn ang="0">
                  <a:pos x="234" y="14"/>
                </a:cxn>
                <a:cxn ang="0">
                  <a:pos x="256" y="12"/>
                </a:cxn>
                <a:cxn ang="0">
                  <a:pos x="278" y="10"/>
                </a:cxn>
                <a:cxn ang="0">
                  <a:pos x="301" y="8"/>
                </a:cxn>
                <a:cxn ang="0">
                  <a:pos x="323" y="8"/>
                </a:cxn>
                <a:cxn ang="0">
                  <a:pos x="335" y="0"/>
                </a:cxn>
                <a:cxn ang="0">
                  <a:pos x="345" y="12"/>
                </a:cxn>
                <a:cxn ang="0">
                  <a:pos x="351" y="31"/>
                </a:cxn>
                <a:cxn ang="0">
                  <a:pos x="358" y="47"/>
                </a:cxn>
              </a:cxnLst>
              <a:rect l="0" t="0" r="r" b="b"/>
              <a:pathLst>
                <a:path w="358" h="164">
                  <a:moveTo>
                    <a:pt x="358" y="47"/>
                  </a:moveTo>
                  <a:lnTo>
                    <a:pt x="336" y="52"/>
                  </a:lnTo>
                  <a:lnTo>
                    <a:pt x="314" y="56"/>
                  </a:lnTo>
                  <a:lnTo>
                    <a:pt x="291" y="60"/>
                  </a:lnTo>
                  <a:lnTo>
                    <a:pt x="268" y="64"/>
                  </a:lnTo>
                  <a:lnTo>
                    <a:pt x="245" y="66"/>
                  </a:lnTo>
                  <a:lnTo>
                    <a:pt x="223" y="70"/>
                  </a:lnTo>
                  <a:lnTo>
                    <a:pt x="200" y="74"/>
                  </a:lnTo>
                  <a:lnTo>
                    <a:pt x="177" y="77"/>
                  </a:lnTo>
                  <a:lnTo>
                    <a:pt x="154" y="83"/>
                  </a:lnTo>
                  <a:lnTo>
                    <a:pt x="132" y="89"/>
                  </a:lnTo>
                  <a:lnTo>
                    <a:pt x="111" y="97"/>
                  </a:lnTo>
                  <a:lnTo>
                    <a:pt x="89" y="106"/>
                  </a:lnTo>
                  <a:lnTo>
                    <a:pt x="68" y="118"/>
                  </a:lnTo>
                  <a:lnTo>
                    <a:pt x="48" y="131"/>
                  </a:lnTo>
                  <a:lnTo>
                    <a:pt x="28" y="147"/>
                  </a:lnTo>
                  <a:lnTo>
                    <a:pt x="10" y="164"/>
                  </a:lnTo>
                  <a:lnTo>
                    <a:pt x="0" y="153"/>
                  </a:lnTo>
                  <a:lnTo>
                    <a:pt x="16" y="131"/>
                  </a:lnTo>
                  <a:lnTo>
                    <a:pt x="33" y="110"/>
                  </a:lnTo>
                  <a:lnTo>
                    <a:pt x="50" y="93"/>
                  </a:lnTo>
                  <a:lnTo>
                    <a:pt x="68" y="77"/>
                  </a:lnTo>
                  <a:lnTo>
                    <a:pt x="88" y="64"/>
                  </a:lnTo>
                  <a:lnTo>
                    <a:pt x="107" y="52"/>
                  </a:lnTo>
                  <a:lnTo>
                    <a:pt x="128" y="43"/>
                  </a:lnTo>
                  <a:lnTo>
                    <a:pt x="148" y="35"/>
                  </a:lnTo>
                  <a:lnTo>
                    <a:pt x="169" y="27"/>
                  </a:lnTo>
                  <a:lnTo>
                    <a:pt x="191" y="22"/>
                  </a:lnTo>
                  <a:lnTo>
                    <a:pt x="212" y="18"/>
                  </a:lnTo>
                  <a:lnTo>
                    <a:pt x="234" y="14"/>
                  </a:lnTo>
                  <a:lnTo>
                    <a:pt x="256" y="12"/>
                  </a:lnTo>
                  <a:lnTo>
                    <a:pt x="278" y="10"/>
                  </a:lnTo>
                  <a:lnTo>
                    <a:pt x="301" y="8"/>
                  </a:lnTo>
                  <a:lnTo>
                    <a:pt x="323" y="8"/>
                  </a:lnTo>
                  <a:lnTo>
                    <a:pt x="335" y="0"/>
                  </a:lnTo>
                  <a:lnTo>
                    <a:pt x="345" y="12"/>
                  </a:lnTo>
                  <a:lnTo>
                    <a:pt x="351" y="31"/>
                  </a:lnTo>
                  <a:lnTo>
                    <a:pt x="358" y="47"/>
                  </a:lnTo>
                  <a:close/>
                </a:path>
              </a:pathLst>
            </a:custGeom>
            <a:solidFill>
              <a:srgbClr val="FFF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2" name="Freeform 54"/>
            <p:cNvSpPr>
              <a:spLocks/>
            </p:cNvSpPr>
            <p:nvPr/>
          </p:nvSpPr>
          <p:spPr bwMode="auto">
            <a:xfrm flipH="1">
              <a:off x="4173" y="3711"/>
              <a:ext cx="39" cy="20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3" y="4"/>
                </a:cxn>
                <a:cxn ang="0">
                  <a:pos x="28" y="7"/>
                </a:cxn>
                <a:cxn ang="0">
                  <a:pos x="23" y="9"/>
                </a:cxn>
                <a:cxn ang="0">
                  <a:pos x="18" y="13"/>
                </a:cxn>
                <a:cxn ang="0">
                  <a:pos x="13" y="19"/>
                </a:cxn>
                <a:cxn ang="0">
                  <a:pos x="9" y="25"/>
                </a:cxn>
                <a:cxn ang="0">
                  <a:pos x="5" y="31"/>
                </a:cxn>
                <a:cxn ang="0">
                  <a:pos x="0" y="38"/>
                </a:cxn>
                <a:cxn ang="0">
                  <a:pos x="0" y="29"/>
                </a:cxn>
                <a:cxn ang="0">
                  <a:pos x="1" y="21"/>
                </a:cxn>
                <a:cxn ang="0">
                  <a:pos x="5" y="13"/>
                </a:cxn>
                <a:cxn ang="0">
                  <a:pos x="11" y="7"/>
                </a:cxn>
                <a:cxn ang="0">
                  <a:pos x="17" y="4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39" y="2"/>
                </a:cxn>
              </a:cxnLst>
              <a:rect l="0" t="0" r="r" b="b"/>
              <a:pathLst>
                <a:path w="39" h="38">
                  <a:moveTo>
                    <a:pt x="39" y="2"/>
                  </a:moveTo>
                  <a:lnTo>
                    <a:pt x="33" y="4"/>
                  </a:lnTo>
                  <a:lnTo>
                    <a:pt x="28" y="7"/>
                  </a:lnTo>
                  <a:lnTo>
                    <a:pt x="23" y="9"/>
                  </a:lnTo>
                  <a:lnTo>
                    <a:pt x="18" y="13"/>
                  </a:lnTo>
                  <a:lnTo>
                    <a:pt x="13" y="19"/>
                  </a:lnTo>
                  <a:lnTo>
                    <a:pt x="9" y="25"/>
                  </a:lnTo>
                  <a:lnTo>
                    <a:pt x="5" y="31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1" y="21"/>
                  </a:lnTo>
                  <a:lnTo>
                    <a:pt x="5" y="13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FFB2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3" name="Freeform 55"/>
            <p:cNvSpPr>
              <a:spLocks/>
            </p:cNvSpPr>
            <p:nvPr/>
          </p:nvSpPr>
          <p:spPr bwMode="auto">
            <a:xfrm flipH="1">
              <a:off x="4405" y="3713"/>
              <a:ext cx="361" cy="215"/>
            </a:xfrm>
            <a:custGeom>
              <a:avLst/>
              <a:gdLst/>
              <a:ahLst/>
              <a:cxnLst>
                <a:cxn ang="0">
                  <a:pos x="354" y="351"/>
                </a:cxn>
                <a:cxn ang="0">
                  <a:pos x="358" y="368"/>
                </a:cxn>
                <a:cxn ang="0">
                  <a:pos x="359" y="387"/>
                </a:cxn>
                <a:cxn ang="0">
                  <a:pos x="360" y="408"/>
                </a:cxn>
                <a:cxn ang="0">
                  <a:pos x="361" y="430"/>
                </a:cxn>
                <a:cxn ang="0">
                  <a:pos x="0" y="90"/>
                </a:cxn>
                <a:cxn ang="0">
                  <a:pos x="3" y="69"/>
                </a:cxn>
                <a:cxn ang="0">
                  <a:pos x="8" y="46"/>
                </a:cxn>
                <a:cxn ang="0">
                  <a:pos x="11" y="23"/>
                </a:cxn>
                <a:cxn ang="0">
                  <a:pos x="11" y="0"/>
                </a:cxn>
                <a:cxn ang="0">
                  <a:pos x="15" y="3"/>
                </a:cxn>
                <a:cxn ang="0">
                  <a:pos x="24" y="13"/>
                </a:cxn>
                <a:cxn ang="0">
                  <a:pos x="39" y="27"/>
                </a:cxn>
                <a:cxn ang="0">
                  <a:pos x="58" y="48"/>
                </a:cxn>
                <a:cxn ang="0">
                  <a:pos x="81" y="71"/>
                </a:cxn>
                <a:cxn ang="0">
                  <a:pos x="107" y="96"/>
                </a:cxn>
                <a:cxn ang="0">
                  <a:pos x="136" y="125"/>
                </a:cxn>
                <a:cxn ang="0">
                  <a:pos x="165" y="156"/>
                </a:cxn>
                <a:cxn ang="0">
                  <a:pos x="195" y="187"/>
                </a:cxn>
                <a:cxn ang="0">
                  <a:pos x="224" y="218"/>
                </a:cxn>
                <a:cxn ang="0">
                  <a:pos x="254" y="246"/>
                </a:cxn>
                <a:cxn ang="0">
                  <a:pos x="280" y="273"/>
                </a:cxn>
                <a:cxn ang="0">
                  <a:pos x="304" y="299"/>
                </a:cxn>
                <a:cxn ang="0">
                  <a:pos x="326" y="320"/>
                </a:cxn>
                <a:cxn ang="0">
                  <a:pos x="342" y="339"/>
                </a:cxn>
                <a:cxn ang="0">
                  <a:pos x="354" y="351"/>
                </a:cxn>
              </a:cxnLst>
              <a:rect l="0" t="0" r="r" b="b"/>
              <a:pathLst>
                <a:path w="361" h="430">
                  <a:moveTo>
                    <a:pt x="354" y="351"/>
                  </a:moveTo>
                  <a:lnTo>
                    <a:pt x="358" y="368"/>
                  </a:lnTo>
                  <a:lnTo>
                    <a:pt x="359" y="387"/>
                  </a:lnTo>
                  <a:lnTo>
                    <a:pt x="360" y="408"/>
                  </a:lnTo>
                  <a:lnTo>
                    <a:pt x="361" y="430"/>
                  </a:lnTo>
                  <a:lnTo>
                    <a:pt x="0" y="90"/>
                  </a:lnTo>
                  <a:lnTo>
                    <a:pt x="3" y="69"/>
                  </a:lnTo>
                  <a:lnTo>
                    <a:pt x="8" y="46"/>
                  </a:lnTo>
                  <a:lnTo>
                    <a:pt x="11" y="23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24" y="13"/>
                  </a:lnTo>
                  <a:lnTo>
                    <a:pt x="39" y="27"/>
                  </a:lnTo>
                  <a:lnTo>
                    <a:pt x="58" y="48"/>
                  </a:lnTo>
                  <a:lnTo>
                    <a:pt x="81" y="71"/>
                  </a:lnTo>
                  <a:lnTo>
                    <a:pt x="107" y="96"/>
                  </a:lnTo>
                  <a:lnTo>
                    <a:pt x="136" y="125"/>
                  </a:lnTo>
                  <a:lnTo>
                    <a:pt x="165" y="156"/>
                  </a:lnTo>
                  <a:lnTo>
                    <a:pt x="195" y="187"/>
                  </a:lnTo>
                  <a:lnTo>
                    <a:pt x="224" y="218"/>
                  </a:lnTo>
                  <a:lnTo>
                    <a:pt x="254" y="246"/>
                  </a:lnTo>
                  <a:lnTo>
                    <a:pt x="280" y="273"/>
                  </a:lnTo>
                  <a:lnTo>
                    <a:pt x="304" y="299"/>
                  </a:lnTo>
                  <a:lnTo>
                    <a:pt x="326" y="320"/>
                  </a:lnTo>
                  <a:lnTo>
                    <a:pt x="342" y="339"/>
                  </a:lnTo>
                  <a:lnTo>
                    <a:pt x="354" y="351"/>
                  </a:lnTo>
                  <a:close/>
                </a:path>
              </a:pathLst>
            </a:custGeom>
            <a:solidFill>
              <a:srgbClr val="FFF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4" name="Freeform 56"/>
            <p:cNvSpPr>
              <a:spLocks/>
            </p:cNvSpPr>
            <p:nvPr/>
          </p:nvSpPr>
          <p:spPr bwMode="auto">
            <a:xfrm flipH="1">
              <a:off x="4121" y="3735"/>
              <a:ext cx="34" cy="1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" y="11"/>
                </a:cxn>
                <a:cxn ang="0">
                  <a:pos x="12" y="4"/>
                </a:cxn>
                <a:cxn ang="0">
                  <a:pos x="23" y="2"/>
                </a:cxn>
                <a:cxn ang="0">
                  <a:pos x="34" y="0"/>
                </a:cxn>
                <a:cxn ang="0">
                  <a:pos x="0" y="25"/>
                </a:cxn>
              </a:cxnLst>
              <a:rect l="0" t="0" r="r" b="b"/>
              <a:pathLst>
                <a:path w="34" h="25">
                  <a:moveTo>
                    <a:pt x="0" y="25"/>
                  </a:moveTo>
                  <a:lnTo>
                    <a:pt x="2" y="11"/>
                  </a:lnTo>
                  <a:lnTo>
                    <a:pt x="12" y="4"/>
                  </a:lnTo>
                  <a:lnTo>
                    <a:pt x="23" y="2"/>
                  </a:lnTo>
                  <a:lnTo>
                    <a:pt x="3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B2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5" name="Freeform 57"/>
            <p:cNvSpPr>
              <a:spLocks/>
            </p:cNvSpPr>
            <p:nvPr/>
          </p:nvSpPr>
          <p:spPr bwMode="auto">
            <a:xfrm flipH="1">
              <a:off x="4100" y="3783"/>
              <a:ext cx="283" cy="141"/>
            </a:xfrm>
            <a:custGeom>
              <a:avLst/>
              <a:gdLst/>
              <a:ahLst/>
              <a:cxnLst>
                <a:cxn ang="0">
                  <a:pos x="283" y="0"/>
                </a:cxn>
                <a:cxn ang="0">
                  <a:pos x="274" y="16"/>
                </a:cxn>
                <a:cxn ang="0">
                  <a:pos x="264" y="29"/>
                </a:cxn>
                <a:cxn ang="0">
                  <a:pos x="253" y="37"/>
                </a:cxn>
                <a:cxn ang="0">
                  <a:pos x="241" y="43"/>
                </a:cxn>
                <a:cxn ang="0">
                  <a:pos x="229" y="49"/>
                </a:cxn>
                <a:cxn ang="0">
                  <a:pos x="216" y="51"/>
                </a:cxn>
                <a:cxn ang="0">
                  <a:pos x="203" y="54"/>
                </a:cxn>
                <a:cxn ang="0">
                  <a:pos x="190" y="60"/>
                </a:cxn>
                <a:cxn ang="0">
                  <a:pos x="166" y="81"/>
                </a:cxn>
                <a:cxn ang="0">
                  <a:pos x="143" y="105"/>
                </a:cxn>
                <a:cxn ang="0">
                  <a:pos x="119" y="130"/>
                </a:cxn>
                <a:cxn ang="0">
                  <a:pos x="96" y="159"/>
                </a:cxn>
                <a:cxn ang="0">
                  <a:pos x="73" y="188"/>
                </a:cxn>
                <a:cxn ang="0">
                  <a:pos x="51" y="218"/>
                </a:cxn>
                <a:cxn ang="0">
                  <a:pos x="29" y="249"/>
                </a:cxn>
                <a:cxn ang="0">
                  <a:pos x="7" y="282"/>
                </a:cxn>
                <a:cxn ang="0">
                  <a:pos x="0" y="247"/>
                </a:cxn>
                <a:cxn ang="0">
                  <a:pos x="1" y="218"/>
                </a:cxn>
                <a:cxn ang="0">
                  <a:pos x="10" y="193"/>
                </a:cxn>
                <a:cxn ang="0">
                  <a:pos x="22" y="170"/>
                </a:cxn>
                <a:cxn ang="0">
                  <a:pos x="39" y="149"/>
                </a:cxn>
                <a:cxn ang="0">
                  <a:pos x="57" y="132"/>
                </a:cxn>
                <a:cxn ang="0">
                  <a:pos x="77" y="114"/>
                </a:cxn>
                <a:cxn ang="0">
                  <a:pos x="94" y="99"/>
                </a:cxn>
                <a:cxn ang="0">
                  <a:pos x="115" y="78"/>
                </a:cxn>
                <a:cxn ang="0">
                  <a:pos x="137" y="60"/>
                </a:cxn>
                <a:cxn ang="0">
                  <a:pos x="160" y="47"/>
                </a:cxn>
                <a:cxn ang="0">
                  <a:pos x="183" y="33"/>
                </a:cxn>
                <a:cxn ang="0">
                  <a:pos x="207" y="24"/>
                </a:cxn>
                <a:cxn ang="0">
                  <a:pos x="232" y="14"/>
                </a:cxn>
                <a:cxn ang="0">
                  <a:pos x="257" y="8"/>
                </a:cxn>
                <a:cxn ang="0">
                  <a:pos x="283" y="0"/>
                </a:cxn>
              </a:cxnLst>
              <a:rect l="0" t="0" r="r" b="b"/>
              <a:pathLst>
                <a:path w="283" h="282">
                  <a:moveTo>
                    <a:pt x="283" y="0"/>
                  </a:moveTo>
                  <a:lnTo>
                    <a:pt x="274" y="16"/>
                  </a:lnTo>
                  <a:lnTo>
                    <a:pt x="264" y="29"/>
                  </a:lnTo>
                  <a:lnTo>
                    <a:pt x="253" y="37"/>
                  </a:lnTo>
                  <a:lnTo>
                    <a:pt x="241" y="43"/>
                  </a:lnTo>
                  <a:lnTo>
                    <a:pt x="229" y="49"/>
                  </a:lnTo>
                  <a:lnTo>
                    <a:pt x="216" y="51"/>
                  </a:lnTo>
                  <a:lnTo>
                    <a:pt x="203" y="54"/>
                  </a:lnTo>
                  <a:lnTo>
                    <a:pt x="190" y="60"/>
                  </a:lnTo>
                  <a:lnTo>
                    <a:pt x="166" y="81"/>
                  </a:lnTo>
                  <a:lnTo>
                    <a:pt x="143" y="105"/>
                  </a:lnTo>
                  <a:lnTo>
                    <a:pt x="119" y="130"/>
                  </a:lnTo>
                  <a:lnTo>
                    <a:pt x="96" y="159"/>
                  </a:lnTo>
                  <a:lnTo>
                    <a:pt x="73" y="188"/>
                  </a:lnTo>
                  <a:lnTo>
                    <a:pt x="51" y="218"/>
                  </a:lnTo>
                  <a:lnTo>
                    <a:pt x="29" y="249"/>
                  </a:lnTo>
                  <a:lnTo>
                    <a:pt x="7" y="282"/>
                  </a:lnTo>
                  <a:lnTo>
                    <a:pt x="0" y="247"/>
                  </a:lnTo>
                  <a:lnTo>
                    <a:pt x="1" y="218"/>
                  </a:lnTo>
                  <a:lnTo>
                    <a:pt x="10" y="193"/>
                  </a:lnTo>
                  <a:lnTo>
                    <a:pt x="22" y="170"/>
                  </a:lnTo>
                  <a:lnTo>
                    <a:pt x="39" y="149"/>
                  </a:lnTo>
                  <a:lnTo>
                    <a:pt x="57" y="132"/>
                  </a:lnTo>
                  <a:lnTo>
                    <a:pt x="77" y="114"/>
                  </a:lnTo>
                  <a:lnTo>
                    <a:pt x="94" y="99"/>
                  </a:lnTo>
                  <a:lnTo>
                    <a:pt x="115" y="78"/>
                  </a:lnTo>
                  <a:lnTo>
                    <a:pt x="137" y="60"/>
                  </a:lnTo>
                  <a:lnTo>
                    <a:pt x="160" y="47"/>
                  </a:lnTo>
                  <a:lnTo>
                    <a:pt x="183" y="33"/>
                  </a:lnTo>
                  <a:lnTo>
                    <a:pt x="207" y="24"/>
                  </a:lnTo>
                  <a:lnTo>
                    <a:pt x="232" y="14"/>
                  </a:lnTo>
                  <a:lnTo>
                    <a:pt x="257" y="8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6" name="Freeform 58"/>
            <p:cNvSpPr>
              <a:spLocks/>
            </p:cNvSpPr>
            <p:nvPr/>
          </p:nvSpPr>
          <p:spPr bwMode="auto">
            <a:xfrm flipH="1">
              <a:off x="4027" y="3784"/>
              <a:ext cx="55" cy="29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37"/>
                </a:cxn>
                <a:cxn ang="0">
                  <a:pos x="51" y="43"/>
                </a:cxn>
                <a:cxn ang="0">
                  <a:pos x="47" y="49"/>
                </a:cxn>
                <a:cxn ang="0">
                  <a:pos x="42" y="54"/>
                </a:cxn>
                <a:cxn ang="0">
                  <a:pos x="36" y="56"/>
                </a:cxn>
                <a:cxn ang="0">
                  <a:pos x="31" y="56"/>
                </a:cxn>
                <a:cxn ang="0">
                  <a:pos x="25" y="58"/>
                </a:cxn>
                <a:cxn ang="0">
                  <a:pos x="20" y="58"/>
                </a:cxn>
                <a:cxn ang="0">
                  <a:pos x="14" y="58"/>
                </a:cxn>
                <a:cxn ang="0">
                  <a:pos x="9" y="56"/>
                </a:cxn>
                <a:cxn ang="0">
                  <a:pos x="5" y="54"/>
                </a:cxn>
                <a:cxn ang="0">
                  <a:pos x="0" y="51"/>
                </a:cxn>
                <a:cxn ang="0">
                  <a:pos x="1" y="33"/>
                </a:cxn>
                <a:cxn ang="0">
                  <a:pos x="9" y="20"/>
                </a:cxn>
                <a:cxn ang="0">
                  <a:pos x="19" y="10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6" y="8"/>
                </a:cxn>
                <a:cxn ang="0">
                  <a:pos x="52" y="16"/>
                </a:cxn>
                <a:cxn ang="0">
                  <a:pos x="55" y="27"/>
                </a:cxn>
              </a:cxnLst>
              <a:rect l="0" t="0" r="r" b="b"/>
              <a:pathLst>
                <a:path w="55" h="58">
                  <a:moveTo>
                    <a:pt x="55" y="27"/>
                  </a:moveTo>
                  <a:lnTo>
                    <a:pt x="54" y="37"/>
                  </a:lnTo>
                  <a:lnTo>
                    <a:pt x="51" y="43"/>
                  </a:lnTo>
                  <a:lnTo>
                    <a:pt x="47" y="49"/>
                  </a:lnTo>
                  <a:lnTo>
                    <a:pt x="42" y="54"/>
                  </a:lnTo>
                  <a:lnTo>
                    <a:pt x="36" y="56"/>
                  </a:lnTo>
                  <a:lnTo>
                    <a:pt x="31" y="56"/>
                  </a:lnTo>
                  <a:lnTo>
                    <a:pt x="25" y="58"/>
                  </a:lnTo>
                  <a:lnTo>
                    <a:pt x="20" y="58"/>
                  </a:lnTo>
                  <a:lnTo>
                    <a:pt x="14" y="58"/>
                  </a:lnTo>
                  <a:lnTo>
                    <a:pt x="9" y="56"/>
                  </a:lnTo>
                  <a:lnTo>
                    <a:pt x="5" y="54"/>
                  </a:lnTo>
                  <a:lnTo>
                    <a:pt x="0" y="51"/>
                  </a:lnTo>
                  <a:lnTo>
                    <a:pt x="1" y="33"/>
                  </a:lnTo>
                  <a:lnTo>
                    <a:pt x="9" y="20"/>
                  </a:lnTo>
                  <a:lnTo>
                    <a:pt x="19" y="10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FFF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7" name="Freeform 59"/>
            <p:cNvSpPr>
              <a:spLocks/>
            </p:cNvSpPr>
            <p:nvPr/>
          </p:nvSpPr>
          <p:spPr bwMode="auto">
            <a:xfrm flipH="1">
              <a:off x="4008" y="3311"/>
              <a:ext cx="95" cy="106"/>
            </a:xfrm>
            <a:custGeom>
              <a:avLst/>
              <a:gdLst/>
              <a:ahLst/>
              <a:cxnLst>
                <a:cxn ang="0">
                  <a:pos x="95" y="21"/>
                </a:cxn>
                <a:cxn ang="0">
                  <a:pos x="33" y="207"/>
                </a:cxn>
                <a:cxn ang="0">
                  <a:pos x="26" y="208"/>
                </a:cxn>
                <a:cxn ang="0">
                  <a:pos x="16" y="212"/>
                </a:cxn>
                <a:cxn ang="0">
                  <a:pos x="6" y="212"/>
                </a:cxn>
                <a:cxn ang="0">
                  <a:pos x="0" y="207"/>
                </a:cxn>
                <a:cxn ang="0">
                  <a:pos x="73" y="0"/>
                </a:cxn>
                <a:cxn ang="0">
                  <a:pos x="78" y="8"/>
                </a:cxn>
                <a:cxn ang="0">
                  <a:pos x="83" y="14"/>
                </a:cxn>
                <a:cxn ang="0">
                  <a:pos x="89" y="19"/>
                </a:cxn>
                <a:cxn ang="0">
                  <a:pos x="95" y="21"/>
                </a:cxn>
              </a:cxnLst>
              <a:rect l="0" t="0" r="r" b="b"/>
              <a:pathLst>
                <a:path w="95" h="212">
                  <a:moveTo>
                    <a:pt x="95" y="21"/>
                  </a:moveTo>
                  <a:lnTo>
                    <a:pt x="33" y="207"/>
                  </a:lnTo>
                  <a:lnTo>
                    <a:pt x="26" y="208"/>
                  </a:lnTo>
                  <a:lnTo>
                    <a:pt x="16" y="212"/>
                  </a:lnTo>
                  <a:lnTo>
                    <a:pt x="6" y="212"/>
                  </a:lnTo>
                  <a:lnTo>
                    <a:pt x="0" y="207"/>
                  </a:lnTo>
                  <a:lnTo>
                    <a:pt x="73" y="0"/>
                  </a:lnTo>
                  <a:lnTo>
                    <a:pt x="78" y="8"/>
                  </a:lnTo>
                  <a:lnTo>
                    <a:pt x="83" y="14"/>
                  </a:lnTo>
                  <a:lnTo>
                    <a:pt x="89" y="19"/>
                  </a:lnTo>
                  <a:lnTo>
                    <a:pt x="95" y="21"/>
                  </a:lnTo>
                  <a:close/>
                </a:path>
              </a:pathLst>
            </a:custGeom>
            <a:solidFill>
              <a:srgbClr val="FFB2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CC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5486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600" b="1" i="1">
                <a:solidFill>
                  <a:srgbClr val="006600"/>
                </a:solidFill>
              </a:rPr>
              <a:t>АССЕРТИВНОЕ (УВЕРЕННОЕ) ПОВЕДЕНИЕ</a:t>
            </a:r>
          </a:p>
        </p:txBody>
      </p:sp>
      <p:pic>
        <p:nvPicPr>
          <p:cNvPr id="75836" name="Picture 60" descr="MEE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1187450" y="1196975"/>
            <a:ext cx="2951163" cy="280828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grpSp>
        <p:nvGrpSpPr>
          <p:cNvPr id="75840" name="Group 64"/>
          <p:cNvGrpSpPr>
            <a:grpSpLocks/>
          </p:cNvGrpSpPr>
          <p:nvPr/>
        </p:nvGrpSpPr>
        <p:grpSpPr bwMode="auto">
          <a:xfrm>
            <a:off x="395288" y="1628775"/>
            <a:ext cx="3600450" cy="2667000"/>
            <a:chOff x="480" y="384"/>
            <a:chExt cx="2304" cy="1680"/>
          </a:xfrm>
        </p:grpSpPr>
        <p:sp>
          <p:nvSpPr>
            <p:cNvPr id="75841" name="Text Box 65"/>
            <p:cNvSpPr txBox="1">
              <a:spLocks noChangeArrowheads="1"/>
            </p:cNvSpPr>
            <p:nvPr/>
          </p:nvSpPr>
          <p:spPr bwMode="auto">
            <a:xfrm>
              <a:off x="528" y="384"/>
              <a:ext cx="22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 sz="2000" b="1">
                <a:latin typeface="Arial" charset="0"/>
              </a:endParaRPr>
            </a:p>
          </p:txBody>
        </p:sp>
        <p:sp>
          <p:nvSpPr>
            <p:cNvPr id="75842" name="Text Box 66"/>
            <p:cNvSpPr txBox="1">
              <a:spLocks noChangeArrowheads="1"/>
            </p:cNvSpPr>
            <p:nvPr/>
          </p:nvSpPr>
          <p:spPr bwMode="auto">
            <a:xfrm>
              <a:off x="480" y="1737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2800" b="1">
                <a:solidFill>
                  <a:srgbClr val="00FF00"/>
                </a:solidFill>
                <a:latin typeface="Arial" charset="0"/>
              </a:endParaRPr>
            </a:p>
          </p:txBody>
        </p:sp>
      </p:grpSp>
      <p:sp>
        <p:nvSpPr>
          <p:cNvPr id="75846" name="AutoShape 70"/>
          <p:cNvSpPr>
            <a:spLocks noChangeArrowheads="1"/>
          </p:cNvSpPr>
          <p:nvPr/>
        </p:nvSpPr>
        <p:spPr bwMode="auto">
          <a:xfrm>
            <a:off x="4716463" y="1412875"/>
            <a:ext cx="4176712" cy="21272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76200">
            <a:solidFill>
              <a:srgbClr val="FF9900"/>
            </a:solidFill>
            <a:round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ru-RU" b="1" i="1"/>
              <a:t>Уверенное поведение – это неагрессивное и социально компетентное самоутверждение.</a:t>
            </a:r>
            <a:r>
              <a:rPr lang="ru-RU" b="1"/>
              <a:t> </a:t>
            </a:r>
          </a:p>
          <a:p>
            <a:pPr eaLnBrk="1" hangingPunct="1"/>
            <a:endParaRPr lang="ru-RU" sz="2000" b="1"/>
          </a:p>
        </p:txBody>
      </p:sp>
      <p:sp>
        <p:nvSpPr>
          <p:cNvPr id="75847" name="AutoShape 71"/>
          <p:cNvSpPr>
            <a:spLocks noChangeArrowheads="1"/>
          </p:cNvSpPr>
          <p:nvPr/>
        </p:nvSpPr>
        <p:spPr bwMode="auto">
          <a:xfrm>
            <a:off x="465138" y="4217988"/>
            <a:ext cx="4278312" cy="23971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76200">
            <a:solidFill>
              <a:srgbClr val="FF9900"/>
            </a:solidFill>
            <a:round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ru-RU" sz="2200" b="1" i="1"/>
              <a:t>Это поведение человека, знающего и умеющего формулировать свои </a:t>
            </a:r>
            <a:r>
              <a:rPr lang="ru-RU" sz="2200" b="1" i="1">
                <a:solidFill>
                  <a:srgbClr val="006600"/>
                </a:solidFill>
              </a:rPr>
              <a:t>ЦЕЛИ</a:t>
            </a:r>
            <a:r>
              <a:rPr lang="ru-RU" sz="2200" b="1" i="1"/>
              <a:t>, осознающего свои </a:t>
            </a:r>
            <a:r>
              <a:rPr lang="ru-RU" sz="2200" b="1" i="1">
                <a:solidFill>
                  <a:srgbClr val="006600"/>
                </a:solidFill>
              </a:rPr>
              <a:t>РЕСУРСЫ</a:t>
            </a:r>
            <a:r>
              <a:rPr lang="ru-RU" sz="2200" b="1" i="1"/>
              <a:t> и имеющего адекватную ресурсам </a:t>
            </a:r>
            <a:r>
              <a:rPr lang="ru-RU" sz="2200" b="1" i="1">
                <a:solidFill>
                  <a:srgbClr val="006600"/>
                </a:solidFill>
              </a:rPr>
              <a:t>САМООЦЕНКУ</a:t>
            </a:r>
            <a:r>
              <a:rPr lang="ru-RU" sz="2200" b="1" i="1"/>
              <a:t>.</a:t>
            </a:r>
          </a:p>
        </p:txBody>
      </p:sp>
      <p:pic>
        <p:nvPicPr>
          <p:cNvPr id="75848" name="Picture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221163"/>
            <a:ext cx="212883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2B2B2"/>
            </a:gs>
            <a:gs pos="100000">
              <a:srgbClr val="FF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3" name="WordArt 195"/>
          <p:cNvSpPr>
            <a:spLocks noChangeArrowheads="1" noChangeShapeType="1" noTextEdit="1"/>
          </p:cNvSpPr>
          <p:nvPr/>
        </p:nvSpPr>
        <p:spPr bwMode="auto">
          <a:xfrm>
            <a:off x="152400" y="4419600"/>
            <a:ext cx="8839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35921" dir="2700000" algn="ctr" rotWithShape="0">
                    <a:srgbClr val="FFCC66"/>
                  </a:outerShdw>
                </a:effectLst>
                <a:latin typeface="Arial"/>
                <a:cs typeface="Arial"/>
              </a:rPr>
              <a:t>Психологические аспекты здоровья педагога </a:t>
            </a:r>
          </a:p>
        </p:txBody>
      </p:sp>
      <p:grpSp>
        <p:nvGrpSpPr>
          <p:cNvPr id="76800" name="Group 0"/>
          <p:cNvGrpSpPr>
            <a:grpSpLocks/>
          </p:cNvGrpSpPr>
          <p:nvPr/>
        </p:nvGrpSpPr>
        <p:grpSpPr bwMode="auto">
          <a:xfrm>
            <a:off x="6116638" y="533400"/>
            <a:ext cx="2305050" cy="3298825"/>
            <a:chOff x="3853" y="768"/>
            <a:chExt cx="1452" cy="1646"/>
          </a:xfrm>
        </p:grpSpPr>
        <p:sp>
          <p:nvSpPr>
            <p:cNvPr id="76801" name="Freeform 1"/>
            <p:cNvSpPr>
              <a:spLocks/>
            </p:cNvSpPr>
            <p:nvPr/>
          </p:nvSpPr>
          <p:spPr bwMode="auto">
            <a:xfrm flipH="1">
              <a:off x="4743" y="1126"/>
              <a:ext cx="445" cy="853"/>
            </a:xfrm>
            <a:custGeom>
              <a:avLst/>
              <a:gdLst/>
              <a:ahLst/>
              <a:cxnLst>
                <a:cxn ang="0">
                  <a:pos x="159" y="1497"/>
                </a:cxn>
                <a:cxn ang="0">
                  <a:pos x="234" y="1364"/>
                </a:cxn>
                <a:cxn ang="0">
                  <a:pos x="303" y="1224"/>
                </a:cxn>
                <a:cxn ang="0">
                  <a:pos x="361" y="1078"/>
                </a:cxn>
                <a:cxn ang="0">
                  <a:pos x="416" y="950"/>
                </a:cxn>
                <a:cxn ang="0">
                  <a:pos x="471" y="838"/>
                </a:cxn>
                <a:cxn ang="0">
                  <a:pos x="525" y="726"/>
                </a:cxn>
                <a:cxn ang="0">
                  <a:pos x="580" y="615"/>
                </a:cxn>
                <a:cxn ang="0">
                  <a:pos x="635" y="503"/>
                </a:cxn>
                <a:cxn ang="0">
                  <a:pos x="695" y="397"/>
                </a:cxn>
                <a:cxn ang="0">
                  <a:pos x="759" y="295"/>
                </a:cxn>
                <a:cxn ang="0">
                  <a:pos x="830" y="200"/>
                </a:cxn>
                <a:cxn ang="0">
                  <a:pos x="883" y="129"/>
                </a:cxn>
                <a:cxn ang="0">
                  <a:pos x="888" y="62"/>
                </a:cxn>
                <a:cxn ang="0">
                  <a:pos x="865" y="19"/>
                </a:cxn>
                <a:cxn ang="0">
                  <a:pos x="842" y="3"/>
                </a:cxn>
                <a:cxn ang="0">
                  <a:pos x="815" y="0"/>
                </a:cxn>
                <a:cxn ang="0">
                  <a:pos x="791" y="11"/>
                </a:cxn>
                <a:cxn ang="0">
                  <a:pos x="741" y="65"/>
                </a:cxn>
                <a:cxn ang="0">
                  <a:pos x="670" y="160"/>
                </a:cxn>
                <a:cxn ang="0">
                  <a:pos x="604" y="260"/>
                </a:cxn>
                <a:cxn ang="0">
                  <a:pos x="542" y="368"/>
                </a:cxn>
                <a:cxn ang="0">
                  <a:pos x="486" y="478"/>
                </a:cxn>
                <a:cxn ang="0">
                  <a:pos x="431" y="591"/>
                </a:cxn>
                <a:cxn ang="0">
                  <a:pos x="376" y="703"/>
                </a:cxn>
                <a:cxn ang="0">
                  <a:pos x="319" y="815"/>
                </a:cxn>
                <a:cxn ang="0">
                  <a:pos x="260" y="946"/>
                </a:cxn>
                <a:cxn ang="0">
                  <a:pos x="198" y="1099"/>
                </a:cxn>
                <a:cxn ang="0">
                  <a:pos x="129" y="1248"/>
                </a:cxn>
                <a:cxn ang="0">
                  <a:pos x="53" y="1389"/>
                </a:cxn>
                <a:cxn ang="0">
                  <a:pos x="0" y="1488"/>
                </a:cxn>
                <a:cxn ang="0">
                  <a:pos x="9" y="1554"/>
                </a:cxn>
                <a:cxn ang="0">
                  <a:pos x="39" y="1589"/>
                </a:cxn>
                <a:cxn ang="0">
                  <a:pos x="64" y="1597"/>
                </a:cxn>
                <a:cxn ang="0">
                  <a:pos x="88" y="1593"/>
                </a:cxn>
                <a:cxn ang="0">
                  <a:pos x="111" y="1574"/>
                </a:cxn>
                <a:cxn ang="0">
                  <a:pos x="120" y="1561"/>
                </a:cxn>
              </a:cxnLst>
              <a:rect l="0" t="0" r="r" b="b"/>
              <a:pathLst>
                <a:path w="890" h="1597">
                  <a:moveTo>
                    <a:pt x="120" y="1561"/>
                  </a:moveTo>
                  <a:lnTo>
                    <a:pt x="159" y="1497"/>
                  </a:lnTo>
                  <a:lnTo>
                    <a:pt x="198" y="1431"/>
                  </a:lnTo>
                  <a:lnTo>
                    <a:pt x="234" y="1364"/>
                  </a:lnTo>
                  <a:lnTo>
                    <a:pt x="269" y="1296"/>
                  </a:lnTo>
                  <a:lnTo>
                    <a:pt x="303" y="1224"/>
                  </a:lnTo>
                  <a:lnTo>
                    <a:pt x="333" y="1153"/>
                  </a:lnTo>
                  <a:lnTo>
                    <a:pt x="361" y="1078"/>
                  </a:lnTo>
                  <a:lnTo>
                    <a:pt x="388" y="1004"/>
                  </a:lnTo>
                  <a:lnTo>
                    <a:pt x="416" y="950"/>
                  </a:lnTo>
                  <a:lnTo>
                    <a:pt x="443" y="894"/>
                  </a:lnTo>
                  <a:lnTo>
                    <a:pt x="471" y="838"/>
                  </a:lnTo>
                  <a:lnTo>
                    <a:pt x="498" y="781"/>
                  </a:lnTo>
                  <a:lnTo>
                    <a:pt x="525" y="726"/>
                  </a:lnTo>
                  <a:lnTo>
                    <a:pt x="551" y="670"/>
                  </a:lnTo>
                  <a:lnTo>
                    <a:pt x="580" y="615"/>
                  </a:lnTo>
                  <a:lnTo>
                    <a:pt x="606" y="559"/>
                  </a:lnTo>
                  <a:lnTo>
                    <a:pt x="635" y="503"/>
                  </a:lnTo>
                  <a:lnTo>
                    <a:pt x="665" y="451"/>
                  </a:lnTo>
                  <a:lnTo>
                    <a:pt x="695" y="397"/>
                  </a:lnTo>
                  <a:lnTo>
                    <a:pt x="727" y="346"/>
                  </a:lnTo>
                  <a:lnTo>
                    <a:pt x="759" y="295"/>
                  </a:lnTo>
                  <a:lnTo>
                    <a:pt x="792" y="248"/>
                  </a:lnTo>
                  <a:lnTo>
                    <a:pt x="830" y="200"/>
                  </a:lnTo>
                  <a:lnTo>
                    <a:pt x="867" y="156"/>
                  </a:lnTo>
                  <a:lnTo>
                    <a:pt x="883" y="129"/>
                  </a:lnTo>
                  <a:lnTo>
                    <a:pt x="890" y="95"/>
                  </a:lnTo>
                  <a:lnTo>
                    <a:pt x="888" y="62"/>
                  </a:lnTo>
                  <a:lnTo>
                    <a:pt x="876" y="32"/>
                  </a:lnTo>
                  <a:lnTo>
                    <a:pt x="865" y="19"/>
                  </a:lnTo>
                  <a:lnTo>
                    <a:pt x="854" y="10"/>
                  </a:lnTo>
                  <a:lnTo>
                    <a:pt x="842" y="3"/>
                  </a:lnTo>
                  <a:lnTo>
                    <a:pt x="830" y="0"/>
                  </a:lnTo>
                  <a:lnTo>
                    <a:pt x="815" y="0"/>
                  </a:lnTo>
                  <a:lnTo>
                    <a:pt x="803" y="3"/>
                  </a:lnTo>
                  <a:lnTo>
                    <a:pt x="791" y="11"/>
                  </a:lnTo>
                  <a:lnTo>
                    <a:pt x="780" y="21"/>
                  </a:lnTo>
                  <a:lnTo>
                    <a:pt x="741" y="65"/>
                  </a:lnTo>
                  <a:lnTo>
                    <a:pt x="704" y="111"/>
                  </a:lnTo>
                  <a:lnTo>
                    <a:pt x="670" y="160"/>
                  </a:lnTo>
                  <a:lnTo>
                    <a:pt x="636" y="210"/>
                  </a:lnTo>
                  <a:lnTo>
                    <a:pt x="604" y="260"/>
                  </a:lnTo>
                  <a:lnTo>
                    <a:pt x="572" y="314"/>
                  </a:lnTo>
                  <a:lnTo>
                    <a:pt x="542" y="368"/>
                  </a:lnTo>
                  <a:lnTo>
                    <a:pt x="514" y="422"/>
                  </a:lnTo>
                  <a:lnTo>
                    <a:pt x="486" y="478"/>
                  </a:lnTo>
                  <a:lnTo>
                    <a:pt x="457" y="534"/>
                  </a:lnTo>
                  <a:lnTo>
                    <a:pt x="431" y="591"/>
                  </a:lnTo>
                  <a:lnTo>
                    <a:pt x="402" y="646"/>
                  </a:lnTo>
                  <a:lnTo>
                    <a:pt x="376" y="703"/>
                  </a:lnTo>
                  <a:lnTo>
                    <a:pt x="347" y="759"/>
                  </a:lnTo>
                  <a:lnTo>
                    <a:pt x="319" y="815"/>
                  </a:lnTo>
                  <a:lnTo>
                    <a:pt x="291" y="869"/>
                  </a:lnTo>
                  <a:lnTo>
                    <a:pt x="260" y="946"/>
                  </a:lnTo>
                  <a:lnTo>
                    <a:pt x="230" y="1023"/>
                  </a:lnTo>
                  <a:lnTo>
                    <a:pt x="198" y="1099"/>
                  </a:lnTo>
                  <a:lnTo>
                    <a:pt x="165" y="1173"/>
                  </a:lnTo>
                  <a:lnTo>
                    <a:pt x="129" y="1248"/>
                  </a:lnTo>
                  <a:lnTo>
                    <a:pt x="92" y="1320"/>
                  </a:lnTo>
                  <a:lnTo>
                    <a:pt x="53" y="1389"/>
                  </a:lnTo>
                  <a:lnTo>
                    <a:pt x="10" y="1456"/>
                  </a:lnTo>
                  <a:lnTo>
                    <a:pt x="0" y="1488"/>
                  </a:lnTo>
                  <a:lnTo>
                    <a:pt x="0" y="1523"/>
                  </a:lnTo>
                  <a:lnTo>
                    <a:pt x="9" y="1554"/>
                  </a:lnTo>
                  <a:lnTo>
                    <a:pt x="26" y="1580"/>
                  </a:lnTo>
                  <a:lnTo>
                    <a:pt x="39" y="1589"/>
                  </a:lnTo>
                  <a:lnTo>
                    <a:pt x="51" y="1594"/>
                  </a:lnTo>
                  <a:lnTo>
                    <a:pt x="64" y="1597"/>
                  </a:lnTo>
                  <a:lnTo>
                    <a:pt x="76" y="1596"/>
                  </a:lnTo>
                  <a:lnTo>
                    <a:pt x="88" y="1593"/>
                  </a:lnTo>
                  <a:lnTo>
                    <a:pt x="101" y="1585"/>
                  </a:lnTo>
                  <a:lnTo>
                    <a:pt x="111" y="1574"/>
                  </a:lnTo>
                  <a:lnTo>
                    <a:pt x="120" y="1561"/>
                  </a:lnTo>
                  <a:lnTo>
                    <a:pt x="120" y="1561"/>
                  </a:lnTo>
                  <a:close/>
                </a:path>
              </a:pathLst>
            </a:custGeom>
            <a:solidFill>
              <a:srgbClr val="C6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02" name="Freeform 2"/>
            <p:cNvSpPr>
              <a:spLocks/>
            </p:cNvSpPr>
            <p:nvPr/>
          </p:nvSpPr>
          <p:spPr bwMode="auto">
            <a:xfrm flipH="1">
              <a:off x="4152" y="1046"/>
              <a:ext cx="601" cy="1057"/>
            </a:xfrm>
            <a:custGeom>
              <a:avLst/>
              <a:gdLst/>
              <a:ahLst/>
              <a:cxnLst>
                <a:cxn ang="0">
                  <a:pos x="147" y="1881"/>
                </a:cxn>
                <a:cxn ang="0">
                  <a:pos x="184" y="1794"/>
                </a:cxn>
                <a:cxn ang="0">
                  <a:pos x="225" y="1708"/>
                </a:cxn>
                <a:cxn ang="0">
                  <a:pos x="266" y="1624"/>
                </a:cxn>
                <a:cxn ang="0">
                  <a:pos x="306" y="1540"/>
                </a:cxn>
                <a:cxn ang="0">
                  <a:pos x="351" y="1456"/>
                </a:cxn>
                <a:cxn ang="0">
                  <a:pos x="397" y="1373"/>
                </a:cxn>
                <a:cxn ang="0">
                  <a:pos x="443" y="1289"/>
                </a:cxn>
                <a:cxn ang="0">
                  <a:pos x="510" y="1173"/>
                </a:cxn>
                <a:cxn ang="0">
                  <a:pos x="595" y="1027"/>
                </a:cxn>
                <a:cxn ang="0">
                  <a:pos x="682" y="886"/>
                </a:cxn>
                <a:cxn ang="0">
                  <a:pos x="769" y="746"/>
                </a:cxn>
                <a:cxn ang="0">
                  <a:pos x="856" y="610"/>
                </a:cxn>
                <a:cxn ang="0">
                  <a:pos x="945" y="476"/>
                </a:cxn>
                <a:cxn ang="0">
                  <a:pos x="1037" y="346"/>
                </a:cxn>
                <a:cxn ang="0">
                  <a:pos x="1131" y="216"/>
                </a:cxn>
                <a:cxn ang="0">
                  <a:pos x="1195" y="124"/>
                </a:cxn>
                <a:cxn ang="0">
                  <a:pos x="1198" y="59"/>
                </a:cxn>
                <a:cxn ang="0">
                  <a:pos x="1174" y="16"/>
                </a:cxn>
                <a:cxn ang="0">
                  <a:pos x="1149" y="1"/>
                </a:cxn>
                <a:cxn ang="0">
                  <a:pos x="1122" y="1"/>
                </a:cxn>
                <a:cxn ang="0">
                  <a:pos x="1097" y="13"/>
                </a:cxn>
                <a:cxn ang="0">
                  <a:pos x="1037" y="89"/>
                </a:cxn>
                <a:cxn ang="0">
                  <a:pos x="940" y="224"/>
                </a:cxn>
                <a:cxn ang="0">
                  <a:pos x="846" y="360"/>
                </a:cxn>
                <a:cxn ang="0">
                  <a:pos x="753" y="502"/>
                </a:cxn>
                <a:cxn ang="0">
                  <a:pos x="661" y="643"/>
                </a:cxn>
                <a:cxn ang="0">
                  <a:pos x="572" y="786"/>
                </a:cxn>
                <a:cxn ang="0">
                  <a:pos x="484" y="930"/>
                </a:cxn>
                <a:cxn ang="0">
                  <a:pos x="393" y="1075"/>
                </a:cxn>
                <a:cxn ang="0">
                  <a:pos x="328" y="1191"/>
                </a:cxn>
                <a:cxn ang="0">
                  <a:pos x="283" y="1278"/>
                </a:cxn>
                <a:cxn ang="0">
                  <a:pos x="239" y="1365"/>
                </a:cxn>
                <a:cxn ang="0">
                  <a:pos x="193" y="1453"/>
                </a:cxn>
                <a:cxn ang="0">
                  <a:pos x="149" y="1540"/>
                </a:cxn>
                <a:cxn ang="0">
                  <a:pos x="104" y="1629"/>
                </a:cxn>
                <a:cxn ang="0">
                  <a:pos x="62" y="1718"/>
                </a:cxn>
                <a:cxn ang="0">
                  <a:pos x="23" y="1810"/>
                </a:cxn>
                <a:cxn ang="0">
                  <a:pos x="0" y="1891"/>
                </a:cxn>
                <a:cxn ang="0">
                  <a:pos x="19" y="1951"/>
                </a:cxn>
                <a:cxn ang="0">
                  <a:pos x="53" y="1977"/>
                </a:cxn>
                <a:cxn ang="0">
                  <a:pos x="79" y="1977"/>
                </a:cxn>
                <a:cxn ang="0">
                  <a:pos x="104" y="1965"/>
                </a:cxn>
                <a:cxn ang="0">
                  <a:pos x="122" y="1942"/>
                </a:cxn>
                <a:cxn ang="0">
                  <a:pos x="129" y="1926"/>
                </a:cxn>
              </a:cxnLst>
              <a:rect l="0" t="0" r="r" b="b"/>
              <a:pathLst>
                <a:path w="1202" h="1978">
                  <a:moveTo>
                    <a:pt x="129" y="1926"/>
                  </a:moveTo>
                  <a:lnTo>
                    <a:pt x="147" y="1881"/>
                  </a:lnTo>
                  <a:lnTo>
                    <a:pt x="166" y="1837"/>
                  </a:lnTo>
                  <a:lnTo>
                    <a:pt x="184" y="1794"/>
                  </a:lnTo>
                  <a:lnTo>
                    <a:pt x="204" y="1751"/>
                  </a:lnTo>
                  <a:lnTo>
                    <a:pt x="225" y="1708"/>
                  </a:lnTo>
                  <a:lnTo>
                    <a:pt x="244" y="1665"/>
                  </a:lnTo>
                  <a:lnTo>
                    <a:pt x="266" y="1624"/>
                  </a:lnTo>
                  <a:lnTo>
                    <a:pt x="285" y="1581"/>
                  </a:lnTo>
                  <a:lnTo>
                    <a:pt x="306" y="1540"/>
                  </a:lnTo>
                  <a:lnTo>
                    <a:pt x="329" y="1499"/>
                  </a:lnTo>
                  <a:lnTo>
                    <a:pt x="351" y="1456"/>
                  </a:lnTo>
                  <a:lnTo>
                    <a:pt x="374" y="1415"/>
                  </a:lnTo>
                  <a:lnTo>
                    <a:pt x="397" y="1373"/>
                  </a:lnTo>
                  <a:lnTo>
                    <a:pt x="420" y="1332"/>
                  </a:lnTo>
                  <a:lnTo>
                    <a:pt x="443" y="1289"/>
                  </a:lnTo>
                  <a:lnTo>
                    <a:pt x="468" y="1248"/>
                  </a:lnTo>
                  <a:lnTo>
                    <a:pt x="510" y="1173"/>
                  </a:lnTo>
                  <a:lnTo>
                    <a:pt x="553" y="1100"/>
                  </a:lnTo>
                  <a:lnTo>
                    <a:pt x="595" y="1027"/>
                  </a:lnTo>
                  <a:lnTo>
                    <a:pt x="640" y="956"/>
                  </a:lnTo>
                  <a:lnTo>
                    <a:pt x="682" y="886"/>
                  </a:lnTo>
                  <a:lnTo>
                    <a:pt x="725" y="816"/>
                  </a:lnTo>
                  <a:lnTo>
                    <a:pt x="769" y="746"/>
                  </a:lnTo>
                  <a:lnTo>
                    <a:pt x="812" y="678"/>
                  </a:lnTo>
                  <a:lnTo>
                    <a:pt x="856" y="610"/>
                  </a:lnTo>
                  <a:lnTo>
                    <a:pt x="900" y="543"/>
                  </a:lnTo>
                  <a:lnTo>
                    <a:pt x="945" y="476"/>
                  </a:lnTo>
                  <a:lnTo>
                    <a:pt x="991" y="411"/>
                  </a:lnTo>
                  <a:lnTo>
                    <a:pt x="1037" y="346"/>
                  </a:lnTo>
                  <a:lnTo>
                    <a:pt x="1083" y="281"/>
                  </a:lnTo>
                  <a:lnTo>
                    <a:pt x="1131" y="216"/>
                  </a:lnTo>
                  <a:lnTo>
                    <a:pt x="1179" y="152"/>
                  </a:lnTo>
                  <a:lnTo>
                    <a:pt x="1195" y="124"/>
                  </a:lnTo>
                  <a:lnTo>
                    <a:pt x="1202" y="90"/>
                  </a:lnTo>
                  <a:lnTo>
                    <a:pt x="1198" y="59"/>
                  </a:lnTo>
                  <a:lnTo>
                    <a:pt x="1184" y="28"/>
                  </a:lnTo>
                  <a:lnTo>
                    <a:pt x="1174" y="16"/>
                  </a:lnTo>
                  <a:lnTo>
                    <a:pt x="1161" y="8"/>
                  </a:lnTo>
                  <a:lnTo>
                    <a:pt x="1149" y="1"/>
                  </a:lnTo>
                  <a:lnTo>
                    <a:pt x="1136" y="0"/>
                  </a:lnTo>
                  <a:lnTo>
                    <a:pt x="1122" y="1"/>
                  </a:lnTo>
                  <a:lnTo>
                    <a:pt x="1110" y="5"/>
                  </a:lnTo>
                  <a:lnTo>
                    <a:pt x="1097" y="13"/>
                  </a:lnTo>
                  <a:lnTo>
                    <a:pt x="1087" y="24"/>
                  </a:lnTo>
                  <a:lnTo>
                    <a:pt x="1037" y="89"/>
                  </a:lnTo>
                  <a:lnTo>
                    <a:pt x="987" y="155"/>
                  </a:lnTo>
                  <a:lnTo>
                    <a:pt x="940" y="224"/>
                  </a:lnTo>
                  <a:lnTo>
                    <a:pt x="892" y="292"/>
                  </a:lnTo>
                  <a:lnTo>
                    <a:pt x="846" y="360"/>
                  </a:lnTo>
                  <a:lnTo>
                    <a:pt x="799" y="430"/>
                  </a:lnTo>
                  <a:lnTo>
                    <a:pt x="753" y="502"/>
                  </a:lnTo>
                  <a:lnTo>
                    <a:pt x="707" y="571"/>
                  </a:lnTo>
                  <a:lnTo>
                    <a:pt x="661" y="643"/>
                  </a:lnTo>
                  <a:lnTo>
                    <a:pt x="617" y="714"/>
                  </a:lnTo>
                  <a:lnTo>
                    <a:pt x="572" y="786"/>
                  </a:lnTo>
                  <a:lnTo>
                    <a:pt x="528" y="859"/>
                  </a:lnTo>
                  <a:lnTo>
                    <a:pt x="484" y="930"/>
                  </a:lnTo>
                  <a:lnTo>
                    <a:pt x="438" y="1002"/>
                  </a:lnTo>
                  <a:lnTo>
                    <a:pt x="393" y="1075"/>
                  </a:lnTo>
                  <a:lnTo>
                    <a:pt x="349" y="1146"/>
                  </a:lnTo>
                  <a:lnTo>
                    <a:pt x="328" y="1191"/>
                  </a:lnTo>
                  <a:lnTo>
                    <a:pt x="306" y="1235"/>
                  </a:lnTo>
                  <a:lnTo>
                    <a:pt x="283" y="1278"/>
                  </a:lnTo>
                  <a:lnTo>
                    <a:pt x="260" y="1322"/>
                  </a:lnTo>
                  <a:lnTo>
                    <a:pt x="239" y="1365"/>
                  </a:lnTo>
                  <a:lnTo>
                    <a:pt x="216" y="1410"/>
                  </a:lnTo>
                  <a:lnTo>
                    <a:pt x="193" y="1453"/>
                  </a:lnTo>
                  <a:lnTo>
                    <a:pt x="170" y="1496"/>
                  </a:lnTo>
                  <a:lnTo>
                    <a:pt x="149" y="1540"/>
                  </a:lnTo>
                  <a:lnTo>
                    <a:pt x="126" y="1584"/>
                  </a:lnTo>
                  <a:lnTo>
                    <a:pt x="104" y="1629"/>
                  </a:lnTo>
                  <a:lnTo>
                    <a:pt x="83" y="1673"/>
                  </a:lnTo>
                  <a:lnTo>
                    <a:pt x="62" y="1718"/>
                  </a:lnTo>
                  <a:lnTo>
                    <a:pt x="42" y="1764"/>
                  </a:lnTo>
                  <a:lnTo>
                    <a:pt x="23" y="1810"/>
                  </a:lnTo>
                  <a:lnTo>
                    <a:pt x="5" y="1856"/>
                  </a:lnTo>
                  <a:lnTo>
                    <a:pt x="0" y="1891"/>
                  </a:lnTo>
                  <a:lnTo>
                    <a:pt x="5" y="1923"/>
                  </a:lnTo>
                  <a:lnTo>
                    <a:pt x="19" y="1951"/>
                  </a:lnTo>
                  <a:lnTo>
                    <a:pt x="40" y="1972"/>
                  </a:lnTo>
                  <a:lnTo>
                    <a:pt x="53" y="1977"/>
                  </a:lnTo>
                  <a:lnTo>
                    <a:pt x="67" y="1978"/>
                  </a:lnTo>
                  <a:lnTo>
                    <a:pt x="79" y="1977"/>
                  </a:lnTo>
                  <a:lnTo>
                    <a:pt x="92" y="1972"/>
                  </a:lnTo>
                  <a:lnTo>
                    <a:pt x="104" y="1965"/>
                  </a:lnTo>
                  <a:lnTo>
                    <a:pt x="113" y="1954"/>
                  </a:lnTo>
                  <a:lnTo>
                    <a:pt x="122" y="1942"/>
                  </a:lnTo>
                  <a:lnTo>
                    <a:pt x="129" y="1926"/>
                  </a:lnTo>
                  <a:lnTo>
                    <a:pt x="129" y="1926"/>
                  </a:lnTo>
                  <a:close/>
                </a:path>
              </a:pathLst>
            </a:custGeom>
            <a:solidFill>
              <a:srgbClr val="C6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03" name="Freeform 3"/>
            <p:cNvSpPr>
              <a:spLocks/>
            </p:cNvSpPr>
            <p:nvPr/>
          </p:nvSpPr>
          <p:spPr bwMode="auto">
            <a:xfrm flipH="1">
              <a:off x="4453" y="1229"/>
              <a:ext cx="221" cy="349"/>
            </a:xfrm>
            <a:custGeom>
              <a:avLst/>
              <a:gdLst/>
              <a:ahLst/>
              <a:cxnLst>
                <a:cxn ang="0">
                  <a:pos x="112" y="632"/>
                </a:cxn>
                <a:cxn ang="0">
                  <a:pos x="133" y="603"/>
                </a:cxn>
                <a:cxn ang="0">
                  <a:pos x="155" y="575"/>
                </a:cxn>
                <a:cxn ang="0">
                  <a:pos x="174" y="546"/>
                </a:cxn>
                <a:cxn ang="0">
                  <a:pos x="194" y="516"/>
                </a:cxn>
                <a:cxn ang="0">
                  <a:pos x="213" y="484"/>
                </a:cxn>
                <a:cxn ang="0">
                  <a:pos x="233" y="454"/>
                </a:cxn>
                <a:cxn ang="0">
                  <a:pos x="251" y="422"/>
                </a:cxn>
                <a:cxn ang="0">
                  <a:pos x="268" y="390"/>
                </a:cxn>
                <a:cxn ang="0">
                  <a:pos x="288" y="360"/>
                </a:cxn>
                <a:cxn ang="0">
                  <a:pos x="305" y="328"/>
                </a:cxn>
                <a:cxn ang="0">
                  <a:pos x="323" y="297"/>
                </a:cxn>
                <a:cxn ang="0">
                  <a:pos x="343" y="267"/>
                </a:cxn>
                <a:cxn ang="0">
                  <a:pos x="362" y="236"/>
                </a:cxn>
                <a:cxn ang="0">
                  <a:pos x="382" y="206"/>
                </a:cxn>
                <a:cxn ang="0">
                  <a:pos x="403" y="178"/>
                </a:cxn>
                <a:cxn ang="0">
                  <a:pos x="424" y="149"/>
                </a:cxn>
                <a:cxn ang="0">
                  <a:pos x="438" y="119"/>
                </a:cxn>
                <a:cxn ang="0">
                  <a:pos x="444" y="87"/>
                </a:cxn>
                <a:cxn ang="0">
                  <a:pos x="438" y="54"/>
                </a:cxn>
                <a:cxn ang="0">
                  <a:pos x="423" y="25"/>
                </a:cxn>
                <a:cxn ang="0">
                  <a:pos x="412" y="14"/>
                </a:cxn>
                <a:cxn ang="0">
                  <a:pos x="399" y="6"/>
                </a:cxn>
                <a:cxn ang="0">
                  <a:pos x="387" y="1"/>
                </a:cxn>
                <a:cxn ang="0">
                  <a:pos x="375" y="0"/>
                </a:cxn>
                <a:cxn ang="0">
                  <a:pos x="362" y="1"/>
                </a:cxn>
                <a:cxn ang="0">
                  <a:pos x="350" y="6"/>
                </a:cxn>
                <a:cxn ang="0">
                  <a:pos x="337" y="16"/>
                </a:cxn>
                <a:cxn ang="0">
                  <a:pos x="327" y="27"/>
                </a:cxn>
                <a:cxn ang="0">
                  <a:pos x="302" y="60"/>
                </a:cxn>
                <a:cxn ang="0">
                  <a:pos x="279" y="93"/>
                </a:cxn>
                <a:cxn ang="0">
                  <a:pos x="256" y="128"/>
                </a:cxn>
                <a:cxn ang="0">
                  <a:pos x="233" y="163"/>
                </a:cxn>
                <a:cxn ang="0">
                  <a:pos x="211" y="200"/>
                </a:cxn>
                <a:cxn ang="0">
                  <a:pos x="188" y="236"/>
                </a:cxn>
                <a:cxn ang="0">
                  <a:pos x="167" y="274"/>
                </a:cxn>
                <a:cxn ang="0">
                  <a:pos x="144" y="313"/>
                </a:cxn>
                <a:cxn ang="0">
                  <a:pos x="130" y="338"/>
                </a:cxn>
                <a:cxn ang="0">
                  <a:pos x="116" y="362"/>
                </a:cxn>
                <a:cxn ang="0">
                  <a:pos x="100" y="386"/>
                </a:cxn>
                <a:cxn ang="0">
                  <a:pos x="86" y="409"/>
                </a:cxn>
                <a:cxn ang="0">
                  <a:pos x="70" y="432"/>
                </a:cxn>
                <a:cxn ang="0">
                  <a:pos x="55" y="455"/>
                </a:cxn>
                <a:cxn ang="0">
                  <a:pos x="39" y="476"/>
                </a:cxn>
                <a:cxn ang="0">
                  <a:pos x="22" y="498"/>
                </a:cxn>
                <a:cxn ang="0">
                  <a:pos x="6" y="525"/>
                </a:cxn>
                <a:cxn ang="0">
                  <a:pos x="0" y="559"/>
                </a:cxn>
                <a:cxn ang="0">
                  <a:pos x="2" y="592"/>
                </a:cxn>
                <a:cxn ang="0">
                  <a:pos x="16" y="622"/>
                </a:cxn>
                <a:cxn ang="0">
                  <a:pos x="27" y="635"/>
                </a:cxn>
                <a:cxn ang="0">
                  <a:pos x="38" y="643"/>
                </a:cxn>
                <a:cxn ang="0">
                  <a:pos x="50" y="649"/>
                </a:cxn>
                <a:cxn ang="0">
                  <a:pos x="63" y="652"/>
                </a:cxn>
                <a:cxn ang="0">
                  <a:pos x="77" y="652"/>
                </a:cxn>
                <a:cxn ang="0">
                  <a:pos x="89" y="649"/>
                </a:cxn>
                <a:cxn ang="0">
                  <a:pos x="102" y="641"/>
                </a:cxn>
                <a:cxn ang="0">
                  <a:pos x="112" y="632"/>
                </a:cxn>
                <a:cxn ang="0">
                  <a:pos x="112" y="632"/>
                </a:cxn>
              </a:cxnLst>
              <a:rect l="0" t="0" r="r" b="b"/>
              <a:pathLst>
                <a:path w="444" h="652">
                  <a:moveTo>
                    <a:pt x="112" y="632"/>
                  </a:moveTo>
                  <a:lnTo>
                    <a:pt x="133" y="603"/>
                  </a:lnTo>
                  <a:lnTo>
                    <a:pt x="155" y="575"/>
                  </a:lnTo>
                  <a:lnTo>
                    <a:pt x="174" y="546"/>
                  </a:lnTo>
                  <a:lnTo>
                    <a:pt x="194" y="516"/>
                  </a:lnTo>
                  <a:lnTo>
                    <a:pt x="213" y="484"/>
                  </a:lnTo>
                  <a:lnTo>
                    <a:pt x="233" y="454"/>
                  </a:lnTo>
                  <a:lnTo>
                    <a:pt x="251" y="422"/>
                  </a:lnTo>
                  <a:lnTo>
                    <a:pt x="268" y="390"/>
                  </a:lnTo>
                  <a:lnTo>
                    <a:pt x="288" y="360"/>
                  </a:lnTo>
                  <a:lnTo>
                    <a:pt x="305" y="328"/>
                  </a:lnTo>
                  <a:lnTo>
                    <a:pt x="323" y="297"/>
                  </a:lnTo>
                  <a:lnTo>
                    <a:pt x="343" y="267"/>
                  </a:lnTo>
                  <a:lnTo>
                    <a:pt x="362" y="236"/>
                  </a:lnTo>
                  <a:lnTo>
                    <a:pt x="382" y="206"/>
                  </a:lnTo>
                  <a:lnTo>
                    <a:pt x="403" y="178"/>
                  </a:lnTo>
                  <a:lnTo>
                    <a:pt x="424" y="149"/>
                  </a:lnTo>
                  <a:lnTo>
                    <a:pt x="438" y="119"/>
                  </a:lnTo>
                  <a:lnTo>
                    <a:pt x="444" y="87"/>
                  </a:lnTo>
                  <a:lnTo>
                    <a:pt x="438" y="54"/>
                  </a:lnTo>
                  <a:lnTo>
                    <a:pt x="423" y="25"/>
                  </a:lnTo>
                  <a:lnTo>
                    <a:pt x="412" y="14"/>
                  </a:lnTo>
                  <a:lnTo>
                    <a:pt x="399" y="6"/>
                  </a:lnTo>
                  <a:lnTo>
                    <a:pt x="387" y="1"/>
                  </a:lnTo>
                  <a:lnTo>
                    <a:pt x="375" y="0"/>
                  </a:lnTo>
                  <a:lnTo>
                    <a:pt x="362" y="1"/>
                  </a:lnTo>
                  <a:lnTo>
                    <a:pt x="350" y="6"/>
                  </a:lnTo>
                  <a:lnTo>
                    <a:pt x="337" y="16"/>
                  </a:lnTo>
                  <a:lnTo>
                    <a:pt x="327" y="27"/>
                  </a:lnTo>
                  <a:lnTo>
                    <a:pt x="302" y="60"/>
                  </a:lnTo>
                  <a:lnTo>
                    <a:pt x="279" y="93"/>
                  </a:lnTo>
                  <a:lnTo>
                    <a:pt x="256" y="128"/>
                  </a:lnTo>
                  <a:lnTo>
                    <a:pt x="233" y="163"/>
                  </a:lnTo>
                  <a:lnTo>
                    <a:pt x="211" y="200"/>
                  </a:lnTo>
                  <a:lnTo>
                    <a:pt x="188" y="236"/>
                  </a:lnTo>
                  <a:lnTo>
                    <a:pt x="167" y="274"/>
                  </a:lnTo>
                  <a:lnTo>
                    <a:pt x="144" y="313"/>
                  </a:lnTo>
                  <a:lnTo>
                    <a:pt x="130" y="338"/>
                  </a:lnTo>
                  <a:lnTo>
                    <a:pt x="116" y="362"/>
                  </a:lnTo>
                  <a:lnTo>
                    <a:pt x="100" y="386"/>
                  </a:lnTo>
                  <a:lnTo>
                    <a:pt x="86" y="409"/>
                  </a:lnTo>
                  <a:lnTo>
                    <a:pt x="70" y="432"/>
                  </a:lnTo>
                  <a:lnTo>
                    <a:pt x="55" y="455"/>
                  </a:lnTo>
                  <a:lnTo>
                    <a:pt x="39" y="476"/>
                  </a:lnTo>
                  <a:lnTo>
                    <a:pt x="22" y="498"/>
                  </a:lnTo>
                  <a:lnTo>
                    <a:pt x="6" y="525"/>
                  </a:lnTo>
                  <a:lnTo>
                    <a:pt x="0" y="559"/>
                  </a:lnTo>
                  <a:lnTo>
                    <a:pt x="2" y="592"/>
                  </a:lnTo>
                  <a:lnTo>
                    <a:pt x="16" y="622"/>
                  </a:lnTo>
                  <a:lnTo>
                    <a:pt x="27" y="635"/>
                  </a:lnTo>
                  <a:lnTo>
                    <a:pt x="38" y="643"/>
                  </a:lnTo>
                  <a:lnTo>
                    <a:pt x="50" y="649"/>
                  </a:lnTo>
                  <a:lnTo>
                    <a:pt x="63" y="652"/>
                  </a:lnTo>
                  <a:lnTo>
                    <a:pt x="77" y="652"/>
                  </a:lnTo>
                  <a:lnTo>
                    <a:pt x="89" y="649"/>
                  </a:lnTo>
                  <a:lnTo>
                    <a:pt x="102" y="641"/>
                  </a:lnTo>
                  <a:lnTo>
                    <a:pt x="112" y="632"/>
                  </a:lnTo>
                  <a:lnTo>
                    <a:pt x="112" y="632"/>
                  </a:lnTo>
                  <a:close/>
                </a:path>
              </a:pathLst>
            </a:custGeom>
            <a:solidFill>
              <a:srgbClr val="C6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auto">
            <a:xfrm flipH="1">
              <a:off x="4245" y="1435"/>
              <a:ext cx="222" cy="349"/>
            </a:xfrm>
            <a:custGeom>
              <a:avLst/>
              <a:gdLst/>
              <a:ahLst/>
              <a:cxnLst>
                <a:cxn ang="0">
                  <a:pos x="112" y="632"/>
                </a:cxn>
                <a:cxn ang="0">
                  <a:pos x="133" y="603"/>
                </a:cxn>
                <a:cxn ang="0">
                  <a:pos x="155" y="574"/>
                </a:cxn>
                <a:cxn ang="0">
                  <a:pos x="176" y="546"/>
                </a:cxn>
                <a:cxn ang="0">
                  <a:pos x="195" y="516"/>
                </a:cxn>
                <a:cxn ang="0">
                  <a:pos x="213" y="484"/>
                </a:cxn>
                <a:cxn ang="0">
                  <a:pos x="233" y="454"/>
                </a:cxn>
                <a:cxn ang="0">
                  <a:pos x="250" y="422"/>
                </a:cxn>
                <a:cxn ang="0">
                  <a:pos x="270" y="390"/>
                </a:cxn>
                <a:cxn ang="0">
                  <a:pos x="288" y="360"/>
                </a:cxn>
                <a:cxn ang="0">
                  <a:pos x="305" y="328"/>
                </a:cxn>
                <a:cxn ang="0">
                  <a:pos x="325" y="297"/>
                </a:cxn>
                <a:cxn ang="0">
                  <a:pos x="344" y="266"/>
                </a:cxn>
                <a:cxn ang="0">
                  <a:pos x="362" y="236"/>
                </a:cxn>
                <a:cxn ang="0">
                  <a:pos x="383" y="206"/>
                </a:cxn>
                <a:cxn ang="0">
                  <a:pos x="403" y="177"/>
                </a:cxn>
                <a:cxn ang="0">
                  <a:pos x="424" y="149"/>
                </a:cxn>
                <a:cxn ang="0">
                  <a:pos x="438" y="119"/>
                </a:cxn>
                <a:cxn ang="0">
                  <a:pos x="444" y="87"/>
                </a:cxn>
                <a:cxn ang="0">
                  <a:pos x="438" y="54"/>
                </a:cxn>
                <a:cxn ang="0">
                  <a:pos x="424" y="25"/>
                </a:cxn>
                <a:cxn ang="0">
                  <a:pos x="414" y="14"/>
                </a:cxn>
                <a:cxn ang="0">
                  <a:pos x="401" y="6"/>
                </a:cxn>
                <a:cxn ang="0">
                  <a:pos x="389" y="1"/>
                </a:cxn>
                <a:cxn ang="0">
                  <a:pos x="376" y="0"/>
                </a:cxn>
                <a:cxn ang="0">
                  <a:pos x="362" y="1"/>
                </a:cxn>
                <a:cxn ang="0">
                  <a:pos x="350" y="6"/>
                </a:cxn>
                <a:cxn ang="0">
                  <a:pos x="337" y="15"/>
                </a:cxn>
                <a:cxn ang="0">
                  <a:pos x="327" y="27"/>
                </a:cxn>
                <a:cxn ang="0">
                  <a:pos x="302" y="60"/>
                </a:cxn>
                <a:cxn ang="0">
                  <a:pos x="279" y="93"/>
                </a:cxn>
                <a:cxn ang="0">
                  <a:pos x="256" y="128"/>
                </a:cxn>
                <a:cxn ang="0">
                  <a:pos x="235" y="163"/>
                </a:cxn>
                <a:cxn ang="0">
                  <a:pos x="211" y="200"/>
                </a:cxn>
                <a:cxn ang="0">
                  <a:pos x="190" y="238"/>
                </a:cxn>
                <a:cxn ang="0">
                  <a:pos x="169" y="276"/>
                </a:cxn>
                <a:cxn ang="0">
                  <a:pos x="146" y="314"/>
                </a:cxn>
                <a:cxn ang="0">
                  <a:pos x="132" y="339"/>
                </a:cxn>
                <a:cxn ang="0">
                  <a:pos x="116" y="363"/>
                </a:cxn>
                <a:cxn ang="0">
                  <a:pos x="102" y="387"/>
                </a:cxn>
                <a:cxn ang="0">
                  <a:pos x="87" y="409"/>
                </a:cxn>
                <a:cxn ang="0">
                  <a:pos x="71" y="433"/>
                </a:cxn>
                <a:cxn ang="0">
                  <a:pos x="55" y="455"/>
                </a:cxn>
                <a:cxn ang="0">
                  <a:pos x="39" y="476"/>
                </a:cxn>
                <a:cxn ang="0">
                  <a:pos x="23" y="498"/>
                </a:cxn>
                <a:cxn ang="0">
                  <a:pos x="8" y="525"/>
                </a:cxn>
                <a:cxn ang="0">
                  <a:pos x="0" y="559"/>
                </a:cxn>
                <a:cxn ang="0">
                  <a:pos x="2" y="592"/>
                </a:cxn>
                <a:cxn ang="0">
                  <a:pos x="16" y="622"/>
                </a:cxn>
                <a:cxn ang="0">
                  <a:pos x="27" y="635"/>
                </a:cxn>
                <a:cxn ang="0">
                  <a:pos x="38" y="643"/>
                </a:cxn>
                <a:cxn ang="0">
                  <a:pos x="50" y="649"/>
                </a:cxn>
                <a:cxn ang="0">
                  <a:pos x="62" y="652"/>
                </a:cxn>
                <a:cxn ang="0">
                  <a:pos x="77" y="652"/>
                </a:cxn>
                <a:cxn ang="0">
                  <a:pos x="89" y="649"/>
                </a:cxn>
                <a:cxn ang="0">
                  <a:pos x="102" y="641"/>
                </a:cxn>
                <a:cxn ang="0">
                  <a:pos x="112" y="632"/>
                </a:cxn>
                <a:cxn ang="0">
                  <a:pos x="112" y="632"/>
                </a:cxn>
              </a:cxnLst>
              <a:rect l="0" t="0" r="r" b="b"/>
              <a:pathLst>
                <a:path w="444" h="652">
                  <a:moveTo>
                    <a:pt x="112" y="632"/>
                  </a:moveTo>
                  <a:lnTo>
                    <a:pt x="133" y="603"/>
                  </a:lnTo>
                  <a:lnTo>
                    <a:pt x="155" y="574"/>
                  </a:lnTo>
                  <a:lnTo>
                    <a:pt x="176" y="546"/>
                  </a:lnTo>
                  <a:lnTo>
                    <a:pt x="195" y="516"/>
                  </a:lnTo>
                  <a:lnTo>
                    <a:pt x="213" y="484"/>
                  </a:lnTo>
                  <a:lnTo>
                    <a:pt x="233" y="454"/>
                  </a:lnTo>
                  <a:lnTo>
                    <a:pt x="250" y="422"/>
                  </a:lnTo>
                  <a:lnTo>
                    <a:pt x="270" y="390"/>
                  </a:lnTo>
                  <a:lnTo>
                    <a:pt x="288" y="360"/>
                  </a:lnTo>
                  <a:lnTo>
                    <a:pt x="305" y="328"/>
                  </a:lnTo>
                  <a:lnTo>
                    <a:pt x="325" y="297"/>
                  </a:lnTo>
                  <a:lnTo>
                    <a:pt x="344" y="266"/>
                  </a:lnTo>
                  <a:lnTo>
                    <a:pt x="362" y="236"/>
                  </a:lnTo>
                  <a:lnTo>
                    <a:pt x="383" y="206"/>
                  </a:lnTo>
                  <a:lnTo>
                    <a:pt x="403" y="177"/>
                  </a:lnTo>
                  <a:lnTo>
                    <a:pt x="424" y="149"/>
                  </a:lnTo>
                  <a:lnTo>
                    <a:pt x="438" y="119"/>
                  </a:lnTo>
                  <a:lnTo>
                    <a:pt x="444" y="87"/>
                  </a:lnTo>
                  <a:lnTo>
                    <a:pt x="438" y="54"/>
                  </a:lnTo>
                  <a:lnTo>
                    <a:pt x="424" y="25"/>
                  </a:lnTo>
                  <a:lnTo>
                    <a:pt x="414" y="14"/>
                  </a:lnTo>
                  <a:lnTo>
                    <a:pt x="401" y="6"/>
                  </a:lnTo>
                  <a:lnTo>
                    <a:pt x="389" y="1"/>
                  </a:lnTo>
                  <a:lnTo>
                    <a:pt x="376" y="0"/>
                  </a:lnTo>
                  <a:lnTo>
                    <a:pt x="362" y="1"/>
                  </a:lnTo>
                  <a:lnTo>
                    <a:pt x="350" y="6"/>
                  </a:lnTo>
                  <a:lnTo>
                    <a:pt x="337" y="15"/>
                  </a:lnTo>
                  <a:lnTo>
                    <a:pt x="327" y="27"/>
                  </a:lnTo>
                  <a:lnTo>
                    <a:pt x="302" y="60"/>
                  </a:lnTo>
                  <a:lnTo>
                    <a:pt x="279" y="93"/>
                  </a:lnTo>
                  <a:lnTo>
                    <a:pt x="256" y="128"/>
                  </a:lnTo>
                  <a:lnTo>
                    <a:pt x="235" y="163"/>
                  </a:lnTo>
                  <a:lnTo>
                    <a:pt x="211" y="200"/>
                  </a:lnTo>
                  <a:lnTo>
                    <a:pt x="190" y="238"/>
                  </a:lnTo>
                  <a:lnTo>
                    <a:pt x="169" y="276"/>
                  </a:lnTo>
                  <a:lnTo>
                    <a:pt x="146" y="314"/>
                  </a:lnTo>
                  <a:lnTo>
                    <a:pt x="132" y="339"/>
                  </a:lnTo>
                  <a:lnTo>
                    <a:pt x="116" y="363"/>
                  </a:lnTo>
                  <a:lnTo>
                    <a:pt x="102" y="387"/>
                  </a:lnTo>
                  <a:lnTo>
                    <a:pt x="87" y="409"/>
                  </a:lnTo>
                  <a:lnTo>
                    <a:pt x="71" y="433"/>
                  </a:lnTo>
                  <a:lnTo>
                    <a:pt x="55" y="455"/>
                  </a:lnTo>
                  <a:lnTo>
                    <a:pt x="39" y="476"/>
                  </a:lnTo>
                  <a:lnTo>
                    <a:pt x="23" y="498"/>
                  </a:lnTo>
                  <a:lnTo>
                    <a:pt x="8" y="525"/>
                  </a:lnTo>
                  <a:lnTo>
                    <a:pt x="0" y="559"/>
                  </a:lnTo>
                  <a:lnTo>
                    <a:pt x="2" y="592"/>
                  </a:lnTo>
                  <a:lnTo>
                    <a:pt x="16" y="622"/>
                  </a:lnTo>
                  <a:lnTo>
                    <a:pt x="27" y="635"/>
                  </a:lnTo>
                  <a:lnTo>
                    <a:pt x="38" y="643"/>
                  </a:lnTo>
                  <a:lnTo>
                    <a:pt x="50" y="649"/>
                  </a:lnTo>
                  <a:lnTo>
                    <a:pt x="62" y="652"/>
                  </a:lnTo>
                  <a:lnTo>
                    <a:pt x="77" y="652"/>
                  </a:lnTo>
                  <a:lnTo>
                    <a:pt x="89" y="649"/>
                  </a:lnTo>
                  <a:lnTo>
                    <a:pt x="102" y="641"/>
                  </a:lnTo>
                  <a:lnTo>
                    <a:pt x="112" y="632"/>
                  </a:lnTo>
                  <a:lnTo>
                    <a:pt x="112" y="632"/>
                  </a:lnTo>
                  <a:close/>
                </a:path>
              </a:pathLst>
            </a:custGeom>
            <a:solidFill>
              <a:srgbClr val="C6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05" name="Freeform 5"/>
            <p:cNvSpPr>
              <a:spLocks/>
            </p:cNvSpPr>
            <p:nvPr/>
          </p:nvSpPr>
          <p:spPr bwMode="auto">
            <a:xfrm flipH="1">
              <a:off x="4911" y="1170"/>
              <a:ext cx="222" cy="349"/>
            </a:xfrm>
            <a:custGeom>
              <a:avLst/>
              <a:gdLst/>
              <a:ahLst/>
              <a:cxnLst>
                <a:cxn ang="0">
                  <a:pos x="111" y="633"/>
                </a:cxn>
                <a:cxn ang="0">
                  <a:pos x="133" y="605"/>
                </a:cxn>
                <a:cxn ang="0">
                  <a:pos x="154" y="576"/>
                </a:cxn>
                <a:cxn ang="0">
                  <a:pos x="173" y="547"/>
                </a:cxn>
                <a:cxn ang="0">
                  <a:pos x="193" y="517"/>
                </a:cxn>
                <a:cxn ang="0">
                  <a:pos x="212" y="486"/>
                </a:cxn>
                <a:cxn ang="0">
                  <a:pos x="232" y="455"/>
                </a:cxn>
                <a:cxn ang="0">
                  <a:pos x="250" y="424"/>
                </a:cxn>
                <a:cxn ang="0">
                  <a:pos x="267" y="392"/>
                </a:cxn>
                <a:cxn ang="0">
                  <a:pos x="287" y="362"/>
                </a:cxn>
                <a:cxn ang="0">
                  <a:pos x="305" y="330"/>
                </a:cxn>
                <a:cxn ang="0">
                  <a:pos x="322" y="298"/>
                </a:cxn>
                <a:cxn ang="0">
                  <a:pos x="342" y="268"/>
                </a:cxn>
                <a:cxn ang="0">
                  <a:pos x="361" y="238"/>
                </a:cxn>
                <a:cxn ang="0">
                  <a:pos x="381" y="208"/>
                </a:cxn>
                <a:cxn ang="0">
                  <a:pos x="402" y="179"/>
                </a:cxn>
                <a:cxn ang="0">
                  <a:pos x="423" y="150"/>
                </a:cxn>
                <a:cxn ang="0">
                  <a:pos x="438" y="120"/>
                </a:cxn>
                <a:cxn ang="0">
                  <a:pos x="443" y="87"/>
                </a:cxn>
                <a:cxn ang="0">
                  <a:pos x="438" y="54"/>
                </a:cxn>
                <a:cxn ang="0">
                  <a:pos x="422" y="25"/>
                </a:cxn>
                <a:cxn ang="0">
                  <a:pos x="411" y="14"/>
                </a:cxn>
                <a:cxn ang="0">
                  <a:pos x="399" y="6"/>
                </a:cxn>
                <a:cxn ang="0">
                  <a:pos x="386" y="1"/>
                </a:cxn>
                <a:cxn ang="0">
                  <a:pos x="374" y="0"/>
                </a:cxn>
                <a:cxn ang="0">
                  <a:pos x="361" y="1"/>
                </a:cxn>
                <a:cxn ang="0">
                  <a:pos x="349" y="6"/>
                </a:cxn>
                <a:cxn ang="0">
                  <a:pos x="337" y="16"/>
                </a:cxn>
                <a:cxn ang="0">
                  <a:pos x="326" y="27"/>
                </a:cxn>
                <a:cxn ang="0">
                  <a:pos x="301" y="60"/>
                </a:cxn>
                <a:cxn ang="0">
                  <a:pos x="278" y="95"/>
                </a:cxn>
                <a:cxn ang="0">
                  <a:pos x="255" y="130"/>
                </a:cxn>
                <a:cxn ang="0">
                  <a:pos x="232" y="165"/>
                </a:cxn>
                <a:cxn ang="0">
                  <a:pos x="211" y="201"/>
                </a:cxn>
                <a:cxn ang="0">
                  <a:pos x="188" y="238"/>
                </a:cxn>
                <a:cxn ang="0">
                  <a:pos x="166" y="276"/>
                </a:cxn>
                <a:cxn ang="0">
                  <a:pos x="143" y="314"/>
                </a:cxn>
                <a:cxn ang="0">
                  <a:pos x="129" y="339"/>
                </a:cxn>
                <a:cxn ang="0">
                  <a:pos x="115" y="363"/>
                </a:cxn>
                <a:cxn ang="0">
                  <a:pos x="99" y="387"/>
                </a:cxn>
                <a:cxn ang="0">
                  <a:pos x="85" y="411"/>
                </a:cxn>
                <a:cxn ang="0">
                  <a:pos x="69" y="433"/>
                </a:cxn>
                <a:cxn ang="0">
                  <a:pos x="55" y="455"/>
                </a:cxn>
                <a:cxn ang="0">
                  <a:pos x="39" y="478"/>
                </a:cxn>
                <a:cxn ang="0">
                  <a:pos x="21" y="498"/>
                </a:cxn>
                <a:cxn ang="0">
                  <a:pos x="5" y="527"/>
                </a:cxn>
                <a:cxn ang="0">
                  <a:pos x="0" y="560"/>
                </a:cxn>
                <a:cxn ang="0">
                  <a:pos x="1" y="593"/>
                </a:cxn>
                <a:cxn ang="0">
                  <a:pos x="16" y="624"/>
                </a:cxn>
                <a:cxn ang="0">
                  <a:pos x="26" y="636"/>
                </a:cxn>
                <a:cxn ang="0">
                  <a:pos x="37" y="644"/>
                </a:cxn>
                <a:cxn ang="0">
                  <a:pos x="49" y="651"/>
                </a:cxn>
                <a:cxn ang="0">
                  <a:pos x="62" y="654"/>
                </a:cxn>
                <a:cxn ang="0">
                  <a:pos x="76" y="654"/>
                </a:cxn>
                <a:cxn ang="0">
                  <a:pos x="88" y="651"/>
                </a:cxn>
                <a:cxn ang="0">
                  <a:pos x="101" y="643"/>
                </a:cxn>
                <a:cxn ang="0">
                  <a:pos x="111" y="633"/>
                </a:cxn>
                <a:cxn ang="0">
                  <a:pos x="111" y="633"/>
                </a:cxn>
              </a:cxnLst>
              <a:rect l="0" t="0" r="r" b="b"/>
              <a:pathLst>
                <a:path w="443" h="654">
                  <a:moveTo>
                    <a:pt x="111" y="633"/>
                  </a:moveTo>
                  <a:lnTo>
                    <a:pt x="133" y="605"/>
                  </a:lnTo>
                  <a:lnTo>
                    <a:pt x="154" y="576"/>
                  </a:lnTo>
                  <a:lnTo>
                    <a:pt x="173" y="547"/>
                  </a:lnTo>
                  <a:lnTo>
                    <a:pt x="193" y="517"/>
                  </a:lnTo>
                  <a:lnTo>
                    <a:pt x="212" y="486"/>
                  </a:lnTo>
                  <a:lnTo>
                    <a:pt x="232" y="455"/>
                  </a:lnTo>
                  <a:lnTo>
                    <a:pt x="250" y="424"/>
                  </a:lnTo>
                  <a:lnTo>
                    <a:pt x="267" y="392"/>
                  </a:lnTo>
                  <a:lnTo>
                    <a:pt x="287" y="362"/>
                  </a:lnTo>
                  <a:lnTo>
                    <a:pt x="305" y="330"/>
                  </a:lnTo>
                  <a:lnTo>
                    <a:pt x="322" y="298"/>
                  </a:lnTo>
                  <a:lnTo>
                    <a:pt x="342" y="268"/>
                  </a:lnTo>
                  <a:lnTo>
                    <a:pt x="361" y="238"/>
                  </a:lnTo>
                  <a:lnTo>
                    <a:pt x="381" y="208"/>
                  </a:lnTo>
                  <a:lnTo>
                    <a:pt x="402" y="179"/>
                  </a:lnTo>
                  <a:lnTo>
                    <a:pt x="423" y="150"/>
                  </a:lnTo>
                  <a:lnTo>
                    <a:pt x="438" y="120"/>
                  </a:lnTo>
                  <a:lnTo>
                    <a:pt x="443" y="87"/>
                  </a:lnTo>
                  <a:lnTo>
                    <a:pt x="438" y="54"/>
                  </a:lnTo>
                  <a:lnTo>
                    <a:pt x="422" y="25"/>
                  </a:lnTo>
                  <a:lnTo>
                    <a:pt x="411" y="14"/>
                  </a:lnTo>
                  <a:lnTo>
                    <a:pt x="399" y="6"/>
                  </a:lnTo>
                  <a:lnTo>
                    <a:pt x="386" y="1"/>
                  </a:lnTo>
                  <a:lnTo>
                    <a:pt x="374" y="0"/>
                  </a:lnTo>
                  <a:lnTo>
                    <a:pt x="361" y="1"/>
                  </a:lnTo>
                  <a:lnTo>
                    <a:pt x="349" y="6"/>
                  </a:lnTo>
                  <a:lnTo>
                    <a:pt x="337" y="16"/>
                  </a:lnTo>
                  <a:lnTo>
                    <a:pt x="326" y="27"/>
                  </a:lnTo>
                  <a:lnTo>
                    <a:pt x="301" y="60"/>
                  </a:lnTo>
                  <a:lnTo>
                    <a:pt x="278" y="95"/>
                  </a:lnTo>
                  <a:lnTo>
                    <a:pt x="255" y="130"/>
                  </a:lnTo>
                  <a:lnTo>
                    <a:pt x="232" y="165"/>
                  </a:lnTo>
                  <a:lnTo>
                    <a:pt x="211" y="201"/>
                  </a:lnTo>
                  <a:lnTo>
                    <a:pt x="188" y="238"/>
                  </a:lnTo>
                  <a:lnTo>
                    <a:pt x="166" y="276"/>
                  </a:lnTo>
                  <a:lnTo>
                    <a:pt x="143" y="314"/>
                  </a:lnTo>
                  <a:lnTo>
                    <a:pt x="129" y="339"/>
                  </a:lnTo>
                  <a:lnTo>
                    <a:pt x="115" y="363"/>
                  </a:lnTo>
                  <a:lnTo>
                    <a:pt x="99" y="387"/>
                  </a:lnTo>
                  <a:lnTo>
                    <a:pt x="85" y="411"/>
                  </a:lnTo>
                  <a:lnTo>
                    <a:pt x="69" y="433"/>
                  </a:lnTo>
                  <a:lnTo>
                    <a:pt x="55" y="455"/>
                  </a:lnTo>
                  <a:lnTo>
                    <a:pt x="39" y="478"/>
                  </a:lnTo>
                  <a:lnTo>
                    <a:pt x="21" y="498"/>
                  </a:lnTo>
                  <a:lnTo>
                    <a:pt x="5" y="527"/>
                  </a:lnTo>
                  <a:lnTo>
                    <a:pt x="0" y="560"/>
                  </a:lnTo>
                  <a:lnTo>
                    <a:pt x="1" y="593"/>
                  </a:lnTo>
                  <a:lnTo>
                    <a:pt x="16" y="624"/>
                  </a:lnTo>
                  <a:lnTo>
                    <a:pt x="26" y="636"/>
                  </a:lnTo>
                  <a:lnTo>
                    <a:pt x="37" y="644"/>
                  </a:lnTo>
                  <a:lnTo>
                    <a:pt x="49" y="651"/>
                  </a:lnTo>
                  <a:lnTo>
                    <a:pt x="62" y="654"/>
                  </a:lnTo>
                  <a:lnTo>
                    <a:pt x="76" y="654"/>
                  </a:lnTo>
                  <a:lnTo>
                    <a:pt x="88" y="651"/>
                  </a:lnTo>
                  <a:lnTo>
                    <a:pt x="101" y="643"/>
                  </a:lnTo>
                  <a:lnTo>
                    <a:pt x="111" y="633"/>
                  </a:lnTo>
                  <a:lnTo>
                    <a:pt x="111" y="633"/>
                  </a:lnTo>
                  <a:close/>
                </a:path>
              </a:pathLst>
            </a:custGeom>
            <a:solidFill>
              <a:srgbClr val="C6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06" name="Freeform 6"/>
            <p:cNvSpPr>
              <a:spLocks/>
            </p:cNvSpPr>
            <p:nvPr/>
          </p:nvSpPr>
          <p:spPr bwMode="auto">
            <a:xfrm flipH="1">
              <a:off x="3853" y="768"/>
              <a:ext cx="1452" cy="563"/>
            </a:xfrm>
            <a:custGeom>
              <a:avLst/>
              <a:gdLst/>
              <a:ahLst/>
              <a:cxnLst>
                <a:cxn ang="0">
                  <a:pos x="2023" y="170"/>
                </a:cxn>
                <a:cxn ang="0">
                  <a:pos x="2138" y="200"/>
                </a:cxn>
                <a:cxn ang="0">
                  <a:pos x="2277" y="233"/>
                </a:cxn>
                <a:cxn ang="0">
                  <a:pos x="2406" y="287"/>
                </a:cxn>
                <a:cxn ang="0">
                  <a:pos x="2528" y="356"/>
                </a:cxn>
                <a:cxn ang="0">
                  <a:pos x="2599" y="411"/>
                </a:cxn>
                <a:cxn ang="0">
                  <a:pos x="2638" y="472"/>
                </a:cxn>
                <a:cxn ang="0">
                  <a:pos x="2759" y="529"/>
                </a:cxn>
                <a:cxn ang="0">
                  <a:pos x="2881" y="624"/>
                </a:cxn>
                <a:cxn ang="0">
                  <a:pos x="2899" y="730"/>
                </a:cxn>
                <a:cxn ang="0">
                  <a:pos x="2855" y="808"/>
                </a:cxn>
                <a:cxn ang="0">
                  <a:pos x="2734" y="869"/>
                </a:cxn>
                <a:cxn ang="0">
                  <a:pos x="2585" y="911"/>
                </a:cxn>
                <a:cxn ang="0">
                  <a:pos x="2431" y="937"/>
                </a:cxn>
                <a:cxn ang="0">
                  <a:pos x="2268" y="942"/>
                </a:cxn>
                <a:cxn ang="0">
                  <a:pos x="2136" y="999"/>
                </a:cxn>
                <a:cxn ang="0">
                  <a:pos x="1998" y="1019"/>
                </a:cxn>
                <a:cxn ang="0">
                  <a:pos x="1847" y="1005"/>
                </a:cxn>
                <a:cxn ang="0">
                  <a:pos x="1700" y="991"/>
                </a:cxn>
                <a:cxn ang="0">
                  <a:pos x="1464" y="1035"/>
                </a:cxn>
                <a:cxn ang="0">
                  <a:pos x="1175" y="1054"/>
                </a:cxn>
                <a:cxn ang="0">
                  <a:pos x="885" y="1034"/>
                </a:cxn>
                <a:cxn ang="0">
                  <a:pos x="613" y="972"/>
                </a:cxn>
                <a:cxn ang="0">
                  <a:pos x="521" y="929"/>
                </a:cxn>
                <a:cxn ang="0">
                  <a:pos x="425" y="938"/>
                </a:cxn>
                <a:cxn ang="0">
                  <a:pos x="303" y="957"/>
                </a:cxn>
                <a:cxn ang="0">
                  <a:pos x="179" y="961"/>
                </a:cxn>
                <a:cxn ang="0">
                  <a:pos x="62" y="937"/>
                </a:cxn>
                <a:cxn ang="0">
                  <a:pos x="0" y="865"/>
                </a:cxn>
                <a:cxn ang="0">
                  <a:pos x="21" y="776"/>
                </a:cxn>
                <a:cxn ang="0">
                  <a:pos x="90" y="613"/>
                </a:cxn>
                <a:cxn ang="0">
                  <a:pos x="110" y="495"/>
                </a:cxn>
                <a:cxn ang="0">
                  <a:pos x="173" y="408"/>
                </a:cxn>
                <a:cxn ang="0">
                  <a:pos x="244" y="348"/>
                </a:cxn>
                <a:cxn ang="0">
                  <a:pos x="326" y="300"/>
                </a:cxn>
                <a:cxn ang="0">
                  <a:pos x="409" y="257"/>
                </a:cxn>
                <a:cxn ang="0">
                  <a:pos x="509" y="221"/>
                </a:cxn>
                <a:cxn ang="0">
                  <a:pos x="626" y="187"/>
                </a:cxn>
                <a:cxn ang="0">
                  <a:pos x="748" y="160"/>
                </a:cxn>
                <a:cxn ang="0">
                  <a:pos x="872" y="152"/>
                </a:cxn>
                <a:cxn ang="0">
                  <a:pos x="973" y="114"/>
                </a:cxn>
                <a:cxn ang="0">
                  <a:pos x="1065" y="56"/>
                </a:cxn>
                <a:cxn ang="0">
                  <a:pos x="1172" y="24"/>
                </a:cxn>
                <a:cxn ang="0">
                  <a:pos x="1289" y="13"/>
                </a:cxn>
                <a:cxn ang="0">
                  <a:pos x="1386" y="35"/>
                </a:cxn>
                <a:cxn ang="0">
                  <a:pos x="1463" y="41"/>
                </a:cxn>
                <a:cxn ang="0">
                  <a:pos x="1542" y="19"/>
                </a:cxn>
                <a:cxn ang="0">
                  <a:pos x="1629" y="0"/>
                </a:cxn>
                <a:cxn ang="0">
                  <a:pos x="1720" y="11"/>
                </a:cxn>
                <a:cxn ang="0">
                  <a:pos x="1801" y="27"/>
                </a:cxn>
                <a:cxn ang="0">
                  <a:pos x="1878" y="51"/>
                </a:cxn>
                <a:cxn ang="0">
                  <a:pos x="1947" y="86"/>
                </a:cxn>
              </a:cxnLst>
              <a:rect l="0" t="0" r="r" b="b"/>
              <a:pathLst>
                <a:path w="2903" h="1054">
                  <a:moveTo>
                    <a:pt x="1980" y="108"/>
                  </a:moveTo>
                  <a:lnTo>
                    <a:pt x="1998" y="127"/>
                  </a:lnTo>
                  <a:lnTo>
                    <a:pt x="2012" y="148"/>
                  </a:lnTo>
                  <a:lnTo>
                    <a:pt x="2023" y="170"/>
                  </a:lnTo>
                  <a:lnTo>
                    <a:pt x="2030" y="194"/>
                  </a:lnTo>
                  <a:lnTo>
                    <a:pt x="2067" y="194"/>
                  </a:lnTo>
                  <a:lnTo>
                    <a:pt x="2103" y="195"/>
                  </a:lnTo>
                  <a:lnTo>
                    <a:pt x="2138" y="200"/>
                  </a:lnTo>
                  <a:lnTo>
                    <a:pt x="2174" y="206"/>
                  </a:lnTo>
                  <a:lnTo>
                    <a:pt x="2209" y="214"/>
                  </a:lnTo>
                  <a:lnTo>
                    <a:pt x="2243" y="222"/>
                  </a:lnTo>
                  <a:lnTo>
                    <a:pt x="2277" y="233"/>
                  </a:lnTo>
                  <a:lnTo>
                    <a:pt x="2309" y="245"/>
                  </a:lnTo>
                  <a:lnTo>
                    <a:pt x="2342" y="259"/>
                  </a:lnTo>
                  <a:lnTo>
                    <a:pt x="2374" y="273"/>
                  </a:lnTo>
                  <a:lnTo>
                    <a:pt x="2406" y="287"/>
                  </a:lnTo>
                  <a:lnTo>
                    <a:pt x="2436" y="303"/>
                  </a:lnTo>
                  <a:lnTo>
                    <a:pt x="2468" y="321"/>
                  </a:lnTo>
                  <a:lnTo>
                    <a:pt x="2498" y="338"/>
                  </a:lnTo>
                  <a:lnTo>
                    <a:pt x="2528" y="356"/>
                  </a:lnTo>
                  <a:lnTo>
                    <a:pt x="2559" y="373"/>
                  </a:lnTo>
                  <a:lnTo>
                    <a:pt x="2573" y="386"/>
                  </a:lnTo>
                  <a:lnTo>
                    <a:pt x="2587" y="399"/>
                  </a:lnTo>
                  <a:lnTo>
                    <a:pt x="2599" y="411"/>
                  </a:lnTo>
                  <a:lnTo>
                    <a:pt x="2612" y="426"/>
                  </a:lnTo>
                  <a:lnTo>
                    <a:pt x="2622" y="440"/>
                  </a:lnTo>
                  <a:lnTo>
                    <a:pt x="2631" y="456"/>
                  </a:lnTo>
                  <a:lnTo>
                    <a:pt x="2638" y="472"/>
                  </a:lnTo>
                  <a:lnTo>
                    <a:pt x="2642" y="489"/>
                  </a:lnTo>
                  <a:lnTo>
                    <a:pt x="2681" y="500"/>
                  </a:lnTo>
                  <a:lnTo>
                    <a:pt x="2720" y="514"/>
                  </a:lnTo>
                  <a:lnTo>
                    <a:pt x="2759" y="529"/>
                  </a:lnTo>
                  <a:lnTo>
                    <a:pt x="2796" y="546"/>
                  </a:lnTo>
                  <a:lnTo>
                    <a:pt x="2830" y="568"/>
                  </a:lnTo>
                  <a:lnTo>
                    <a:pt x="2858" y="594"/>
                  </a:lnTo>
                  <a:lnTo>
                    <a:pt x="2881" y="624"/>
                  </a:lnTo>
                  <a:lnTo>
                    <a:pt x="2899" y="661"/>
                  </a:lnTo>
                  <a:lnTo>
                    <a:pt x="2903" y="686"/>
                  </a:lnTo>
                  <a:lnTo>
                    <a:pt x="2903" y="708"/>
                  </a:lnTo>
                  <a:lnTo>
                    <a:pt x="2899" y="730"/>
                  </a:lnTo>
                  <a:lnTo>
                    <a:pt x="2890" y="751"/>
                  </a:lnTo>
                  <a:lnTo>
                    <a:pt x="2881" y="772"/>
                  </a:lnTo>
                  <a:lnTo>
                    <a:pt x="2869" y="791"/>
                  </a:lnTo>
                  <a:lnTo>
                    <a:pt x="2855" y="808"/>
                  </a:lnTo>
                  <a:lnTo>
                    <a:pt x="2839" y="826"/>
                  </a:lnTo>
                  <a:lnTo>
                    <a:pt x="2805" y="840"/>
                  </a:lnTo>
                  <a:lnTo>
                    <a:pt x="2770" y="854"/>
                  </a:lnTo>
                  <a:lnTo>
                    <a:pt x="2734" y="869"/>
                  </a:lnTo>
                  <a:lnTo>
                    <a:pt x="2697" y="880"/>
                  </a:lnTo>
                  <a:lnTo>
                    <a:pt x="2661" y="892"/>
                  </a:lnTo>
                  <a:lnTo>
                    <a:pt x="2624" y="902"/>
                  </a:lnTo>
                  <a:lnTo>
                    <a:pt x="2585" y="911"/>
                  </a:lnTo>
                  <a:lnTo>
                    <a:pt x="2548" y="919"/>
                  </a:lnTo>
                  <a:lnTo>
                    <a:pt x="2509" y="926"/>
                  </a:lnTo>
                  <a:lnTo>
                    <a:pt x="2470" y="932"/>
                  </a:lnTo>
                  <a:lnTo>
                    <a:pt x="2431" y="937"/>
                  </a:lnTo>
                  <a:lnTo>
                    <a:pt x="2390" y="940"/>
                  </a:lnTo>
                  <a:lnTo>
                    <a:pt x="2349" y="942"/>
                  </a:lnTo>
                  <a:lnTo>
                    <a:pt x="2309" y="943"/>
                  </a:lnTo>
                  <a:lnTo>
                    <a:pt x="2268" y="942"/>
                  </a:lnTo>
                  <a:lnTo>
                    <a:pt x="2227" y="940"/>
                  </a:lnTo>
                  <a:lnTo>
                    <a:pt x="2199" y="964"/>
                  </a:lnTo>
                  <a:lnTo>
                    <a:pt x="2168" y="984"/>
                  </a:lnTo>
                  <a:lnTo>
                    <a:pt x="2136" y="999"/>
                  </a:lnTo>
                  <a:lnTo>
                    <a:pt x="2103" y="1008"/>
                  </a:lnTo>
                  <a:lnTo>
                    <a:pt x="2069" y="1015"/>
                  </a:lnTo>
                  <a:lnTo>
                    <a:pt x="2034" y="1018"/>
                  </a:lnTo>
                  <a:lnTo>
                    <a:pt x="1998" y="1019"/>
                  </a:lnTo>
                  <a:lnTo>
                    <a:pt x="1961" y="1018"/>
                  </a:lnTo>
                  <a:lnTo>
                    <a:pt x="1924" y="1015"/>
                  </a:lnTo>
                  <a:lnTo>
                    <a:pt x="1886" y="1010"/>
                  </a:lnTo>
                  <a:lnTo>
                    <a:pt x="1847" y="1005"/>
                  </a:lnTo>
                  <a:lnTo>
                    <a:pt x="1810" y="1000"/>
                  </a:lnTo>
                  <a:lnTo>
                    <a:pt x="1773" y="996"/>
                  </a:lnTo>
                  <a:lnTo>
                    <a:pt x="1736" y="992"/>
                  </a:lnTo>
                  <a:lnTo>
                    <a:pt x="1700" y="991"/>
                  </a:lnTo>
                  <a:lnTo>
                    <a:pt x="1665" y="991"/>
                  </a:lnTo>
                  <a:lnTo>
                    <a:pt x="1599" y="1008"/>
                  </a:lnTo>
                  <a:lnTo>
                    <a:pt x="1534" y="1023"/>
                  </a:lnTo>
                  <a:lnTo>
                    <a:pt x="1464" y="1035"/>
                  </a:lnTo>
                  <a:lnTo>
                    <a:pt x="1393" y="1043"/>
                  </a:lnTo>
                  <a:lnTo>
                    <a:pt x="1321" y="1050"/>
                  </a:lnTo>
                  <a:lnTo>
                    <a:pt x="1248" y="1054"/>
                  </a:lnTo>
                  <a:lnTo>
                    <a:pt x="1175" y="1054"/>
                  </a:lnTo>
                  <a:lnTo>
                    <a:pt x="1103" y="1053"/>
                  </a:lnTo>
                  <a:lnTo>
                    <a:pt x="1028" y="1050"/>
                  </a:lnTo>
                  <a:lnTo>
                    <a:pt x="955" y="1042"/>
                  </a:lnTo>
                  <a:lnTo>
                    <a:pt x="885" y="1034"/>
                  </a:lnTo>
                  <a:lnTo>
                    <a:pt x="814" y="1021"/>
                  </a:lnTo>
                  <a:lnTo>
                    <a:pt x="744" y="1008"/>
                  </a:lnTo>
                  <a:lnTo>
                    <a:pt x="677" y="991"/>
                  </a:lnTo>
                  <a:lnTo>
                    <a:pt x="613" y="972"/>
                  </a:lnTo>
                  <a:lnTo>
                    <a:pt x="551" y="951"/>
                  </a:lnTo>
                  <a:lnTo>
                    <a:pt x="540" y="943"/>
                  </a:lnTo>
                  <a:lnTo>
                    <a:pt x="532" y="937"/>
                  </a:lnTo>
                  <a:lnTo>
                    <a:pt x="521" y="929"/>
                  </a:lnTo>
                  <a:lnTo>
                    <a:pt x="510" y="921"/>
                  </a:lnTo>
                  <a:lnTo>
                    <a:pt x="484" y="927"/>
                  </a:lnTo>
                  <a:lnTo>
                    <a:pt x="455" y="934"/>
                  </a:lnTo>
                  <a:lnTo>
                    <a:pt x="425" y="938"/>
                  </a:lnTo>
                  <a:lnTo>
                    <a:pt x="395" y="945"/>
                  </a:lnTo>
                  <a:lnTo>
                    <a:pt x="365" y="950"/>
                  </a:lnTo>
                  <a:lnTo>
                    <a:pt x="335" y="954"/>
                  </a:lnTo>
                  <a:lnTo>
                    <a:pt x="303" y="957"/>
                  </a:lnTo>
                  <a:lnTo>
                    <a:pt x="273" y="961"/>
                  </a:lnTo>
                  <a:lnTo>
                    <a:pt x="241" y="962"/>
                  </a:lnTo>
                  <a:lnTo>
                    <a:pt x="211" y="962"/>
                  </a:lnTo>
                  <a:lnTo>
                    <a:pt x="179" y="961"/>
                  </a:lnTo>
                  <a:lnTo>
                    <a:pt x="149" y="957"/>
                  </a:lnTo>
                  <a:lnTo>
                    <a:pt x="118" y="953"/>
                  </a:lnTo>
                  <a:lnTo>
                    <a:pt x="90" y="946"/>
                  </a:lnTo>
                  <a:lnTo>
                    <a:pt x="62" y="937"/>
                  </a:lnTo>
                  <a:lnTo>
                    <a:pt x="35" y="926"/>
                  </a:lnTo>
                  <a:lnTo>
                    <a:pt x="16" y="907"/>
                  </a:lnTo>
                  <a:lnTo>
                    <a:pt x="5" y="888"/>
                  </a:lnTo>
                  <a:lnTo>
                    <a:pt x="0" y="865"/>
                  </a:lnTo>
                  <a:lnTo>
                    <a:pt x="1" y="843"/>
                  </a:lnTo>
                  <a:lnTo>
                    <a:pt x="5" y="821"/>
                  </a:lnTo>
                  <a:lnTo>
                    <a:pt x="12" y="799"/>
                  </a:lnTo>
                  <a:lnTo>
                    <a:pt x="21" y="776"/>
                  </a:lnTo>
                  <a:lnTo>
                    <a:pt x="30" y="756"/>
                  </a:lnTo>
                  <a:lnTo>
                    <a:pt x="106" y="670"/>
                  </a:lnTo>
                  <a:lnTo>
                    <a:pt x="97" y="642"/>
                  </a:lnTo>
                  <a:lnTo>
                    <a:pt x="90" y="613"/>
                  </a:lnTo>
                  <a:lnTo>
                    <a:pt x="90" y="583"/>
                  </a:lnTo>
                  <a:lnTo>
                    <a:pt x="92" y="553"/>
                  </a:lnTo>
                  <a:lnTo>
                    <a:pt x="99" y="522"/>
                  </a:lnTo>
                  <a:lnTo>
                    <a:pt x="110" y="495"/>
                  </a:lnTo>
                  <a:lnTo>
                    <a:pt x="124" y="468"/>
                  </a:lnTo>
                  <a:lnTo>
                    <a:pt x="141" y="445"/>
                  </a:lnTo>
                  <a:lnTo>
                    <a:pt x="157" y="426"/>
                  </a:lnTo>
                  <a:lnTo>
                    <a:pt x="173" y="408"/>
                  </a:lnTo>
                  <a:lnTo>
                    <a:pt x="189" y="391"/>
                  </a:lnTo>
                  <a:lnTo>
                    <a:pt x="207" y="376"/>
                  </a:lnTo>
                  <a:lnTo>
                    <a:pt x="227" y="362"/>
                  </a:lnTo>
                  <a:lnTo>
                    <a:pt x="244" y="348"/>
                  </a:lnTo>
                  <a:lnTo>
                    <a:pt x="264" y="335"/>
                  </a:lnTo>
                  <a:lnTo>
                    <a:pt x="285" y="322"/>
                  </a:lnTo>
                  <a:lnTo>
                    <a:pt x="305" y="311"/>
                  </a:lnTo>
                  <a:lnTo>
                    <a:pt x="326" y="300"/>
                  </a:lnTo>
                  <a:lnTo>
                    <a:pt x="345" y="289"/>
                  </a:lnTo>
                  <a:lnTo>
                    <a:pt x="367" y="278"/>
                  </a:lnTo>
                  <a:lnTo>
                    <a:pt x="388" y="268"/>
                  </a:lnTo>
                  <a:lnTo>
                    <a:pt x="409" y="257"/>
                  </a:lnTo>
                  <a:lnTo>
                    <a:pt x="429" y="248"/>
                  </a:lnTo>
                  <a:lnTo>
                    <a:pt x="450" y="237"/>
                  </a:lnTo>
                  <a:lnTo>
                    <a:pt x="478" y="229"/>
                  </a:lnTo>
                  <a:lnTo>
                    <a:pt x="509" y="221"/>
                  </a:lnTo>
                  <a:lnTo>
                    <a:pt x="537" y="211"/>
                  </a:lnTo>
                  <a:lnTo>
                    <a:pt x="567" y="203"/>
                  </a:lnTo>
                  <a:lnTo>
                    <a:pt x="597" y="195"/>
                  </a:lnTo>
                  <a:lnTo>
                    <a:pt x="626" y="187"/>
                  </a:lnTo>
                  <a:lnTo>
                    <a:pt x="656" y="179"/>
                  </a:lnTo>
                  <a:lnTo>
                    <a:pt x="686" y="173"/>
                  </a:lnTo>
                  <a:lnTo>
                    <a:pt x="716" y="167"/>
                  </a:lnTo>
                  <a:lnTo>
                    <a:pt x="748" y="160"/>
                  </a:lnTo>
                  <a:lnTo>
                    <a:pt x="778" y="157"/>
                  </a:lnTo>
                  <a:lnTo>
                    <a:pt x="810" y="154"/>
                  </a:lnTo>
                  <a:lnTo>
                    <a:pt x="840" y="152"/>
                  </a:lnTo>
                  <a:lnTo>
                    <a:pt x="872" y="152"/>
                  </a:lnTo>
                  <a:lnTo>
                    <a:pt x="904" y="154"/>
                  </a:lnTo>
                  <a:lnTo>
                    <a:pt x="936" y="157"/>
                  </a:lnTo>
                  <a:lnTo>
                    <a:pt x="954" y="135"/>
                  </a:lnTo>
                  <a:lnTo>
                    <a:pt x="973" y="114"/>
                  </a:lnTo>
                  <a:lnTo>
                    <a:pt x="994" y="97"/>
                  </a:lnTo>
                  <a:lnTo>
                    <a:pt x="1018" y="81"/>
                  </a:lnTo>
                  <a:lnTo>
                    <a:pt x="1041" y="67"/>
                  </a:lnTo>
                  <a:lnTo>
                    <a:pt x="1065" y="56"/>
                  </a:lnTo>
                  <a:lnTo>
                    <a:pt x="1090" y="46"/>
                  </a:lnTo>
                  <a:lnTo>
                    <a:pt x="1117" y="37"/>
                  </a:lnTo>
                  <a:lnTo>
                    <a:pt x="1143" y="30"/>
                  </a:lnTo>
                  <a:lnTo>
                    <a:pt x="1172" y="24"/>
                  </a:lnTo>
                  <a:lnTo>
                    <a:pt x="1200" y="21"/>
                  </a:lnTo>
                  <a:lnTo>
                    <a:pt x="1230" y="18"/>
                  </a:lnTo>
                  <a:lnTo>
                    <a:pt x="1259" y="14"/>
                  </a:lnTo>
                  <a:lnTo>
                    <a:pt x="1289" y="13"/>
                  </a:lnTo>
                  <a:lnTo>
                    <a:pt x="1317" y="11"/>
                  </a:lnTo>
                  <a:lnTo>
                    <a:pt x="1347" y="11"/>
                  </a:lnTo>
                  <a:lnTo>
                    <a:pt x="1367" y="25"/>
                  </a:lnTo>
                  <a:lnTo>
                    <a:pt x="1386" y="35"/>
                  </a:lnTo>
                  <a:lnTo>
                    <a:pt x="1404" y="41"/>
                  </a:lnTo>
                  <a:lnTo>
                    <a:pt x="1424" y="43"/>
                  </a:lnTo>
                  <a:lnTo>
                    <a:pt x="1443" y="43"/>
                  </a:lnTo>
                  <a:lnTo>
                    <a:pt x="1463" y="41"/>
                  </a:lnTo>
                  <a:lnTo>
                    <a:pt x="1482" y="37"/>
                  </a:lnTo>
                  <a:lnTo>
                    <a:pt x="1502" y="32"/>
                  </a:lnTo>
                  <a:lnTo>
                    <a:pt x="1521" y="25"/>
                  </a:lnTo>
                  <a:lnTo>
                    <a:pt x="1542" y="19"/>
                  </a:lnTo>
                  <a:lnTo>
                    <a:pt x="1564" y="13"/>
                  </a:lnTo>
                  <a:lnTo>
                    <a:pt x="1585" y="8"/>
                  </a:lnTo>
                  <a:lnTo>
                    <a:pt x="1606" y="3"/>
                  </a:lnTo>
                  <a:lnTo>
                    <a:pt x="1629" y="0"/>
                  </a:lnTo>
                  <a:lnTo>
                    <a:pt x="1652" y="0"/>
                  </a:lnTo>
                  <a:lnTo>
                    <a:pt x="1677" y="3"/>
                  </a:lnTo>
                  <a:lnTo>
                    <a:pt x="1698" y="6"/>
                  </a:lnTo>
                  <a:lnTo>
                    <a:pt x="1720" y="11"/>
                  </a:lnTo>
                  <a:lnTo>
                    <a:pt x="1739" y="14"/>
                  </a:lnTo>
                  <a:lnTo>
                    <a:pt x="1761" y="18"/>
                  </a:lnTo>
                  <a:lnTo>
                    <a:pt x="1780" y="22"/>
                  </a:lnTo>
                  <a:lnTo>
                    <a:pt x="1801" y="27"/>
                  </a:lnTo>
                  <a:lnTo>
                    <a:pt x="1821" y="32"/>
                  </a:lnTo>
                  <a:lnTo>
                    <a:pt x="1840" y="38"/>
                  </a:lnTo>
                  <a:lnTo>
                    <a:pt x="1858" y="45"/>
                  </a:lnTo>
                  <a:lnTo>
                    <a:pt x="1878" y="51"/>
                  </a:lnTo>
                  <a:lnTo>
                    <a:pt x="1895" y="57"/>
                  </a:lnTo>
                  <a:lnTo>
                    <a:pt x="1913" y="67"/>
                  </a:lnTo>
                  <a:lnTo>
                    <a:pt x="1931" y="75"/>
                  </a:lnTo>
                  <a:lnTo>
                    <a:pt x="1947" y="86"/>
                  </a:lnTo>
                  <a:lnTo>
                    <a:pt x="1964" y="95"/>
                  </a:lnTo>
                  <a:lnTo>
                    <a:pt x="198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07" name="Freeform 7"/>
            <p:cNvSpPr>
              <a:spLocks/>
            </p:cNvSpPr>
            <p:nvPr/>
          </p:nvSpPr>
          <p:spPr bwMode="auto">
            <a:xfrm flipH="1">
              <a:off x="3874" y="787"/>
              <a:ext cx="1411" cy="524"/>
            </a:xfrm>
            <a:custGeom>
              <a:avLst/>
              <a:gdLst/>
              <a:ahLst/>
              <a:cxnLst>
                <a:cxn ang="0">
                  <a:pos x="1949" y="163"/>
                </a:cxn>
                <a:cxn ang="0">
                  <a:pos x="1991" y="211"/>
                </a:cxn>
                <a:cxn ang="0">
                  <a:pos x="2099" y="206"/>
                </a:cxn>
                <a:cxn ang="0">
                  <a:pos x="2204" y="227"/>
                </a:cxn>
                <a:cxn ang="0">
                  <a:pos x="2301" y="258"/>
                </a:cxn>
                <a:cxn ang="0">
                  <a:pos x="2390" y="306"/>
                </a:cxn>
                <a:cxn ang="0">
                  <a:pos x="2486" y="366"/>
                </a:cxn>
                <a:cxn ang="0">
                  <a:pos x="2559" y="450"/>
                </a:cxn>
                <a:cxn ang="0">
                  <a:pos x="2672" y="516"/>
                </a:cxn>
                <a:cxn ang="0">
                  <a:pos x="2798" y="590"/>
                </a:cxn>
                <a:cxn ang="0">
                  <a:pos x="2803" y="720"/>
                </a:cxn>
                <a:cxn ang="0">
                  <a:pos x="2684" y="797"/>
                </a:cxn>
                <a:cxn ang="0">
                  <a:pos x="2541" y="838"/>
                </a:cxn>
                <a:cxn ang="0">
                  <a:pos x="2390" y="859"/>
                </a:cxn>
                <a:cxn ang="0">
                  <a:pos x="2229" y="862"/>
                </a:cxn>
                <a:cxn ang="0">
                  <a:pos x="2137" y="903"/>
                </a:cxn>
                <a:cxn ang="0">
                  <a:pos x="2055" y="935"/>
                </a:cxn>
                <a:cxn ang="0">
                  <a:pos x="1963" y="944"/>
                </a:cxn>
                <a:cxn ang="0">
                  <a:pos x="1869" y="938"/>
                </a:cxn>
                <a:cxn ang="0">
                  <a:pos x="1768" y="909"/>
                </a:cxn>
                <a:cxn ang="0">
                  <a:pos x="1663" y="909"/>
                </a:cxn>
                <a:cxn ang="0">
                  <a:pos x="1557" y="932"/>
                </a:cxn>
                <a:cxn ang="0">
                  <a:pos x="1452" y="952"/>
                </a:cxn>
                <a:cxn ang="0">
                  <a:pos x="1282" y="973"/>
                </a:cxn>
                <a:cxn ang="0">
                  <a:pos x="1087" y="978"/>
                </a:cxn>
                <a:cxn ang="0">
                  <a:pos x="890" y="962"/>
                </a:cxn>
                <a:cxn ang="0">
                  <a:pos x="702" y="933"/>
                </a:cxn>
                <a:cxn ang="0">
                  <a:pos x="590" y="898"/>
                </a:cxn>
                <a:cxn ang="0">
                  <a:pos x="510" y="852"/>
                </a:cxn>
                <a:cxn ang="0">
                  <a:pos x="441" y="852"/>
                </a:cxn>
                <a:cxn ang="0">
                  <a:pos x="360" y="876"/>
                </a:cxn>
                <a:cxn ang="0">
                  <a:pos x="274" y="879"/>
                </a:cxn>
                <a:cxn ang="0">
                  <a:pos x="188" y="886"/>
                </a:cxn>
                <a:cxn ang="0">
                  <a:pos x="101" y="882"/>
                </a:cxn>
                <a:cxn ang="0">
                  <a:pos x="23" y="855"/>
                </a:cxn>
                <a:cxn ang="0">
                  <a:pos x="10" y="760"/>
                </a:cxn>
                <a:cxn ang="0">
                  <a:pos x="88" y="671"/>
                </a:cxn>
                <a:cxn ang="0">
                  <a:pos x="90" y="530"/>
                </a:cxn>
                <a:cxn ang="0">
                  <a:pos x="191" y="379"/>
                </a:cxn>
                <a:cxn ang="0">
                  <a:pos x="349" y="273"/>
                </a:cxn>
                <a:cxn ang="0">
                  <a:pos x="532" y="203"/>
                </a:cxn>
                <a:cxn ang="0">
                  <a:pos x="727" y="158"/>
                </a:cxn>
                <a:cxn ang="0">
                  <a:pos x="819" y="152"/>
                </a:cxn>
                <a:cxn ang="0">
                  <a:pos x="872" y="165"/>
                </a:cxn>
                <a:cxn ang="0">
                  <a:pos x="931" y="173"/>
                </a:cxn>
                <a:cxn ang="0">
                  <a:pos x="957" y="136"/>
                </a:cxn>
                <a:cxn ang="0">
                  <a:pos x="1005" y="69"/>
                </a:cxn>
                <a:cxn ang="0">
                  <a:pos x="1087" y="35"/>
                </a:cxn>
                <a:cxn ang="0">
                  <a:pos x="1181" y="20"/>
                </a:cxn>
                <a:cxn ang="0">
                  <a:pos x="1276" y="15"/>
                </a:cxn>
                <a:cxn ang="0">
                  <a:pos x="1349" y="52"/>
                </a:cxn>
                <a:cxn ang="0">
                  <a:pos x="1425" y="50"/>
                </a:cxn>
                <a:cxn ang="0">
                  <a:pos x="1507" y="22"/>
                </a:cxn>
                <a:cxn ang="0">
                  <a:pos x="1583" y="0"/>
                </a:cxn>
                <a:cxn ang="0">
                  <a:pos x="1670" y="8"/>
                </a:cxn>
                <a:cxn ang="0">
                  <a:pos x="1752" y="22"/>
                </a:cxn>
                <a:cxn ang="0">
                  <a:pos x="1824" y="49"/>
                </a:cxn>
                <a:cxn ang="0">
                  <a:pos x="1899" y="92"/>
                </a:cxn>
              </a:cxnLst>
              <a:rect l="0" t="0" r="r" b="b"/>
              <a:pathLst>
                <a:path w="2823" h="979">
                  <a:moveTo>
                    <a:pt x="1918" y="106"/>
                  </a:moveTo>
                  <a:lnTo>
                    <a:pt x="1934" y="120"/>
                  </a:lnTo>
                  <a:lnTo>
                    <a:pt x="1943" y="141"/>
                  </a:lnTo>
                  <a:lnTo>
                    <a:pt x="1949" y="163"/>
                  </a:lnTo>
                  <a:lnTo>
                    <a:pt x="1954" y="184"/>
                  </a:lnTo>
                  <a:lnTo>
                    <a:pt x="1959" y="201"/>
                  </a:lnTo>
                  <a:lnTo>
                    <a:pt x="1972" y="211"/>
                  </a:lnTo>
                  <a:lnTo>
                    <a:pt x="1991" y="211"/>
                  </a:lnTo>
                  <a:lnTo>
                    <a:pt x="2019" y="196"/>
                  </a:lnTo>
                  <a:lnTo>
                    <a:pt x="2046" y="200"/>
                  </a:lnTo>
                  <a:lnTo>
                    <a:pt x="2073" y="203"/>
                  </a:lnTo>
                  <a:lnTo>
                    <a:pt x="2099" y="206"/>
                  </a:lnTo>
                  <a:lnTo>
                    <a:pt x="2126" y="211"/>
                  </a:lnTo>
                  <a:lnTo>
                    <a:pt x="2152" y="216"/>
                  </a:lnTo>
                  <a:lnTo>
                    <a:pt x="2177" y="220"/>
                  </a:lnTo>
                  <a:lnTo>
                    <a:pt x="2204" y="227"/>
                  </a:lnTo>
                  <a:lnTo>
                    <a:pt x="2229" y="233"/>
                  </a:lnTo>
                  <a:lnTo>
                    <a:pt x="2254" y="241"/>
                  </a:lnTo>
                  <a:lnTo>
                    <a:pt x="2277" y="249"/>
                  </a:lnTo>
                  <a:lnTo>
                    <a:pt x="2301" y="258"/>
                  </a:lnTo>
                  <a:lnTo>
                    <a:pt x="2324" y="269"/>
                  </a:lnTo>
                  <a:lnTo>
                    <a:pt x="2348" y="281"/>
                  </a:lnTo>
                  <a:lnTo>
                    <a:pt x="2369" y="293"/>
                  </a:lnTo>
                  <a:lnTo>
                    <a:pt x="2390" y="306"/>
                  </a:lnTo>
                  <a:lnTo>
                    <a:pt x="2411" y="322"/>
                  </a:lnTo>
                  <a:lnTo>
                    <a:pt x="2436" y="335"/>
                  </a:lnTo>
                  <a:lnTo>
                    <a:pt x="2461" y="350"/>
                  </a:lnTo>
                  <a:lnTo>
                    <a:pt x="2486" y="366"/>
                  </a:lnTo>
                  <a:lnTo>
                    <a:pt x="2509" y="385"/>
                  </a:lnTo>
                  <a:lnTo>
                    <a:pt x="2530" y="406"/>
                  </a:lnTo>
                  <a:lnTo>
                    <a:pt x="2546" y="427"/>
                  </a:lnTo>
                  <a:lnTo>
                    <a:pt x="2559" y="450"/>
                  </a:lnTo>
                  <a:lnTo>
                    <a:pt x="2564" y="476"/>
                  </a:lnTo>
                  <a:lnTo>
                    <a:pt x="2598" y="490"/>
                  </a:lnTo>
                  <a:lnTo>
                    <a:pt x="2635" y="503"/>
                  </a:lnTo>
                  <a:lnTo>
                    <a:pt x="2672" y="516"/>
                  </a:lnTo>
                  <a:lnTo>
                    <a:pt x="2708" y="528"/>
                  </a:lnTo>
                  <a:lnTo>
                    <a:pt x="2741" y="544"/>
                  </a:lnTo>
                  <a:lnTo>
                    <a:pt x="2771" y="563"/>
                  </a:lnTo>
                  <a:lnTo>
                    <a:pt x="2798" y="590"/>
                  </a:lnTo>
                  <a:lnTo>
                    <a:pt x="2816" y="624"/>
                  </a:lnTo>
                  <a:lnTo>
                    <a:pt x="2823" y="657"/>
                  </a:lnTo>
                  <a:lnTo>
                    <a:pt x="2817" y="690"/>
                  </a:lnTo>
                  <a:lnTo>
                    <a:pt x="2803" y="720"/>
                  </a:lnTo>
                  <a:lnTo>
                    <a:pt x="2784" y="749"/>
                  </a:lnTo>
                  <a:lnTo>
                    <a:pt x="2752" y="766"/>
                  </a:lnTo>
                  <a:lnTo>
                    <a:pt x="2718" y="782"/>
                  </a:lnTo>
                  <a:lnTo>
                    <a:pt x="2684" y="797"/>
                  </a:lnTo>
                  <a:lnTo>
                    <a:pt x="2649" y="809"/>
                  </a:lnTo>
                  <a:lnTo>
                    <a:pt x="2614" y="820"/>
                  </a:lnTo>
                  <a:lnTo>
                    <a:pt x="2578" y="830"/>
                  </a:lnTo>
                  <a:lnTo>
                    <a:pt x="2541" y="838"/>
                  </a:lnTo>
                  <a:lnTo>
                    <a:pt x="2505" y="846"/>
                  </a:lnTo>
                  <a:lnTo>
                    <a:pt x="2466" y="851"/>
                  </a:lnTo>
                  <a:lnTo>
                    <a:pt x="2429" y="855"/>
                  </a:lnTo>
                  <a:lnTo>
                    <a:pt x="2390" y="859"/>
                  </a:lnTo>
                  <a:lnTo>
                    <a:pt x="2351" y="862"/>
                  </a:lnTo>
                  <a:lnTo>
                    <a:pt x="2310" y="862"/>
                  </a:lnTo>
                  <a:lnTo>
                    <a:pt x="2270" y="863"/>
                  </a:lnTo>
                  <a:lnTo>
                    <a:pt x="2229" y="862"/>
                  </a:lnTo>
                  <a:lnTo>
                    <a:pt x="2188" y="860"/>
                  </a:lnTo>
                  <a:lnTo>
                    <a:pt x="2172" y="876"/>
                  </a:lnTo>
                  <a:lnTo>
                    <a:pt x="2154" y="890"/>
                  </a:lnTo>
                  <a:lnTo>
                    <a:pt x="2137" y="903"/>
                  </a:lnTo>
                  <a:lnTo>
                    <a:pt x="2117" y="913"/>
                  </a:lnTo>
                  <a:lnTo>
                    <a:pt x="2097" y="922"/>
                  </a:lnTo>
                  <a:lnTo>
                    <a:pt x="2076" y="928"/>
                  </a:lnTo>
                  <a:lnTo>
                    <a:pt x="2055" y="935"/>
                  </a:lnTo>
                  <a:lnTo>
                    <a:pt x="2032" y="938"/>
                  </a:lnTo>
                  <a:lnTo>
                    <a:pt x="2009" y="941"/>
                  </a:lnTo>
                  <a:lnTo>
                    <a:pt x="1986" y="943"/>
                  </a:lnTo>
                  <a:lnTo>
                    <a:pt x="1963" y="944"/>
                  </a:lnTo>
                  <a:lnTo>
                    <a:pt x="1940" y="944"/>
                  </a:lnTo>
                  <a:lnTo>
                    <a:pt x="1915" y="943"/>
                  </a:lnTo>
                  <a:lnTo>
                    <a:pt x="1892" y="941"/>
                  </a:lnTo>
                  <a:lnTo>
                    <a:pt x="1869" y="938"/>
                  </a:lnTo>
                  <a:lnTo>
                    <a:pt x="1846" y="935"/>
                  </a:lnTo>
                  <a:lnTo>
                    <a:pt x="1821" y="924"/>
                  </a:lnTo>
                  <a:lnTo>
                    <a:pt x="1794" y="914"/>
                  </a:lnTo>
                  <a:lnTo>
                    <a:pt x="1768" y="909"/>
                  </a:lnTo>
                  <a:lnTo>
                    <a:pt x="1743" y="906"/>
                  </a:lnTo>
                  <a:lnTo>
                    <a:pt x="1716" y="906"/>
                  </a:lnTo>
                  <a:lnTo>
                    <a:pt x="1690" y="908"/>
                  </a:lnTo>
                  <a:lnTo>
                    <a:pt x="1663" y="909"/>
                  </a:lnTo>
                  <a:lnTo>
                    <a:pt x="1636" y="914"/>
                  </a:lnTo>
                  <a:lnTo>
                    <a:pt x="1610" y="920"/>
                  </a:lnTo>
                  <a:lnTo>
                    <a:pt x="1583" y="925"/>
                  </a:lnTo>
                  <a:lnTo>
                    <a:pt x="1557" y="932"/>
                  </a:lnTo>
                  <a:lnTo>
                    <a:pt x="1532" y="938"/>
                  </a:lnTo>
                  <a:lnTo>
                    <a:pt x="1505" y="943"/>
                  </a:lnTo>
                  <a:lnTo>
                    <a:pt x="1479" y="947"/>
                  </a:lnTo>
                  <a:lnTo>
                    <a:pt x="1452" y="952"/>
                  </a:lnTo>
                  <a:lnTo>
                    <a:pt x="1425" y="954"/>
                  </a:lnTo>
                  <a:lnTo>
                    <a:pt x="1378" y="962"/>
                  </a:lnTo>
                  <a:lnTo>
                    <a:pt x="1330" y="968"/>
                  </a:lnTo>
                  <a:lnTo>
                    <a:pt x="1282" y="973"/>
                  </a:lnTo>
                  <a:lnTo>
                    <a:pt x="1234" y="976"/>
                  </a:lnTo>
                  <a:lnTo>
                    <a:pt x="1184" y="979"/>
                  </a:lnTo>
                  <a:lnTo>
                    <a:pt x="1135" y="979"/>
                  </a:lnTo>
                  <a:lnTo>
                    <a:pt x="1087" y="978"/>
                  </a:lnTo>
                  <a:lnTo>
                    <a:pt x="1037" y="976"/>
                  </a:lnTo>
                  <a:lnTo>
                    <a:pt x="987" y="973"/>
                  </a:lnTo>
                  <a:lnTo>
                    <a:pt x="939" y="968"/>
                  </a:lnTo>
                  <a:lnTo>
                    <a:pt x="890" y="962"/>
                  </a:lnTo>
                  <a:lnTo>
                    <a:pt x="842" y="955"/>
                  </a:lnTo>
                  <a:lnTo>
                    <a:pt x="796" y="949"/>
                  </a:lnTo>
                  <a:lnTo>
                    <a:pt x="748" y="941"/>
                  </a:lnTo>
                  <a:lnTo>
                    <a:pt x="702" y="933"/>
                  </a:lnTo>
                  <a:lnTo>
                    <a:pt x="658" y="924"/>
                  </a:lnTo>
                  <a:lnTo>
                    <a:pt x="636" y="916"/>
                  </a:lnTo>
                  <a:lnTo>
                    <a:pt x="613" y="906"/>
                  </a:lnTo>
                  <a:lnTo>
                    <a:pt x="590" y="898"/>
                  </a:lnTo>
                  <a:lnTo>
                    <a:pt x="569" y="889"/>
                  </a:lnTo>
                  <a:lnTo>
                    <a:pt x="548" y="878"/>
                  </a:lnTo>
                  <a:lnTo>
                    <a:pt x="528" y="866"/>
                  </a:lnTo>
                  <a:lnTo>
                    <a:pt x="510" y="852"/>
                  </a:lnTo>
                  <a:lnTo>
                    <a:pt x="496" y="835"/>
                  </a:lnTo>
                  <a:lnTo>
                    <a:pt x="478" y="838"/>
                  </a:lnTo>
                  <a:lnTo>
                    <a:pt x="459" y="844"/>
                  </a:lnTo>
                  <a:lnTo>
                    <a:pt x="441" y="852"/>
                  </a:lnTo>
                  <a:lnTo>
                    <a:pt x="422" y="860"/>
                  </a:lnTo>
                  <a:lnTo>
                    <a:pt x="402" y="866"/>
                  </a:lnTo>
                  <a:lnTo>
                    <a:pt x="381" y="873"/>
                  </a:lnTo>
                  <a:lnTo>
                    <a:pt x="360" y="876"/>
                  </a:lnTo>
                  <a:lnTo>
                    <a:pt x="337" y="874"/>
                  </a:lnTo>
                  <a:lnTo>
                    <a:pt x="317" y="876"/>
                  </a:lnTo>
                  <a:lnTo>
                    <a:pt x="296" y="878"/>
                  </a:lnTo>
                  <a:lnTo>
                    <a:pt x="274" y="879"/>
                  </a:lnTo>
                  <a:lnTo>
                    <a:pt x="253" y="882"/>
                  </a:lnTo>
                  <a:lnTo>
                    <a:pt x="232" y="884"/>
                  </a:lnTo>
                  <a:lnTo>
                    <a:pt x="209" y="886"/>
                  </a:lnTo>
                  <a:lnTo>
                    <a:pt x="188" y="886"/>
                  </a:lnTo>
                  <a:lnTo>
                    <a:pt x="165" y="887"/>
                  </a:lnTo>
                  <a:lnTo>
                    <a:pt x="143" y="886"/>
                  </a:lnTo>
                  <a:lnTo>
                    <a:pt x="122" y="886"/>
                  </a:lnTo>
                  <a:lnTo>
                    <a:pt x="101" y="882"/>
                  </a:lnTo>
                  <a:lnTo>
                    <a:pt x="79" y="878"/>
                  </a:lnTo>
                  <a:lnTo>
                    <a:pt x="60" y="873"/>
                  </a:lnTo>
                  <a:lnTo>
                    <a:pt x="40" y="865"/>
                  </a:lnTo>
                  <a:lnTo>
                    <a:pt x="23" y="855"/>
                  </a:lnTo>
                  <a:lnTo>
                    <a:pt x="7" y="844"/>
                  </a:lnTo>
                  <a:lnTo>
                    <a:pt x="0" y="814"/>
                  </a:lnTo>
                  <a:lnTo>
                    <a:pt x="1" y="787"/>
                  </a:lnTo>
                  <a:lnTo>
                    <a:pt x="10" y="760"/>
                  </a:lnTo>
                  <a:lnTo>
                    <a:pt x="23" y="736"/>
                  </a:lnTo>
                  <a:lnTo>
                    <a:pt x="42" y="712"/>
                  </a:lnTo>
                  <a:lnTo>
                    <a:pt x="63" y="690"/>
                  </a:lnTo>
                  <a:lnTo>
                    <a:pt x="88" y="671"/>
                  </a:lnTo>
                  <a:lnTo>
                    <a:pt x="113" y="652"/>
                  </a:lnTo>
                  <a:lnTo>
                    <a:pt x="101" y="614"/>
                  </a:lnTo>
                  <a:lnTo>
                    <a:pt x="92" y="573"/>
                  </a:lnTo>
                  <a:lnTo>
                    <a:pt x="90" y="530"/>
                  </a:lnTo>
                  <a:lnTo>
                    <a:pt x="95" y="487"/>
                  </a:lnTo>
                  <a:lnTo>
                    <a:pt x="124" y="447"/>
                  </a:lnTo>
                  <a:lnTo>
                    <a:pt x="156" y="412"/>
                  </a:lnTo>
                  <a:lnTo>
                    <a:pt x="191" y="379"/>
                  </a:lnTo>
                  <a:lnTo>
                    <a:pt x="227" y="349"/>
                  </a:lnTo>
                  <a:lnTo>
                    <a:pt x="266" y="320"/>
                  </a:lnTo>
                  <a:lnTo>
                    <a:pt x="306" y="295"/>
                  </a:lnTo>
                  <a:lnTo>
                    <a:pt x="349" y="273"/>
                  </a:lnTo>
                  <a:lnTo>
                    <a:pt x="393" y="252"/>
                  </a:lnTo>
                  <a:lnTo>
                    <a:pt x="438" y="233"/>
                  </a:lnTo>
                  <a:lnTo>
                    <a:pt x="484" y="217"/>
                  </a:lnTo>
                  <a:lnTo>
                    <a:pt x="532" y="203"/>
                  </a:lnTo>
                  <a:lnTo>
                    <a:pt x="580" y="189"/>
                  </a:lnTo>
                  <a:lnTo>
                    <a:pt x="629" y="177"/>
                  </a:lnTo>
                  <a:lnTo>
                    <a:pt x="677" y="168"/>
                  </a:lnTo>
                  <a:lnTo>
                    <a:pt x="727" y="158"/>
                  </a:lnTo>
                  <a:lnTo>
                    <a:pt x="776" y="150"/>
                  </a:lnTo>
                  <a:lnTo>
                    <a:pt x="791" y="150"/>
                  </a:lnTo>
                  <a:lnTo>
                    <a:pt x="805" y="150"/>
                  </a:lnTo>
                  <a:lnTo>
                    <a:pt x="819" y="152"/>
                  </a:lnTo>
                  <a:lnTo>
                    <a:pt x="835" y="154"/>
                  </a:lnTo>
                  <a:lnTo>
                    <a:pt x="847" y="155"/>
                  </a:lnTo>
                  <a:lnTo>
                    <a:pt x="860" y="158"/>
                  </a:lnTo>
                  <a:lnTo>
                    <a:pt x="872" y="165"/>
                  </a:lnTo>
                  <a:lnTo>
                    <a:pt x="881" y="171"/>
                  </a:lnTo>
                  <a:lnTo>
                    <a:pt x="899" y="173"/>
                  </a:lnTo>
                  <a:lnTo>
                    <a:pt x="916" y="174"/>
                  </a:lnTo>
                  <a:lnTo>
                    <a:pt x="931" y="173"/>
                  </a:lnTo>
                  <a:lnTo>
                    <a:pt x="941" y="168"/>
                  </a:lnTo>
                  <a:lnTo>
                    <a:pt x="950" y="160"/>
                  </a:lnTo>
                  <a:lnTo>
                    <a:pt x="955" y="150"/>
                  </a:lnTo>
                  <a:lnTo>
                    <a:pt x="957" y="136"/>
                  </a:lnTo>
                  <a:lnTo>
                    <a:pt x="954" y="117"/>
                  </a:lnTo>
                  <a:lnTo>
                    <a:pt x="970" y="100"/>
                  </a:lnTo>
                  <a:lnTo>
                    <a:pt x="986" y="84"/>
                  </a:lnTo>
                  <a:lnTo>
                    <a:pt x="1005" y="69"/>
                  </a:lnTo>
                  <a:lnTo>
                    <a:pt x="1023" y="58"/>
                  </a:lnTo>
                  <a:lnTo>
                    <a:pt x="1044" y="49"/>
                  </a:lnTo>
                  <a:lnTo>
                    <a:pt x="1065" y="41"/>
                  </a:lnTo>
                  <a:lnTo>
                    <a:pt x="1087" y="35"/>
                  </a:lnTo>
                  <a:lnTo>
                    <a:pt x="1110" y="28"/>
                  </a:lnTo>
                  <a:lnTo>
                    <a:pt x="1133" y="25"/>
                  </a:lnTo>
                  <a:lnTo>
                    <a:pt x="1156" y="22"/>
                  </a:lnTo>
                  <a:lnTo>
                    <a:pt x="1181" y="20"/>
                  </a:lnTo>
                  <a:lnTo>
                    <a:pt x="1204" y="19"/>
                  </a:lnTo>
                  <a:lnTo>
                    <a:pt x="1229" y="17"/>
                  </a:lnTo>
                  <a:lnTo>
                    <a:pt x="1253" y="17"/>
                  </a:lnTo>
                  <a:lnTo>
                    <a:pt x="1276" y="15"/>
                  </a:lnTo>
                  <a:lnTo>
                    <a:pt x="1301" y="15"/>
                  </a:lnTo>
                  <a:lnTo>
                    <a:pt x="1315" y="33"/>
                  </a:lnTo>
                  <a:lnTo>
                    <a:pt x="1331" y="44"/>
                  </a:lnTo>
                  <a:lnTo>
                    <a:pt x="1349" y="52"/>
                  </a:lnTo>
                  <a:lnTo>
                    <a:pt x="1367" y="55"/>
                  </a:lnTo>
                  <a:lnTo>
                    <a:pt x="1386" y="57"/>
                  </a:lnTo>
                  <a:lnTo>
                    <a:pt x="1406" y="54"/>
                  </a:lnTo>
                  <a:lnTo>
                    <a:pt x="1425" y="50"/>
                  </a:lnTo>
                  <a:lnTo>
                    <a:pt x="1447" y="44"/>
                  </a:lnTo>
                  <a:lnTo>
                    <a:pt x="1466" y="36"/>
                  </a:lnTo>
                  <a:lnTo>
                    <a:pt x="1487" y="30"/>
                  </a:lnTo>
                  <a:lnTo>
                    <a:pt x="1507" y="22"/>
                  </a:lnTo>
                  <a:lnTo>
                    <a:pt x="1528" y="14"/>
                  </a:lnTo>
                  <a:lnTo>
                    <a:pt x="1548" y="8"/>
                  </a:lnTo>
                  <a:lnTo>
                    <a:pt x="1565" y="3"/>
                  </a:lnTo>
                  <a:lnTo>
                    <a:pt x="1583" y="0"/>
                  </a:lnTo>
                  <a:lnTo>
                    <a:pt x="1599" y="0"/>
                  </a:lnTo>
                  <a:lnTo>
                    <a:pt x="1624" y="1"/>
                  </a:lnTo>
                  <a:lnTo>
                    <a:pt x="1649" y="4"/>
                  </a:lnTo>
                  <a:lnTo>
                    <a:pt x="1670" y="8"/>
                  </a:lnTo>
                  <a:lnTo>
                    <a:pt x="1693" y="11"/>
                  </a:lnTo>
                  <a:lnTo>
                    <a:pt x="1713" y="14"/>
                  </a:lnTo>
                  <a:lnTo>
                    <a:pt x="1732" y="17"/>
                  </a:lnTo>
                  <a:lnTo>
                    <a:pt x="1752" y="22"/>
                  </a:lnTo>
                  <a:lnTo>
                    <a:pt x="1771" y="28"/>
                  </a:lnTo>
                  <a:lnTo>
                    <a:pt x="1789" y="35"/>
                  </a:lnTo>
                  <a:lnTo>
                    <a:pt x="1807" y="41"/>
                  </a:lnTo>
                  <a:lnTo>
                    <a:pt x="1824" y="49"/>
                  </a:lnTo>
                  <a:lnTo>
                    <a:pt x="1844" y="58"/>
                  </a:lnTo>
                  <a:lnTo>
                    <a:pt x="1862" y="68"/>
                  </a:lnTo>
                  <a:lnTo>
                    <a:pt x="1879" y="79"/>
                  </a:lnTo>
                  <a:lnTo>
                    <a:pt x="1899" y="92"/>
                  </a:lnTo>
                  <a:lnTo>
                    <a:pt x="1918" y="106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08" name="Freeform 8"/>
            <p:cNvSpPr>
              <a:spLocks/>
            </p:cNvSpPr>
            <p:nvPr/>
          </p:nvSpPr>
          <p:spPr bwMode="auto">
            <a:xfrm flipH="1">
              <a:off x="3959" y="1359"/>
              <a:ext cx="1309" cy="1055"/>
            </a:xfrm>
            <a:custGeom>
              <a:avLst/>
              <a:gdLst/>
              <a:ahLst/>
              <a:cxnLst>
                <a:cxn ang="0">
                  <a:pos x="1492" y="201"/>
                </a:cxn>
                <a:cxn ang="0">
                  <a:pos x="1462" y="463"/>
                </a:cxn>
                <a:cxn ang="0">
                  <a:pos x="1394" y="568"/>
                </a:cxn>
                <a:cxn ang="0">
                  <a:pos x="1298" y="643"/>
                </a:cxn>
                <a:cxn ang="0">
                  <a:pos x="1167" y="702"/>
                </a:cxn>
                <a:cxn ang="0">
                  <a:pos x="1229" y="759"/>
                </a:cxn>
                <a:cxn ang="0">
                  <a:pos x="1408" y="856"/>
                </a:cxn>
                <a:cxn ang="0">
                  <a:pos x="1603" y="919"/>
                </a:cxn>
                <a:cxn ang="0">
                  <a:pos x="1772" y="1016"/>
                </a:cxn>
                <a:cxn ang="0">
                  <a:pos x="1887" y="1122"/>
                </a:cxn>
                <a:cxn ang="0">
                  <a:pos x="2008" y="1079"/>
                </a:cxn>
                <a:cxn ang="0">
                  <a:pos x="2116" y="1046"/>
                </a:cxn>
                <a:cxn ang="0">
                  <a:pos x="2199" y="1089"/>
                </a:cxn>
                <a:cxn ang="0">
                  <a:pos x="2272" y="1140"/>
                </a:cxn>
                <a:cxn ang="0">
                  <a:pos x="2417" y="1141"/>
                </a:cxn>
                <a:cxn ang="0">
                  <a:pos x="2559" y="1144"/>
                </a:cxn>
                <a:cxn ang="0">
                  <a:pos x="2581" y="1337"/>
                </a:cxn>
                <a:cxn ang="0">
                  <a:pos x="2542" y="1648"/>
                </a:cxn>
                <a:cxn ang="0">
                  <a:pos x="2430" y="1765"/>
                </a:cxn>
                <a:cxn ang="0">
                  <a:pos x="2291" y="1778"/>
                </a:cxn>
                <a:cxn ang="0">
                  <a:pos x="2135" y="1784"/>
                </a:cxn>
                <a:cxn ang="0">
                  <a:pos x="1942" y="1832"/>
                </a:cxn>
                <a:cxn ang="0">
                  <a:pos x="2043" y="1886"/>
                </a:cxn>
                <a:cxn ang="0">
                  <a:pos x="1955" y="1927"/>
                </a:cxn>
                <a:cxn ang="0">
                  <a:pos x="1839" y="1938"/>
                </a:cxn>
                <a:cxn ang="0">
                  <a:pos x="1728" y="1954"/>
                </a:cxn>
                <a:cxn ang="0">
                  <a:pos x="1563" y="1710"/>
                </a:cxn>
                <a:cxn ang="0">
                  <a:pos x="1470" y="1594"/>
                </a:cxn>
                <a:cxn ang="0">
                  <a:pos x="1417" y="1626"/>
                </a:cxn>
                <a:cxn ang="0">
                  <a:pos x="1330" y="1818"/>
                </a:cxn>
                <a:cxn ang="0">
                  <a:pos x="1224" y="1818"/>
                </a:cxn>
                <a:cxn ang="0">
                  <a:pos x="1080" y="1807"/>
                </a:cxn>
                <a:cxn ang="0">
                  <a:pos x="915" y="1822"/>
                </a:cxn>
                <a:cxn ang="0">
                  <a:pos x="752" y="1829"/>
                </a:cxn>
                <a:cxn ang="0">
                  <a:pos x="722" y="1945"/>
                </a:cxn>
                <a:cxn ang="0">
                  <a:pos x="580" y="1973"/>
                </a:cxn>
                <a:cxn ang="0">
                  <a:pos x="428" y="1962"/>
                </a:cxn>
                <a:cxn ang="0">
                  <a:pos x="293" y="1915"/>
                </a:cxn>
                <a:cxn ang="0">
                  <a:pos x="176" y="1902"/>
                </a:cxn>
                <a:cxn ang="0">
                  <a:pos x="64" y="1873"/>
                </a:cxn>
                <a:cxn ang="0">
                  <a:pos x="4" y="1603"/>
                </a:cxn>
                <a:cxn ang="0">
                  <a:pos x="208" y="1005"/>
                </a:cxn>
                <a:cxn ang="0">
                  <a:pos x="360" y="832"/>
                </a:cxn>
                <a:cxn ang="0">
                  <a:pos x="552" y="690"/>
                </a:cxn>
                <a:cxn ang="0">
                  <a:pos x="656" y="587"/>
                </a:cxn>
                <a:cxn ang="0">
                  <a:pos x="529" y="524"/>
                </a:cxn>
                <a:cxn ang="0">
                  <a:pos x="557" y="378"/>
                </a:cxn>
                <a:cxn ang="0">
                  <a:pos x="706" y="195"/>
                </a:cxn>
                <a:cxn ang="0">
                  <a:pos x="889" y="43"/>
                </a:cxn>
                <a:cxn ang="0">
                  <a:pos x="1036" y="14"/>
                </a:cxn>
                <a:cxn ang="0">
                  <a:pos x="1164" y="8"/>
                </a:cxn>
                <a:cxn ang="0">
                  <a:pos x="1332" y="54"/>
                </a:cxn>
                <a:cxn ang="0">
                  <a:pos x="1488" y="117"/>
                </a:cxn>
              </a:cxnLst>
              <a:rect l="0" t="0" r="r" b="b"/>
              <a:pathLst>
                <a:path w="2620" h="1975">
                  <a:moveTo>
                    <a:pt x="1538" y="139"/>
                  </a:moveTo>
                  <a:lnTo>
                    <a:pt x="1531" y="154"/>
                  </a:lnTo>
                  <a:lnTo>
                    <a:pt x="1524" y="166"/>
                  </a:lnTo>
                  <a:lnTo>
                    <a:pt x="1513" y="178"/>
                  </a:lnTo>
                  <a:lnTo>
                    <a:pt x="1502" y="190"/>
                  </a:lnTo>
                  <a:lnTo>
                    <a:pt x="1492" y="201"/>
                  </a:lnTo>
                  <a:lnTo>
                    <a:pt x="1483" y="212"/>
                  </a:lnTo>
                  <a:lnTo>
                    <a:pt x="1472" y="224"/>
                  </a:lnTo>
                  <a:lnTo>
                    <a:pt x="1465" y="236"/>
                  </a:lnTo>
                  <a:lnTo>
                    <a:pt x="1476" y="311"/>
                  </a:lnTo>
                  <a:lnTo>
                    <a:pt x="1470" y="387"/>
                  </a:lnTo>
                  <a:lnTo>
                    <a:pt x="1462" y="463"/>
                  </a:lnTo>
                  <a:lnTo>
                    <a:pt x="1454" y="538"/>
                  </a:lnTo>
                  <a:lnTo>
                    <a:pt x="1446" y="547"/>
                  </a:lnTo>
                  <a:lnTo>
                    <a:pt x="1433" y="554"/>
                  </a:lnTo>
                  <a:lnTo>
                    <a:pt x="1423" y="560"/>
                  </a:lnTo>
                  <a:lnTo>
                    <a:pt x="1408" y="565"/>
                  </a:lnTo>
                  <a:lnTo>
                    <a:pt x="1394" y="568"/>
                  </a:lnTo>
                  <a:lnTo>
                    <a:pt x="1382" y="570"/>
                  </a:lnTo>
                  <a:lnTo>
                    <a:pt x="1368" y="571"/>
                  </a:lnTo>
                  <a:lnTo>
                    <a:pt x="1353" y="573"/>
                  </a:lnTo>
                  <a:lnTo>
                    <a:pt x="1337" y="597"/>
                  </a:lnTo>
                  <a:lnTo>
                    <a:pt x="1320" y="621"/>
                  </a:lnTo>
                  <a:lnTo>
                    <a:pt x="1298" y="643"/>
                  </a:lnTo>
                  <a:lnTo>
                    <a:pt x="1277" y="662"/>
                  </a:lnTo>
                  <a:lnTo>
                    <a:pt x="1251" y="678"/>
                  </a:lnTo>
                  <a:lnTo>
                    <a:pt x="1224" y="689"/>
                  </a:lnTo>
                  <a:lnTo>
                    <a:pt x="1194" y="697"/>
                  </a:lnTo>
                  <a:lnTo>
                    <a:pt x="1162" y="698"/>
                  </a:lnTo>
                  <a:lnTo>
                    <a:pt x="1167" y="702"/>
                  </a:lnTo>
                  <a:lnTo>
                    <a:pt x="1172" y="706"/>
                  </a:lnTo>
                  <a:lnTo>
                    <a:pt x="1178" y="709"/>
                  </a:lnTo>
                  <a:lnTo>
                    <a:pt x="1185" y="709"/>
                  </a:lnTo>
                  <a:lnTo>
                    <a:pt x="1178" y="713"/>
                  </a:lnTo>
                  <a:lnTo>
                    <a:pt x="1203" y="736"/>
                  </a:lnTo>
                  <a:lnTo>
                    <a:pt x="1229" y="759"/>
                  </a:lnTo>
                  <a:lnTo>
                    <a:pt x="1258" y="779"/>
                  </a:lnTo>
                  <a:lnTo>
                    <a:pt x="1286" y="797"/>
                  </a:lnTo>
                  <a:lnTo>
                    <a:pt x="1314" y="814"/>
                  </a:lnTo>
                  <a:lnTo>
                    <a:pt x="1346" y="829"/>
                  </a:lnTo>
                  <a:lnTo>
                    <a:pt x="1376" y="843"/>
                  </a:lnTo>
                  <a:lnTo>
                    <a:pt x="1408" y="856"/>
                  </a:lnTo>
                  <a:lnTo>
                    <a:pt x="1440" y="867"/>
                  </a:lnTo>
                  <a:lnTo>
                    <a:pt x="1472" y="878"/>
                  </a:lnTo>
                  <a:lnTo>
                    <a:pt x="1504" y="889"/>
                  </a:lnTo>
                  <a:lnTo>
                    <a:pt x="1538" y="898"/>
                  </a:lnTo>
                  <a:lnTo>
                    <a:pt x="1570" y="908"/>
                  </a:lnTo>
                  <a:lnTo>
                    <a:pt x="1603" y="919"/>
                  </a:lnTo>
                  <a:lnTo>
                    <a:pt x="1635" y="929"/>
                  </a:lnTo>
                  <a:lnTo>
                    <a:pt x="1667" y="940"/>
                  </a:lnTo>
                  <a:lnTo>
                    <a:pt x="1694" y="957"/>
                  </a:lnTo>
                  <a:lnTo>
                    <a:pt x="1722" y="976"/>
                  </a:lnTo>
                  <a:lnTo>
                    <a:pt x="1747" y="995"/>
                  </a:lnTo>
                  <a:lnTo>
                    <a:pt x="1772" y="1016"/>
                  </a:lnTo>
                  <a:lnTo>
                    <a:pt x="1793" y="1037"/>
                  </a:lnTo>
                  <a:lnTo>
                    <a:pt x="1813" y="1060"/>
                  </a:lnTo>
                  <a:lnTo>
                    <a:pt x="1829" y="1087"/>
                  </a:lnTo>
                  <a:lnTo>
                    <a:pt x="1839" y="1116"/>
                  </a:lnTo>
                  <a:lnTo>
                    <a:pt x="1862" y="1119"/>
                  </a:lnTo>
                  <a:lnTo>
                    <a:pt x="1887" y="1122"/>
                  </a:lnTo>
                  <a:lnTo>
                    <a:pt x="1914" y="1127"/>
                  </a:lnTo>
                  <a:lnTo>
                    <a:pt x="1939" y="1129"/>
                  </a:lnTo>
                  <a:lnTo>
                    <a:pt x="1962" y="1125"/>
                  </a:lnTo>
                  <a:lnTo>
                    <a:pt x="1983" y="1119"/>
                  </a:lnTo>
                  <a:lnTo>
                    <a:pt x="1997" y="1103"/>
                  </a:lnTo>
                  <a:lnTo>
                    <a:pt x="2008" y="1079"/>
                  </a:lnTo>
                  <a:lnTo>
                    <a:pt x="2022" y="1067"/>
                  </a:lnTo>
                  <a:lnTo>
                    <a:pt x="2038" y="1057"/>
                  </a:lnTo>
                  <a:lnTo>
                    <a:pt x="2056" y="1051"/>
                  </a:lnTo>
                  <a:lnTo>
                    <a:pt x="2075" y="1046"/>
                  </a:lnTo>
                  <a:lnTo>
                    <a:pt x="2095" y="1044"/>
                  </a:lnTo>
                  <a:lnTo>
                    <a:pt x="2116" y="1046"/>
                  </a:lnTo>
                  <a:lnTo>
                    <a:pt x="2135" y="1048"/>
                  </a:lnTo>
                  <a:lnTo>
                    <a:pt x="2155" y="1051"/>
                  </a:lnTo>
                  <a:lnTo>
                    <a:pt x="2167" y="1059"/>
                  </a:lnTo>
                  <a:lnTo>
                    <a:pt x="2180" y="1068"/>
                  </a:lnTo>
                  <a:lnTo>
                    <a:pt x="2190" y="1078"/>
                  </a:lnTo>
                  <a:lnTo>
                    <a:pt x="2199" y="1089"/>
                  </a:lnTo>
                  <a:lnTo>
                    <a:pt x="2208" y="1100"/>
                  </a:lnTo>
                  <a:lnTo>
                    <a:pt x="2215" y="1111"/>
                  </a:lnTo>
                  <a:lnTo>
                    <a:pt x="2222" y="1124"/>
                  </a:lnTo>
                  <a:lnTo>
                    <a:pt x="2228" y="1137"/>
                  </a:lnTo>
                  <a:lnTo>
                    <a:pt x="2249" y="1138"/>
                  </a:lnTo>
                  <a:lnTo>
                    <a:pt x="2272" y="1140"/>
                  </a:lnTo>
                  <a:lnTo>
                    <a:pt x="2295" y="1141"/>
                  </a:lnTo>
                  <a:lnTo>
                    <a:pt x="2320" y="1141"/>
                  </a:lnTo>
                  <a:lnTo>
                    <a:pt x="2343" y="1141"/>
                  </a:lnTo>
                  <a:lnTo>
                    <a:pt x="2368" y="1141"/>
                  </a:lnTo>
                  <a:lnTo>
                    <a:pt x="2393" y="1141"/>
                  </a:lnTo>
                  <a:lnTo>
                    <a:pt x="2417" y="1141"/>
                  </a:lnTo>
                  <a:lnTo>
                    <a:pt x="2442" y="1141"/>
                  </a:lnTo>
                  <a:lnTo>
                    <a:pt x="2465" y="1141"/>
                  </a:lnTo>
                  <a:lnTo>
                    <a:pt x="2490" y="1141"/>
                  </a:lnTo>
                  <a:lnTo>
                    <a:pt x="2513" y="1141"/>
                  </a:lnTo>
                  <a:lnTo>
                    <a:pt x="2538" y="1143"/>
                  </a:lnTo>
                  <a:lnTo>
                    <a:pt x="2559" y="1144"/>
                  </a:lnTo>
                  <a:lnTo>
                    <a:pt x="2582" y="1148"/>
                  </a:lnTo>
                  <a:lnTo>
                    <a:pt x="2604" y="1151"/>
                  </a:lnTo>
                  <a:lnTo>
                    <a:pt x="2620" y="1165"/>
                  </a:lnTo>
                  <a:lnTo>
                    <a:pt x="2605" y="1222"/>
                  </a:lnTo>
                  <a:lnTo>
                    <a:pt x="2591" y="1279"/>
                  </a:lnTo>
                  <a:lnTo>
                    <a:pt x="2581" y="1337"/>
                  </a:lnTo>
                  <a:lnTo>
                    <a:pt x="2572" y="1395"/>
                  </a:lnTo>
                  <a:lnTo>
                    <a:pt x="2566" y="1456"/>
                  </a:lnTo>
                  <a:lnTo>
                    <a:pt x="2563" y="1514"/>
                  </a:lnTo>
                  <a:lnTo>
                    <a:pt x="2561" y="1573"/>
                  </a:lnTo>
                  <a:lnTo>
                    <a:pt x="2565" y="1632"/>
                  </a:lnTo>
                  <a:lnTo>
                    <a:pt x="2542" y="1648"/>
                  </a:lnTo>
                  <a:lnTo>
                    <a:pt x="2520" y="1667"/>
                  </a:lnTo>
                  <a:lnTo>
                    <a:pt x="2499" y="1686"/>
                  </a:lnTo>
                  <a:lnTo>
                    <a:pt x="2481" y="1705"/>
                  </a:lnTo>
                  <a:lnTo>
                    <a:pt x="2464" y="1726"/>
                  </a:lnTo>
                  <a:lnTo>
                    <a:pt x="2446" y="1746"/>
                  </a:lnTo>
                  <a:lnTo>
                    <a:pt x="2430" y="1765"/>
                  </a:lnTo>
                  <a:lnTo>
                    <a:pt x="2412" y="1783"/>
                  </a:lnTo>
                  <a:lnTo>
                    <a:pt x="2389" y="1781"/>
                  </a:lnTo>
                  <a:lnTo>
                    <a:pt x="2366" y="1780"/>
                  </a:lnTo>
                  <a:lnTo>
                    <a:pt x="2341" y="1778"/>
                  </a:lnTo>
                  <a:lnTo>
                    <a:pt x="2316" y="1778"/>
                  </a:lnTo>
                  <a:lnTo>
                    <a:pt x="2291" y="1778"/>
                  </a:lnTo>
                  <a:lnTo>
                    <a:pt x="2267" y="1778"/>
                  </a:lnTo>
                  <a:lnTo>
                    <a:pt x="2240" y="1780"/>
                  </a:lnTo>
                  <a:lnTo>
                    <a:pt x="2213" y="1780"/>
                  </a:lnTo>
                  <a:lnTo>
                    <a:pt x="2187" y="1781"/>
                  </a:lnTo>
                  <a:lnTo>
                    <a:pt x="2162" y="1783"/>
                  </a:lnTo>
                  <a:lnTo>
                    <a:pt x="2135" y="1784"/>
                  </a:lnTo>
                  <a:lnTo>
                    <a:pt x="2109" y="1784"/>
                  </a:lnTo>
                  <a:lnTo>
                    <a:pt x="2082" y="1786"/>
                  </a:lnTo>
                  <a:lnTo>
                    <a:pt x="2057" y="1788"/>
                  </a:lnTo>
                  <a:lnTo>
                    <a:pt x="2033" y="1789"/>
                  </a:lnTo>
                  <a:lnTo>
                    <a:pt x="2008" y="1789"/>
                  </a:lnTo>
                  <a:lnTo>
                    <a:pt x="1942" y="1832"/>
                  </a:lnTo>
                  <a:lnTo>
                    <a:pt x="1953" y="1846"/>
                  </a:lnTo>
                  <a:lnTo>
                    <a:pt x="1972" y="1856"/>
                  </a:lnTo>
                  <a:lnTo>
                    <a:pt x="1994" y="1864"/>
                  </a:lnTo>
                  <a:lnTo>
                    <a:pt x="2015" y="1870"/>
                  </a:lnTo>
                  <a:lnTo>
                    <a:pt x="2033" y="1876"/>
                  </a:lnTo>
                  <a:lnTo>
                    <a:pt x="2043" y="1886"/>
                  </a:lnTo>
                  <a:lnTo>
                    <a:pt x="2043" y="1900"/>
                  </a:lnTo>
                  <a:lnTo>
                    <a:pt x="2027" y="1919"/>
                  </a:lnTo>
                  <a:lnTo>
                    <a:pt x="2010" y="1921"/>
                  </a:lnTo>
                  <a:lnTo>
                    <a:pt x="1992" y="1922"/>
                  </a:lnTo>
                  <a:lnTo>
                    <a:pt x="1972" y="1926"/>
                  </a:lnTo>
                  <a:lnTo>
                    <a:pt x="1955" y="1927"/>
                  </a:lnTo>
                  <a:lnTo>
                    <a:pt x="1935" y="1929"/>
                  </a:lnTo>
                  <a:lnTo>
                    <a:pt x="1916" y="1930"/>
                  </a:lnTo>
                  <a:lnTo>
                    <a:pt x="1898" y="1932"/>
                  </a:lnTo>
                  <a:lnTo>
                    <a:pt x="1878" y="1934"/>
                  </a:lnTo>
                  <a:lnTo>
                    <a:pt x="1859" y="1935"/>
                  </a:lnTo>
                  <a:lnTo>
                    <a:pt x="1839" y="1938"/>
                  </a:lnTo>
                  <a:lnTo>
                    <a:pt x="1820" y="1940"/>
                  </a:lnTo>
                  <a:lnTo>
                    <a:pt x="1802" y="1942"/>
                  </a:lnTo>
                  <a:lnTo>
                    <a:pt x="1783" y="1945"/>
                  </a:lnTo>
                  <a:lnTo>
                    <a:pt x="1765" y="1948"/>
                  </a:lnTo>
                  <a:lnTo>
                    <a:pt x="1745" y="1951"/>
                  </a:lnTo>
                  <a:lnTo>
                    <a:pt x="1728" y="1954"/>
                  </a:lnTo>
                  <a:lnTo>
                    <a:pt x="1712" y="1908"/>
                  </a:lnTo>
                  <a:lnTo>
                    <a:pt x="1690" y="1865"/>
                  </a:lnTo>
                  <a:lnTo>
                    <a:pt x="1662" y="1826"/>
                  </a:lnTo>
                  <a:lnTo>
                    <a:pt x="1630" y="1786"/>
                  </a:lnTo>
                  <a:lnTo>
                    <a:pt x="1596" y="1748"/>
                  </a:lnTo>
                  <a:lnTo>
                    <a:pt x="1563" y="1710"/>
                  </a:lnTo>
                  <a:lnTo>
                    <a:pt x="1529" y="1672"/>
                  </a:lnTo>
                  <a:lnTo>
                    <a:pt x="1499" y="1632"/>
                  </a:lnTo>
                  <a:lnTo>
                    <a:pt x="1493" y="1622"/>
                  </a:lnTo>
                  <a:lnTo>
                    <a:pt x="1486" y="1613"/>
                  </a:lnTo>
                  <a:lnTo>
                    <a:pt x="1478" y="1603"/>
                  </a:lnTo>
                  <a:lnTo>
                    <a:pt x="1470" y="1594"/>
                  </a:lnTo>
                  <a:lnTo>
                    <a:pt x="1462" y="1584"/>
                  </a:lnTo>
                  <a:lnTo>
                    <a:pt x="1453" y="1575"/>
                  </a:lnTo>
                  <a:lnTo>
                    <a:pt x="1446" y="1567"/>
                  </a:lnTo>
                  <a:lnTo>
                    <a:pt x="1439" y="1557"/>
                  </a:lnTo>
                  <a:lnTo>
                    <a:pt x="1430" y="1592"/>
                  </a:lnTo>
                  <a:lnTo>
                    <a:pt x="1417" y="1626"/>
                  </a:lnTo>
                  <a:lnTo>
                    <a:pt x="1399" y="1657"/>
                  </a:lnTo>
                  <a:lnTo>
                    <a:pt x="1380" y="1688"/>
                  </a:lnTo>
                  <a:lnTo>
                    <a:pt x="1360" y="1719"/>
                  </a:lnTo>
                  <a:lnTo>
                    <a:pt x="1346" y="1751"/>
                  </a:lnTo>
                  <a:lnTo>
                    <a:pt x="1334" y="1783"/>
                  </a:lnTo>
                  <a:lnTo>
                    <a:pt x="1330" y="1818"/>
                  </a:lnTo>
                  <a:lnTo>
                    <a:pt x="1316" y="1829"/>
                  </a:lnTo>
                  <a:lnTo>
                    <a:pt x="1300" y="1834"/>
                  </a:lnTo>
                  <a:lnTo>
                    <a:pt x="1282" y="1832"/>
                  </a:lnTo>
                  <a:lnTo>
                    <a:pt x="1263" y="1829"/>
                  </a:lnTo>
                  <a:lnTo>
                    <a:pt x="1243" y="1822"/>
                  </a:lnTo>
                  <a:lnTo>
                    <a:pt x="1224" y="1818"/>
                  </a:lnTo>
                  <a:lnTo>
                    <a:pt x="1204" y="1815"/>
                  </a:lnTo>
                  <a:lnTo>
                    <a:pt x="1185" y="1815"/>
                  </a:lnTo>
                  <a:lnTo>
                    <a:pt x="1158" y="1811"/>
                  </a:lnTo>
                  <a:lnTo>
                    <a:pt x="1133" y="1808"/>
                  </a:lnTo>
                  <a:lnTo>
                    <a:pt x="1107" y="1807"/>
                  </a:lnTo>
                  <a:lnTo>
                    <a:pt x="1080" y="1807"/>
                  </a:lnTo>
                  <a:lnTo>
                    <a:pt x="1054" y="1808"/>
                  </a:lnTo>
                  <a:lnTo>
                    <a:pt x="1025" y="1810"/>
                  </a:lnTo>
                  <a:lnTo>
                    <a:pt x="999" y="1813"/>
                  </a:lnTo>
                  <a:lnTo>
                    <a:pt x="972" y="1816"/>
                  </a:lnTo>
                  <a:lnTo>
                    <a:pt x="944" y="1819"/>
                  </a:lnTo>
                  <a:lnTo>
                    <a:pt x="915" y="1822"/>
                  </a:lnTo>
                  <a:lnTo>
                    <a:pt x="889" y="1824"/>
                  </a:lnTo>
                  <a:lnTo>
                    <a:pt x="860" y="1827"/>
                  </a:lnTo>
                  <a:lnTo>
                    <a:pt x="834" y="1829"/>
                  </a:lnTo>
                  <a:lnTo>
                    <a:pt x="807" y="1830"/>
                  </a:lnTo>
                  <a:lnTo>
                    <a:pt x="779" y="1830"/>
                  </a:lnTo>
                  <a:lnTo>
                    <a:pt x="752" y="1829"/>
                  </a:lnTo>
                  <a:lnTo>
                    <a:pt x="745" y="1848"/>
                  </a:lnTo>
                  <a:lnTo>
                    <a:pt x="742" y="1869"/>
                  </a:lnTo>
                  <a:lnTo>
                    <a:pt x="740" y="1889"/>
                  </a:lnTo>
                  <a:lnTo>
                    <a:pt x="738" y="1910"/>
                  </a:lnTo>
                  <a:lnTo>
                    <a:pt x="733" y="1929"/>
                  </a:lnTo>
                  <a:lnTo>
                    <a:pt x="722" y="1945"/>
                  </a:lnTo>
                  <a:lnTo>
                    <a:pt x="706" y="1957"/>
                  </a:lnTo>
                  <a:lnTo>
                    <a:pt x="681" y="1964"/>
                  </a:lnTo>
                  <a:lnTo>
                    <a:pt x="656" y="1967"/>
                  </a:lnTo>
                  <a:lnTo>
                    <a:pt x="632" y="1970"/>
                  </a:lnTo>
                  <a:lnTo>
                    <a:pt x="605" y="1973"/>
                  </a:lnTo>
                  <a:lnTo>
                    <a:pt x="580" y="1973"/>
                  </a:lnTo>
                  <a:lnTo>
                    <a:pt x="554" y="1975"/>
                  </a:lnTo>
                  <a:lnTo>
                    <a:pt x="529" y="1973"/>
                  </a:lnTo>
                  <a:lnTo>
                    <a:pt x="502" y="1972"/>
                  </a:lnTo>
                  <a:lnTo>
                    <a:pt x="477" y="1970"/>
                  </a:lnTo>
                  <a:lnTo>
                    <a:pt x="453" y="1967"/>
                  </a:lnTo>
                  <a:lnTo>
                    <a:pt x="428" y="1962"/>
                  </a:lnTo>
                  <a:lnTo>
                    <a:pt x="405" y="1957"/>
                  </a:lnTo>
                  <a:lnTo>
                    <a:pt x="380" y="1951"/>
                  </a:lnTo>
                  <a:lnTo>
                    <a:pt x="357" y="1943"/>
                  </a:lnTo>
                  <a:lnTo>
                    <a:pt x="335" y="1935"/>
                  </a:lnTo>
                  <a:lnTo>
                    <a:pt x="314" y="1926"/>
                  </a:lnTo>
                  <a:lnTo>
                    <a:pt x="293" y="1915"/>
                  </a:lnTo>
                  <a:lnTo>
                    <a:pt x="275" y="1911"/>
                  </a:lnTo>
                  <a:lnTo>
                    <a:pt x="256" y="1910"/>
                  </a:lnTo>
                  <a:lnTo>
                    <a:pt x="236" y="1908"/>
                  </a:lnTo>
                  <a:lnTo>
                    <a:pt x="217" y="1905"/>
                  </a:lnTo>
                  <a:lnTo>
                    <a:pt x="197" y="1903"/>
                  </a:lnTo>
                  <a:lnTo>
                    <a:pt x="176" y="1902"/>
                  </a:lnTo>
                  <a:lnTo>
                    <a:pt x="156" y="1900"/>
                  </a:lnTo>
                  <a:lnTo>
                    <a:pt x="137" y="1897"/>
                  </a:lnTo>
                  <a:lnTo>
                    <a:pt x="117" y="1892"/>
                  </a:lnTo>
                  <a:lnTo>
                    <a:pt x="100" y="1888"/>
                  </a:lnTo>
                  <a:lnTo>
                    <a:pt x="82" y="1881"/>
                  </a:lnTo>
                  <a:lnTo>
                    <a:pt x="64" y="1873"/>
                  </a:lnTo>
                  <a:lnTo>
                    <a:pt x="48" y="1864"/>
                  </a:lnTo>
                  <a:lnTo>
                    <a:pt x="32" y="1853"/>
                  </a:lnTo>
                  <a:lnTo>
                    <a:pt x="20" y="1838"/>
                  </a:lnTo>
                  <a:lnTo>
                    <a:pt x="7" y="1822"/>
                  </a:lnTo>
                  <a:lnTo>
                    <a:pt x="0" y="1711"/>
                  </a:lnTo>
                  <a:lnTo>
                    <a:pt x="4" y="1603"/>
                  </a:lnTo>
                  <a:lnTo>
                    <a:pt x="18" y="1497"/>
                  </a:lnTo>
                  <a:lnTo>
                    <a:pt x="41" y="1394"/>
                  </a:lnTo>
                  <a:lnTo>
                    <a:pt x="73" y="1292"/>
                  </a:lnTo>
                  <a:lnTo>
                    <a:pt x="112" y="1194"/>
                  </a:lnTo>
                  <a:lnTo>
                    <a:pt x="156" y="1098"/>
                  </a:lnTo>
                  <a:lnTo>
                    <a:pt x="208" y="1005"/>
                  </a:lnTo>
                  <a:lnTo>
                    <a:pt x="229" y="975"/>
                  </a:lnTo>
                  <a:lnTo>
                    <a:pt x="254" y="946"/>
                  </a:lnTo>
                  <a:lnTo>
                    <a:pt x="279" y="916"/>
                  </a:lnTo>
                  <a:lnTo>
                    <a:pt x="305" y="887"/>
                  </a:lnTo>
                  <a:lnTo>
                    <a:pt x="332" y="860"/>
                  </a:lnTo>
                  <a:lnTo>
                    <a:pt x="360" y="832"/>
                  </a:lnTo>
                  <a:lnTo>
                    <a:pt x="390" y="806"/>
                  </a:lnTo>
                  <a:lnTo>
                    <a:pt x="421" y="781"/>
                  </a:lnTo>
                  <a:lnTo>
                    <a:pt x="453" y="755"/>
                  </a:lnTo>
                  <a:lnTo>
                    <a:pt x="484" y="732"/>
                  </a:lnTo>
                  <a:lnTo>
                    <a:pt x="518" y="711"/>
                  </a:lnTo>
                  <a:lnTo>
                    <a:pt x="552" y="690"/>
                  </a:lnTo>
                  <a:lnTo>
                    <a:pt x="586" y="671"/>
                  </a:lnTo>
                  <a:lnTo>
                    <a:pt x="621" y="654"/>
                  </a:lnTo>
                  <a:lnTo>
                    <a:pt x="655" y="638"/>
                  </a:lnTo>
                  <a:lnTo>
                    <a:pt x="690" y="624"/>
                  </a:lnTo>
                  <a:lnTo>
                    <a:pt x="674" y="605"/>
                  </a:lnTo>
                  <a:lnTo>
                    <a:pt x="656" y="587"/>
                  </a:lnTo>
                  <a:lnTo>
                    <a:pt x="639" y="571"/>
                  </a:lnTo>
                  <a:lnTo>
                    <a:pt x="621" y="557"/>
                  </a:lnTo>
                  <a:lnTo>
                    <a:pt x="600" y="546"/>
                  </a:lnTo>
                  <a:lnTo>
                    <a:pt x="578" y="536"/>
                  </a:lnTo>
                  <a:lnTo>
                    <a:pt x="555" y="528"/>
                  </a:lnTo>
                  <a:lnTo>
                    <a:pt x="529" y="524"/>
                  </a:lnTo>
                  <a:lnTo>
                    <a:pt x="511" y="506"/>
                  </a:lnTo>
                  <a:lnTo>
                    <a:pt x="502" y="484"/>
                  </a:lnTo>
                  <a:lnTo>
                    <a:pt x="502" y="460"/>
                  </a:lnTo>
                  <a:lnTo>
                    <a:pt x="513" y="438"/>
                  </a:lnTo>
                  <a:lnTo>
                    <a:pt x="536" y="408"/>
                  </a:lnTo>
                  <a:lnTo>
                    <a:pt x="557" y="378"/>
                  </a:lnTo>
                  <a:lnTo>
                    <a:pt x="580" y="347"/>
                  </a:lnTo>
                  <a:lnTo>
                    <a:pt x="605" y="317"/>
                  </a:lnTo>
                  <a:lnTo>
                    <a:pt x="628" y="286"/>
                  </a:lnTo>
                  <a:lnTo>
                    <a:pt x="653" y="255"/>
                  </a:lnTo>
                  <a:lnTo>
                    <a:pt x="680" y="225"/>
                  </a:lnTo>
                  <a:lnTo>
                    <a:pt x="706" y="195"/>
                  </a:lnTo>
                  <a:lnTo>
                    <a:pt x="733" y="166"/>
                  </a:lnTo>
                  <a:lnTo>
                    <a:pt x="761" y="139"/>
                  </a:lnTo>
                  <a:lnTo>
                    <a:pt x="791" y="112"/>
                  </a:lnTo>
                  <a:lnTo>
                    <a:pt x="821" y="87"/>
                  </a:lnTo>
                  <a:lnTo>
                    <a:pt x="855" y="63"/>
                  </a:lnTo>
                  <a:lnTo>
                    <a:pt x="889" y="43"/>
                  </a:lnTo>
                  <a:lnTo>
                    <a:pt x="924" y="24"/>
                  </a:lnTo>
                  <a:lnTo>
                    <a:pt x="961" y="6"/>
                  </a:lnTo>
                  <a:lnTo>
                    <a:pt x="981" y="6"/>
                  </a:lnTo>
                  <a:lnTo>
                    <a:pt x="1000" y="9"/>
                  </a:lnTo>
                  <a:lnTo>
                    <a:pt x="1018" y="12"/>
                  </a:lnTo>
                  <a:lnTo>
                    <a:pt x="1036" y="14"/>
                  </a:lnTo>
                  <a:lnTo>
                    <a:pt x="1052" y="16"/>
                  </a:lnTo>
                  <a:lnTo>
                    <a:pt x="1070" y="14"/>
                  </a:lnTo>
                  <a:lnTo>
                    <a:pt x="1087" y="9"/>
                  </a:lnTo>
                  <a:lnTo>
                    <a:pt x="1105" y="0"/>
                  </a:lnTo>
                  <a:lnTo>
                    <a:pt x="1135" y="3"/>
                  </a:lnTo>
                  <a:lnTo>
                    <a:pt x="1164" y="8"/>
                  </a:lnTo>
                  <a:lnTo>
                    <a:pt x="1194" y="14"/>
                  </a:lnTo>
                  <a:lnTo>
                    <a:pt x="1222" y="20"/>
                  </a:lnTo>
                  <a:lnTo>
                    <a:pt x="1249" y="28"/>
                  </a:lnTo>
                  <a:lnTo>
                    <a:pt x="1277" y="36"/>
                  </a:lnTo>
                  <a:lnTo>
                    <a:pt x="1304" y="44"/>
                  </a:lnTo>
                  <a:lnTo>
                    <a:pt x="1332" y="54"/>
                  </a:lnTo>
                  <a:lnTo>
                    <a:pt x="1359" y="63"/>
                  </a:lnTo>
                  <a:lnTo>
                    <a:pt x="1385" y="73"/>
                  </a:lnTo>
                  <a:lnTo>
                    <a:pt x="1410" y="84"/>
                  </a:lnTo>
                  <a:lnTo>
                    <a:pt x="1437" y="95"/>
                  </a:lnTo>
                  <a:lnTo>
                    <a:pt x="1462" y="106"/>
                  </a:lnTo>
                  <a:lnTo>
                    <a:pt x="1488" y="117"/>
                  </a:lnTo>
                  <a:lnTo>
                    <a:pt x="1513" y="128"/>
                  </a:lnTo>
                  <a:lnTo>
                    <a:pt x="1538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09" name="Freeform 9"/>
            <p:cNvSpPr>
              <a:spLocks/>
            </p:cNvSpPr>
            <p:nvPr/>
          </p:nvSpPr>
          <p:spPr bwMode="auto">
            <a:xfrm flipH="1">
              <a:off x="4547" y="1488"/>
              <a:ext cx="222" cy="223"/>
            </a:xfrm>
            <a:custGeom>
              <a:avLst/>
              <a:gdLst/>
              <a:ahLst/>
              <a:cxnLst>
                <a:cxn ang="0">
                  <a:pos x="436" y="143"/>
                </a:cxn>
                <a:cxn ang="0">
                  <a:pos x="431" y="206"/>
                </a:cxn>
                <a:cxn ang="0">
                  <a:pos x="420" y="264"/>
                </a:cxn>
                <a:cxn ang="0">
                  <a:pos x="376" y="294"/>
                </a:cxn>
                <a:cxn ang="0">
                  <a:pos x="319" y="308"/>
                </a:cxn>
                <a:cxn ang="0">
                  <a:pos x="294" y="343"/>
                </a:cxn>
                <a:cxn ang="0">
                  <a:pos x="266" y="376"/>
                </a:cxn>
                <a:cxn ang="0">
                  <a:pos x="230" y="402"/>
                </a:cxn>
                <a:cxn ang="0">
                  <a:pos x="191" y="408"/>
                </a:cxn>
                <a:cxn ang="0">
                  <a:pos x="165" y="407"/>
                </a:cxn>
                <a:cxn ang="0">
                  <a:pos x="140" y="407"/>
                </a:cxn>
                <a:cxn ang="0">
                  <a:pos x="115" y="411"/>
                </a:cxn>
                <a:cxn ang="0">
                  <a:pos x="90" y="410"/>
                </a:cxn>
                <a:cxn ang="0">
                  <a:pos x="65" y="395"/>
                </a:cxn>
                <a:cxn ang="0">
                  <a:pos x="40" y="383"/>
                </a:cxn>
                <a:cxn ang="0">
                  <a:pos x="14" y="373"/>
                </a:cxn>
                <a:cxn ang="0">
                  <a:pos x="10" y="365"/>
                </a:cxn>
                <a:cxn ang="0">
                  <a:pos x="28" y="345"/>
                </a:cxn>
                <a:cxn ang="0">
                  <a:pos x="44" y="327"/>
                </a:cxn>
                <a:cxn ang="0">
                  <a:pos x="65" y="327"/>
                </a:cxn>
                <a:cxn ang="0">
                  <a:pos x="94" y="338"/>
                </a:cxn>
                <a:cxn ang="0">
                  <a:pos x="115" y="326"/>
                </a:cxn>
                <a:cxn ang="0">
                  <a:pos x="129" y="281"/>
                </a:cxn>
                <a:cxn ang="0">
                  <a:pos x="143" y="211"/>
                </a:cxn>
                <a:cxn ang="0">
                  <a:pos x="159" y="143"/>
                </a:cxn>
                <a:cxn ang="0">
                  <a:pos x="177" y="76"/>
                </a:cxn>
                <a:cxn ang="0">
                  <a:pos x="213" y="40"/>
                </a:cxn>
                <a:cxn ang="0">
                  <a:pos x="267" y="41"/>
                </a:cxn>
                <a:cxn ang="0">
                  <a:pos x="324" y="37"/>
                </a:cxn>
                <a:cxn ang="0">
                  <a:pos x="372" y="19"/>
                </a:cxn>
                <a:cxn ang="0">
                  <a:pos x="411" y="5"/>
                </a:cxn>
                <a:cxn ang="0">
                  <a:pos x="431" y="29"/>
                </a:cxn>
                <a:cxn ang="0">
                  <a:pos x="436" y="64"/>
                </a:cxn>
                <a:cxn ang="0">
                  <a:pos x="440" y="100"/>
                </a:cxn>
              </a:cxnLst>
              <a:rect l="0" t="0" r="r" b="b"/>
              <a:pathLst>
                <a:path w="443" h="418">
                  <a:moveTo>
                    <a:pt x="443" y="116"/>
                  </a:moveTo>
                  <a:lnTo>
                    <a:pt x="436" y="143"/>
                  </a:lnTo>
                  <a:lnTo>
                    <a:pt x="432" y="175"/>
                  </a:lnTo>
                  <a:lnTo>
                    <a:pt x="431" y="206"/>
                  </a:lnTo>
                  <a:lnTo>
                    <a:pt x="429" y="237"/>
                  </a:lnTo>
                  <a:lnTo>
                    <a:pt x="420" y="264"/>
                  </a:lnTo>
                  <a:lnTo>
                    <a:pt x="404" y="284"/>
                  </a:lnTo>
                  <a:lnTo>
                    <a:pt x="376" y="294"/>
                  </a:lnTo>
                  <a:lnTo>
                    <a:pt x="331" y="292"/>
                  </a:lnTo>
                  <a:lnTo>
                    <a:pt x="319" y="308"/>
                  </a:lnTo>
                  <a:lnTo>
                    <a:pt x="306" y="326"/>
                  </a:lnTo>
                  <a:lnTo>
                    <a:pt x="294" y="343"/>
                  </a:lnTo>
                  <a:lnTo>
                    <a:pt x="280" y="360"/>
                  </a:lnTo>
                  <a:lnTo>
                    <a:pt x="266" y="376"/>
                  </a:lnTo>
                  <a:lnTo>
                    <a:pt x="248" y="391"/>
                  </a:lnTo>
                  <a:lnTo>
                    <a:pt x="230" y="402"/>
                  </a:lnTo>
                  <a:lnTo>
                    <a:pt x="207" y="408"/>
                  </a:lnTo>
                  <a:lnTo>
                    <a:pt x="191" y="408"/>
                  </a:lnTo>
                  <a:lnTo>
                    <a:pt x="177" y="408"/>
                  </a:lnTo>
                  <a:lnTo>
                    <a:pt x="165" y="407"/>
                  </a:lnTo>
                  <a:lnTo>
                    <a:pt x="152" y="407"/>
                  </a:lnTo>
                  <a:lnTo>
                    <a:pt x="140" y="407"/>
                  </a:lnTo>
                  <a:lnTo>
                    <a:pt x="127" y="408"/>
                  </a:lnTo>
                  <a:lnTo>
                    <a:pt x="115" y="411"/>
                  </a:lnTo>
                  <a:lnTo>
                    <a:pt x="103" y="418"/>
                  </a:lnTo>
                  <a:lnTo>
                    <a:pt x="90" y="410"/>
                  </a:lnTo>
                  <a:lnTo>
                    <a:pt x="78" y="402"/>
                  </a:lnTo>
                  <a:lnTo>
                    <a:pt x="65" y="395"/>
                  </a:lnTo>
                  <a:lnTo>
                    <a:pt x="53" y="387"/>
                  </a:lnTo>
                  <a:lnTo>
                    <a:pt x="40" y="383"/>
                  </a:lnTo>
                  <a:lnTo>
                    <a:pt x="28" y="378"/>
                  </a:lnTo>
                  <a:lnTo>
                    <a:pt x="14" y="373"/>
                  </a:lnTo>
                  <a:lnTo>
                    <a:pt x="0" y="372"/>
                  </a:lnTo>
                  <a:lnTo>
                    <a:pt x="10" y="365"/>
                  </a:lnTo>
                  <a:lnTo>
                    <a:pt x="19" y="356"/>
                  </a:lnTo>
                  <a:lnTo>
                    <a:pt x="28" y="345"/>
                  </a:lnTo>
                  <a:lnTo>
                    <a:pt x="37" y="335"/>
                  </a:lnTo>
                  <a:lnTo>
                    <a:pt x="44" y="327"/>
                  </a:lnTo>
                  <a:lnTo>
                    <a:pt x="55" y="324"/>
                  </a:lnTo>
                  <a:lnTo>
                    <a:pt x="65" y="327"/>
                  </a:lnTo>
                  <a:lnTo>
                    <a:pt x="80" y="337"/>
                  </a:lnTo>
                  <a:lnTo>
                    <a:pt x="94" y="338"/>
                  </a:lnTo>
                  <a:lnTo>
                    <a:pt x="104" y="333"/>
                  </a:lnTo>
                  <a:lnTo>
                    <a:pt x="115" y="326"/>
                  </a:lnTo>
                  <a:lnTo>
                    <a:pt x="124" y="318"/>
                  </a:lnTo>
                  <a:lnTo>
                    <a:pt x="129" y="281"/>
                  </a:lnTo>
                  <a:lnTo>
                    <a:pt x="134" y="246"/>
                  </a:lnTo>
                  <a:lnTo>
                    <a:pt x="143" y="211"/>
                  </a:lnTo>
                  <a:lnTo>
                    <a:pt x="150" y="178"/>
                  </a:lnTo>
                  <a:lnTo>
                    <a:pt x="159" y="143"/>
                  </a:lnTo>
                  <a:lnTo>
                    <a:pt x="168" y="110"/>
                  </a:lnTo>
                  <a:lnTo>
                    <a:pt x="177" y="76"/>
                  </a:lnTo>
                  <a:lnTo>
                    <a:pt x="186" y="41"/>
                  </a:lnTo>
                  <a:lnTo>
                    <a:pt x="213" y="40"/>
                  </a:lnTo>
                  <a:lnTo>
                    <a:pt x="239" y="40"/>
                  </a:lnTo>
                  <a:lnTo>
                    <a:pt x="267" y="41"/>
                  </a:lnTo>
                  <a:lnTo>
                    <a:pt x="296" y="40"/>
                  </a:lnTo>
                  <a:lnTo>
                    <a:pt x="324" y="37"/>
                  </a:lnTo>
                  <a:lnTo>
                    <a:pt x="349" y="30"/>
                  </a:lnTo>
                  <a:lnTo>
                    <a:pt x="372" y="19"/>
                  </a:lnTo>
                  <a:lnTo>
                    <a:pt x="392" y="0"/>
                  </a:lnTo>
                  <a:lnTo>
                    <a:pt x="411" y="5"/>
                  </a:lnTo>
                  <a:lnTo>
                    <a:pt x="424" y="16"/>
                  </a:lnTo>
                  <a:lnTo>
                    <a:pt x="431" y="29"/>
                  </a:lnTo>
                  <a:lnTo>
                    <a:pt x="434" y="46"/>
                  </a:lnTo>
                  <a:lnTo>
                    <a:pt x="436" y="64"/>
                  </a:lnTo>
                  <a:lnTo>
                    <a:pt x="438" y="83"/>
                  </a:lnTo>
                  <a:lnTo>
                    <a:pt x="440" y="100"/>
                  </a:lnTo>
                  <a:lnTo>
                    <a:pt x="443" y="116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0" name="Freeform 10"/>
            <p:cNvSpPr>
              <a:spLocks/>
            </p:cNvSpPr>
            <p:nvPr/>
          </p:nvSpPr>
          <p:spPr bwMode="auto">
            <a:xfrm flipH="1">
              <a:off x="4597" y="1553"/>
              <a:ext cx="44" cy="32"/>
            </a:xfrm>
            <a:custGeom>
              <a:avLst/>
              <a:gdLst/>
              <a:ahLst/>
              <a:cxnLst>
                <a:cxn ang="0">
                  <a:pos x="87" y="51"/>
                </a:cxn>
                <a:cxn ang="0">
                  <a:pos x="78" y="57"/>
                </a:cxn>
                <a:cxn ang="0">
                  <a:pos x="69" y="60"/>
                </a:cxn>
                <a:cxn ang="0">
                  <a:pos x="58" y="60"/>
                </a:cxn>
                <a:cxn ang="0">
                  <a:pos x="49" y="58"/>
                </a:cxn>
                <a:cxn ang="0">
                  <a:pos x="39" y="57"/>
                </a:cxn>
                <a:cxn ang="0">
                  <a:pos x="30" y="52"/>
                </a:cxn>
                <a:cxn ang="0">
                  <a:pos x="21" y="49"/>
                </a:cxn>
                <a:cxn ang="0">
                  <a:pos x="14" y="46"/>
                </a:cxn>
                <a:cxn ang="0">
                  <a:pos x="3" y="35"/>
                </a:cxn>
                <a:cxn ang="0">
                  <a:pos x="0" y="22"/>
                </a:cxn>
                <a:cxn ang="0">
                  <a:pos x="3" y="11"/>
                </a:cxn>
                <a:cxn ang="0">
                  <a:pos x="14" y="0"/>
                </a:cxn>
                <a:cxn ang="0">
                  <a:pos x="23" y="6"/>
                </a:cxn>
                <a:cxn ang="0">
                  <a:pos x="35" y="11"/>
                </a:cxn>
                <a:cxn ang="0">
                  <a:pos x="49" y="14"/>
                </a:cxn>
                <a:cxn ang="0">
                  <a:pos x="62" y="17"/>
                </a:cxn>
                <a:cxn ang="0">
                  <a:pos x="73" y="20"/>
                </a:cxn>
                <a:cxn ang="0">
                  <a:pos x="81" y="27"/>
                </a:cxn>
                <a:cxn ang="0">
                  <a:pos x="87" y="36"/>
                </a:cxn>
                <a:cxn ang="0">
                  <a:pos x="87" y="51"/>
                </a:cxn>
              </a:cxnLst>
              <a:rect l="0" t="0" r="r" b="b"/>
              <a:pathLst>
                <a:path w="87" h="60">
                  <a:moveTo>
                    <a:pt x="87" y="51"/>
                  </a:moveTo>
                  <a:lnTo>
                    <a:pt x="78" y="57"/>
                  </a:lnTo>
                  <a:lnTo>
                    <a:pt x="69" y="60"/>
                  </a:lnTo>
                  <a:lnTo>
                    <a:pt x="58" y="60"/>
                  </a:lnTo>
                  <a:lnTo>
                    <a:pt x="49" y="58"/>
                  </a:lnTo>
                  <a:lnTo>
                    <a:pt x="39" y="57"/>
                  </a:lnTo>
                  <a:lnTo>
                    <a:pt x="30" y="52"/>
                  </a:lnTo>
                  <a:lnTo>
                    <a:pt x="21" y="49"/>
                  </a:lnTo>
                  <a:lnTo>
                    <a:pt x="14" y="46"/>
                  </a:lnTo>
                  <a:lnTo>
                    <a:pt x="3" y="35"/>
                  </a:lnTo>
                  <a:lnTo>
                    <a:pt x="0" y="22"/>
                  </a:lnTo>
                  <a:lnTo>
                    <a:pt x="3" y="11"/>
                  </a:lnTo>
                  <a:lnTo>
                    <a:pt x="14" y="0"/>
                  </a:lnTo>
                  <a:lnTo>
                    <a:pt x="23" y="6"/>
                  </a:lnTo>
                  <a:lnTo>
                    <a:pt x="35" y="11"/>
                  </a:lnTo>
                  <a:lnTo>
                    <a:pt x="49" y="14"/>
                  </a:lnTo>
                  <a:lnTo>
                    <a:pt x="62" y="17"/>
                  </a:lnTo>
                  <a:lnTo>
                    <a:pt x="73" y="20"/>
                  </a:lnTo>
                  <a:lnTo>
                    <a:pt x="81" y="27"/>
                  </a:lnTo>
                  <a:lnTo>
                    <a:pt x="87" y="36"/>
                  </a:lnTo>
                  <a:lnTo>
                    <a:pt x="87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1" name="Freeform 11"/>
            <p:cNvSpPr>
              <a:spLocks/>
            </p:cNvSpPr>
            <p:nvPr/>
          </p:nvSpPr>
          <p:spPr bwMode="auto">
            <a:xfrm flipH="1">
              <a:off x="4421" y="1706"/>
              <a:ext cx="830" cy="687"/>
            </a:xfrm>
            <a:custGeom>
              <a:avLst/>
              <a:gdLst/>
              <a:ahLst/>
              <a:cxnLst>
                <a:cxn ang="0">
                  <a:pos x="1055" y="68"/>
                </a:cxn>
                <a:cxn ang="0">
                  <a:pos x="1154" y="138"/>
                </a:cxn>
                <a:cxn ang="0">
                  <a:pos x="1257" y="203"/>
                </a:cxn>
                <a:cxn ang="0">
                  <a:pos x="1365" y="256"/>
                </a:cxn>
                <a:cxn ang="0">
                  <a:pos x="1481" y="295"/>
                </a:cxn>
                <a:cxn ang="0">
                  <a:pos x="1576" y="319"/>
                </a:cxn>
                <a:cxn ang="0">
                  <a:pos x="1628" y="340"/>
                </a:cxn>
                <a:cxn ang="0">
                  <a:pos x="1660" y="376"/>
                </a:cxn>
                <a:cxn ang="0">
                  <a:pos x="1550" y="394"/>
                </a:cxn>
                <a:cxn ang="0">
                  <a:pos x="1390" y="421"/>
                </a:cxn>
                <a:cxn ang="0">
                  <a:pos x="1234" y="461"/>
                </a:cxn>
                <a:cxn ang="0">
                  <a:pos x="1078" y="488"/>
                </a:cxn>
                <a:cxn ang="0">
                  <a:pos x="922" y="480"/>
                </a:cxn>
                <a:cxn ang="0">
                  <a:pos x="791" y="421"/>
                </a:cxn>
                <a:cxn ang="0">
                  <a:pos x="716" y="372"/>
                </a:cxn>
                <a:cxn ang="0">
                  <a:pos x="629" y="359"/>
                </a:cxn>
                <a:cxn ang="0">
                  <a:pos x="573" y="378"/>
                </a:cxn>
                <a:cxn ang="0">
                  <a:pos x="565" y="411"/>
                </a:cxn>
                <a:cxn ang="0">
                  <a:pos x="597" y="416"/>
                </a:cxn>
                <a:cxn ang="0">
                  <a:pos x="698" y="422"/>
                </a:cxn>
                <a:cxn ang="0">
                  <a:pos x="784" y="483"/>
                </a:cxn>
                <a:cxn ang="0">
                  <a:pos x="846" y="527"/>
                </a:cxn>
                <a:cxn ang="0">
                  <a:pos x="748" y="789"/>
                </a:cxn>
                <a:cxn ang="0">
                  <a:pos x="695" y="1067"/>
                </a:cxn>
                <a:cxn ang="0">
                  <a:pos x="635" y="1267"/>
                </a:cxn>
                <a:cxn ang="0">
                  <a:pos x="542" y="1285"/>
                </a:cxn>
                <a:cxn ang="0">
                  <a:pos x="443" y="1280"/>
                </a:cxn>
                <a:cxn ang="0">
                  <a:pos x="362" y="1242"/>
                </a:cxn>
                <a:cxn ang="0">
                  <a:pos x="268" y="1220"/>
                </a:cxn>
                <a:cxn ang="0">
                  <a:pos x="165" y="1212"/>
                </a:cxn>
                <a:cxn ang="0">
                  <a:pos x="76" y="1191"/>
                </a:cxn>
                <a:cxn ang="0">
                  <a:pos x="14" y="1139"/>
                </a:cxn>
                <a:cxn ang="0">
                  <a:pos x="5" y="996"/>
                </a:cxn>
                <a:cxn ang="0">
                  <a:pos x="44" y="764"/>
                </a:cxn>
                <a:cxn ang="0">
                  <a:pos x="115" y="540"/>
                </a:cxn>
                <a:cxn ang="0">
                  <a:pos x="232" y="335"/>
                </a:cxn>
                <a:cxn ang="0">
                  <a:pos x="399" y="160"/>
                </a:cxn>
                <a:cxn ang="0">
                  <a:pos x="626" y="24"/>
                </a:cxn>
                <a:cxn ang="0">
                  <a:pos x="704" y="8"/>
                </a:cxn>
                <a:cxn ang="0">
                  <a:pos x="784" y="3"/>
                </a:cxn>
                <a:cxn ang="0">
                  <a:pos x="855" y="0"/>
                </a:cxn>
                <a:cxn ang="0">
                  <a:pos x="913" y="10"/>
                </a:cxn>
                <a:cxn ang="0">
                  <a:pos x="970" y="19"/>
                </a:cxn>
              </a:cxnLst>
              <a:rect l="0" t="0" r="r" b="b"/>
              <a:pathLst>
                <a:path w="1660" h="1285">
                  <a:moveTo>
                    <a:pt x="991" y="19"/>
                  </a:moveTo>
                  <a:lnTo>
                    <a:pt x="1023" y="45"/>
                  </a:lnTo>
                  <a:lnTo>
                    <a:pt x="1055" y="68"/>
                  </a:lnTo>
                  <a:lnTo>
                    <a:pt x="1089" y="92"/>
                  </a:lnTo>
                  <a:lnTo>
                    <a:pt x="1121" y="116"/>
                  </a:lnTo>
                  <a:lnTo>
                    <a:pt x="1154" y="138"/>
                  </a:lnTo>
                  <a:lnTo>
                    <a:pt x="1188" y="160"/>
                  </a:lnTo>
                  <a:lnTo>
                    <a:pt x="1222" y="183"/>
                  </a:lnTo>
                  <a:lnTo>
                    <a:pt x="1257" y="203"/>
                  </a:lnTo>
                  <a:lnTo>
                    <a:pt x="1293" y="222"/>
                  </a:lnTo>
                  <a:lnTo>
                    <a:pt x="1328" y="240"/>
                  </a:lnTo>
                  <a:lnTo>
                    <a:pt x="1365" y="256"/>
                  </a:lnTo>
                  <a:lnTo>
                    <a:pt x="1403" y="270"/>
                  </a:lnTo>
                  <a:lnTo>
                    <a:pt x="1442" y="284"/>
                  </a:lnTo>
                  <a:lnTo>
                    <a:pt x="1481" y="295"/>
                  </a:lnTo>
                  <a:lnTo>
                    <a:pt x="1521" y="305"/>
                  </a:lnTo>
                  <a:lnTo>
                    <a:pt x="1562" y="311"/>
                  </a:lnTo>
                  <a:lnTo>
                    <a:pt x="1576" y="319"/>
                  </a:lnTo>
                  <a:lnTo>
                    <a:pt x="1594" y="326"/>
                  </a:lnTo>
                  <a:lnTo>
                    <a:pt x="1612" y="332"/>
                  </a:lnTo>
                  <a:lnTo>
                    <a:pt x="1628" y="340"/>
                  </a:lnTo>
                  <a:lnTo>
                    <a:pt x="1642" y="349"/>
                  </a:lnTo>
                  <a:lnTo>
                    <a:pt x="1653" y="362"/>
                  </a:lnTo>
                  <a:lnTo>
                    <a:pt x="1660" y="376"/>
                  </a:lnTo>
                  <a:lnTo>
                    <a:pt x="1660" y="395"/>
                  </a:lnTo>
                  <a:lnTo>
                    <a:pt x="1605" y="392"/>
                  </a:lnTo>
                  <a:lnTo>
                    <a:pt x="1550" y="394"/>
                  </a:lnTo>
                  <a:lnTo>
                    <a:pt x="1496" y="400"/>
                  </a:lnTo>
                  <a:lnTo>
                    <a:pt x="1443" y="410"/>
                  </a:lnTo>
                  <a:lnTo>
                    <a:pt x="1390" y="421"/>
                  </a:lnTo>
                  <a:lnTo>
                    <a:pt x="1337" y="434"/>
                  </a:lnTo>
                  <a:lnTo>
                    <a:pt x="1285" y="448"/>
                  </a:lnTo>
                  <a:lnTo>
                    <a:pt x="1234" y="461"/>
                  </a:lnTo>
                  <a:lnTo>
                    <a:pt x="1183" y="472"/>
                  </a:lnTo>
                  <a:lnTo>
                    <a:pt x="1131" y="481"/>
                  </a:lnTo>
                  <a:lnTo>
                    <a:pt x="1078" y="488"/>
                  </a:lnTo>
                  <a:lnTo>
                    <a:pt x="1027" y="489"/>
                  </a:lnTo>
                  <a:lnTo>
                    <a:pt x="975" y="488"/>
                  </a:lnTo>
                  <a:lnTo>
                    <a:pt x="922" y="480"/>
                  </a:lnTo>
                  <a:lnTo>
                    <a:pt x="869" y="464"/>
                  </a:lnTo>
                  <a:lnTo>
                    <a:pt x="814" y="442"/>
                  </a:lnTo>
                  <a:lnTo>
                    <a:pt x="791" y="421"/>
                  </a:lnTo>
                  <a:lnTo>
                    <a:pt x="768" y="402"/>
                  </a:lnTo>
                  <a:lnTo>
                    <a:pt x="743" y="386"/>
                  </a:lnTo>
                  <a:lnTo>
                    <a:pt x="716" y="372"/>
                  </a:lnTo>
                  <a:lnTo>
                    <a:pt x="690" y="362"/>
                  </a:lnTo>
                  <a:lnTo>
                    <a:pt x="661" y="357"/>
                  </a:lnTo>
                  <a:lnTo>
                    <a:pt x="629" y="359"/>
                  </a:lnTo>
                  <a:lnTo>
                    <a:pt x="597" y="365"/>
                  </a:lnTo>
                  <a:lnTo>
                    <a:pt x="585" y="370"/>
                  </a:lnTo>
                  <a:lnTo>
                    <a:pt x="573" y="378"/>
                  </a:lnTo>
                  <a:lnTo>
                    <a:pt x="564" y="389"/>
                  </a:lnTo>
                  <a:lnTo>
                    <a:pt x="560" y="402"/>
                  </a:lnTo>
                  <a:lnTo>
                    <a:pt x="565" y="411"/>
                  </a:lnTo>
                  <a:lnTo>
                    <a:pt x="574" y="418"/>
                  </a:lnTo>
                  <a:lnTo>
                    <a:pt x="587" y="421"/>
                  </a:lnTo>
                  <a:lnTo>
                    <a:pt x="597" y="416"/>
                  </a:lnTo>
                  <a:lnTo>
                    <a:pt x="635" y="407"/>
                  </a:lnTo>
                  <a:lnTo>
                    <a:pt x="668" y="410"/>
                  </a:lnTo>
                  <a:lnTo>
                    <a:pt x="698" y="422"/>
                  </a:lnTo>
                  <a:lnTo>
                    <a:pt x="729" y="440"/>
                  </a:lnTo>
                  <a:lnTo>
                    <a:pt x="757" y="462"/>
                  </a:lnTo>
                  <a:lnTo>
                    <a:pt x="784" y="483"/>
                  </a:lnTo>
                  <a:lnTo>
                    <a:pt x="814" y="500"/>
                  </a:lnTo>
                  <a:lnTo>
                    <a:pt x="846" y="511"/>
                  </a:lnTo>
                  <a:lnTo>
                    <a:pt x="846" y="527"/>
                  </a:lnTo>
                  <a:lnTo>
                    <a:pt x="805" y="611"/>
                  </a:lnTo>
                  <a:lnTo>
                    <a:pt x="773" y="699"/>
                  </a:lnTo>
                  <a:lnTo>
                    <a:pt x="748" y="789"/>
                  </a:lnTo>
                  <a:lnTo>
                    <a:pt x="727" y="881"/>
                  </a:lnTo>
                  <a:lnTo>
                    <a:pt x="711" y="973"/>
                  </a:lnTo>
                  <a:lnTo>
                    <a:pt x="695" y="1067"/>
                  </a:lnTo>
                  <a:lnTo>
                    <a:pt x="679" y="1161"/>
                  </a:lnTo>
                  <a:lnTo>
                    <a:pt x="661" y="1254"/>
                  </a:lnTo>
                  <a:lnTo>
                    <a:pt x="635" y="1267"/>
                  </a:lnTo>
                  <a:lnTo>
                    <a:pt x="604" y="1275"/>
                  </a:lnTo>
                  <a:lnTo>
                    <a:pt x="574" y="1281"/>
                  </a:lnTo>
                  <a:lnTo>
                    <a:pt x="542" y="1285"/>
                  </a:lnTo>
                  <a:lnTo>
                    <a:pt x="509" y="1285"/>
                  </a:lnTo>
                  <a:lnTo>
                    <a:pt x="477" y="1283"/>
                  </a:lnTo>
                  <a:lnTo>
                    <a:pt x="443" y="1280"/>
                  </a:lnTo>
                  <a:lnTo>
                    <a:pt x="413" y="1273"/>
                  </a:lnTo>
                  <a:lnTo>
                    <a:pt x="390" y="1254"/>
                  </a:lnTo>
                  <a:lnTo>
                    <a:pt x="362" y="1242"/>
                  </a:lnTo>
                  <a:lnTo>
                    <a:pt x="331" y="1231"/>
                  </a:lnTo>
                  <a:lnTo>
                    <a:pt x="299" y="1224"/>
                  </a:lnTo>
                  <a:lnTo>
                    <a:pt x="268" y="1220"/>
                  </a:lnTo>
                  <a:lnTo>
                    <a:pt x="232" y="1216"/>
                  </a:lnTo>
                  <a:lnTo>
                    <a:pt x="198" y="1215"/>
                  </a:lnTo>
                  <a:lnTo>
                    <a:pt x="165" y="1212"/>
                  </a:lnTo>
                  <a:lnTo>
                    <a:pt x="133" y="1207"/>
                  </a:lnTo>
                  <a:lnTo>
                    <a:pt x="103" y="1200"/>
                  </a:lnTo>
                  <a:lnTo>
                    <a:pt x="76" y="1191"/>
                  </a:lnTo>
                  <a:lnTo>
                    <a:pt x="51" y="1178"/>
                  </a:lnTo>
                  <a:lnTo>
                    <a:pt x="30" y="1161"/>
                  </a:lnTo>
                  <a:lnTo>
                    <a:pt x="14" y="1139"/>
                  </a:lnTo>
                  <a:lnTo>
                    <a:pt x="5" y="1110"/>
                  </a:lnTo>
                  <a:lnTo>
                    <a:pt x="0" y="1073"/>
                  </a:lnTo>
                  <a:lnTo>
                    <a:pt x="5" y="996"/>
                  </a:lnTo>
                  <a:lnTo>
                    <a:pt x="16" y="918"/>
                  </a:lnTo>
                  <a:lnTo>
                    <a:pt x="26" y="842"/>
                  </a:lnTo>
                  <a:lnTo>
                    <a:pt x="44" y="764"/>
                  </a:lnTo>
                  <a:lnTo>
                    <a:pt x="64" y="688"/>
                  </a:lnTo>
                  <a:lnTo>
                    <a:pt x="87" y="613"/>
                  </a:lnTo>
                  <a:lnTo>
                    <a:pt x="115" y="540"/>
                  </a:lnTo>
                  <a:lnTo>
                    <a:pt x="149" y="470"/>
                  </a:lnTo>
                  <a:lnTo>
                    <a:pt x="188" y="402"/>
                  </a:lnTo>
                  <a:lnTo>
                    <a:pt x="232" y="335"/>
                  </a:lnTo>
                  <a:lnTo>
                    <a:pt x="282" y="273"/>
                  </a:lnTo>
                  <a:lnTo>
                    <a:pt x="337" y="214"/>
                  </a:lnTo>
                  <a:lnTo>
                    <a:pt x="399" y="160"/>
                  </a:lnTo>
                  <a:lnTo>
                    <a:pt x="468" y="110"/>
                  </a:lnTo>
                  <a:lnTo>
                    <a:pt x="542" y="64"/>
                  </a:lnTo>
                  <a:lnTo>
                    <a:pt x="626" y="24"/>
                  </a:lnTo>
                  <a:lnTo>
                    <a:pt x="651" y="18"/>
                  </a:lnTo>
                  <a:lnTo>
                    <a:pt x="677" y="11"/>
                  </a:lnTo>
                  <a:lnTo>
                    <a:pt x="704" y="8"/>
                  </a:lnTo>
                  <a:lnTo>
                    <a:pt x="730" y="6"/>
                  </a:lnTo>
                  <a:lnTo>
                    <a:pt x="759" y="5"/>
                  </a:lnTo>
                  <a:lnTo>
                    <a:pt x="784" y="3"/>
                  </a:lnTo>
                  <a:lnTo>
                    <a:pt x="810" y="3"/>
                  </a:lnTo>
                  <a:lnTo>
                    <a:pt x="833" y="0"/>
                  </a:lnTo>
                  <a:lnTo>
                    <a:pt x="855" y="0"/>
                  </a:lnTo>
                  <a:lnTo>
                    <a:pt x="874" y="2"/>
                  </a:lnTo>
                  <a:lnTo>
                    <a:pt x="894" y="5"/>
                  </a:lnTo>
                  <a:lnTo>
                    <a:pt x="913" y="10"/>
                  </a:lnTo>
                  <a:lnTo>
                    <a:pt x="931" y="13"/>
                  </a:lnTo>
                  <a:lnTo>
                    <a:pt x="950" y="16"/>
                  </a:lnTo>
                  <a:lnTo>
                    <a:pt x="970" y="19"/>
                  </a:lnTo>
                  <a:lnTo>
                    <a:pt x="991" y="19"/>
                  </a:lnTo>
                  <a:close/>
                </a:path>
              </a:pathLst>
            </a:cu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2" name="Freeform 12"/>
            <p:cNvSpPr>
              <a:spLocks/>
            </p:cNvSpPr>
            <p:nvPr/>
          </p:nvSpPr>
          <p:spPr bwMode="auto">
            <a:xfrm flipH="1">
              <a:off x="4359" y="1922"/>
              <a:ext cx="42" cy="140"/>
            </a:xfrm>
            <a:custGeom>
              <a:avLst/>
              <a:gdLst/>
              <a:ahLst/>
              <a:cxnLst>
                <a:cxn ang="0">
                  <a:pos x="72" y="227"/>
                </a:cxn>
                <a:cxn ang="0">
                  <a:pos x="65" y="237"/>
                </a:cxn>
                <a:cxn ang="0">
                  <a:pos x="60" y="245"/>
                </a:cxn>
                <a:cxn ang="0">
                  <a:pos x="53" y="254"/>
                </a:cxn>
                <a:cxn ang="0">
                  <a:pos x="44" y="262"/>
                </a:cxn>
                <a:cxn ang="0">
                  <a:pos x="40" y="205"/>
                </a:cxn>
                <a:cxn ang="0">
                  <a:pos x="33" y="149"/>
                </a:cxn>
                <a:cxn ang="0">
                  <a:pos x="19" y="97"/>
                </a:cxn>
                <a:cxn ang="0">
                  <a:pos x="0" y="46"/>
                </a:cxn>
                <a:cxn ang="0">
                  <a:pos x="7" y="35"/>
                </a:cxn>
                <a:cxn ang="0">
                  <a:pos x="14" y="25"/>
                </a:cxn>
                <a:cxn ang="0">
                  <a:pos x="17" y="13"/>
                </a:cxn>
                <a:cxn ang="0">
                  <a:pos x="16" y="0"/>
                </a:cxn>
                <a:cxn ang="0">
                  <a:pos x="33" y="24"/>
                </a:cxn>
                <a:cxn ang="0">
                  <a:pos x="51" y="49"/>
                </a:cxn>
                <a:cxn ang="0">
                  <a:pos x="65" y="76"/>
                </a:cxn>
                <a:cxn ang="0">
                  <a:pos x="76" y="105"/>
                </a:cxn>
                <a:cxn ang="0">
                  <a:pos x="81" y="135"/>
                </a:cxn>
                <a:cxn ang="0">
                  <a:pos x="85" y="165"/>
                </a:cxn>
                <a:cxn ang="0">
                  <a:pos x="81" y="195"/>
                </a:cxn>
                <a:cxn ang="0">
                  <a:pos x="72" y="227"/>
                </a:cxn>
              </a:cxnLst>
              <a:rect l="0" t="0" r="r" b="b"/>
              <a:pathLst>
                <a:path w="85" h="262">
                  <a:moveTo>
                    <a:pt x="72" y="227"/>
                  </a:moveTo>
                  <a:lnTo>
                    <a:pt x="65" y="237"/>
                  </a:lnTo>
                  <a:lnTo>
                    <a:pt x="60" y="245"/>
                  </a:lnTo>
                  <a:lnTo>
                    <a:pt x="53" y="254"/>
                  </a:lnTo>
                  <a:lnTo>
                    <a:pt x="44" y="262"/>
                  </a:lnTo>
                  <a:lnTo>
                    <a:pt x="40" y="205"/>
                  </a:lnTo>
                  <a:lnTo>
                    <a:pt x="33" y="149"/>
                  </a:lnTo>
                  <a:lnTo>
                    <a:pt x="19" y="97"/>
                  </a:lnTo>
                  <a:lnTo>
                    <a:pt x="0" y="46"/>
                  </a:lnTo>
                  <a:lnTo>
                    <a:pt x="7" y="35"/>
                  </a:lnTo>
                  <a:lnTo>
                    <a:pt x="14" y="25"/>
                  </a:lnTo>
                  <a:lnTo>
                    <a:pt x="17" y="13"/>
                  </a:lnTo>
                  <a:lnTo>
                    <a:pt x="16" y="0"/>
                  </a:lnTo>
                  <a:lnTo>
                    <a:pt x="33" y="24"/>
                  </a:lnTo>
                  <a:lnTo>
                    <a:pt x="51" y="49"/>
                  </a:lnTo>
                  <a:lnTo>
                    <a:pt x="65" y="76"/>
                  </a:lnTo>
                  <a:lnTo>
                    <a:pt x="76" y="105"/>
                  </a:lnTo>
                  <a:lnTo>
                    <a:pt x="81" y="135"/>
                  </a:lnTo>
                  <a:lnTo>
                    <a:pt x="85" y="165"/>
                  </a:lnTo>
                  <a:lnTo>
                    <a:pt x="81" y="195"/>
                  </a:lnTo>
                  <a:lnTo>
                    <a:pt x="72" y="2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3" name="Freeform 13"/>
            <p:cNvSpPr>
              <a:spLocks/>
            </p:cNvSpPr>
            <p:nvPr/>
          </p:nvSpPr>
          <p:spPr bwMode="auto">
            <a:xfrm flipH="1">
              <a:off x="4183" y="1941"/>
              <a:ext cx="78" cy="22"/>
            </a:xfrm>
            <a:custGeom>
              <a:avLst/>
              <a:gdLst/>
              <a:ahLst/>
              <a:cxnLst>
                <a:cxn ang="0">
                  <a:pos x="156" y="36"/>
                </a:cxn>
                <a:cxn ang="0">
                  <a:pos x="138" y="38"/>
                </a:cxn>
                <a:cxn ang="0">
                  <a:pos x="120" y="40"/>
                </a:cxn>
                <a:cxn ang="0">
                  <a:pos x="101" y="41"/>
                </a:cxn>
                <a:cxn ang="0">
                  <a:pos x="80" y="41"/>
                </a:cxn>
                <a:cxn ang="0">
                  <a:pos x="60" y="41"/>
                </a:cxn>
                <a:cxn ang="0">
                  <a:pos x="39" y="40"/>
                </a:cxn>
                <a:cxn ang="0">
                  <a:pos x="19" y="38"/>
                </a:cxn>
                <a:cxn ang="0">
                  <a:pos x="0" y="36"/>
                </a:cxn>
                <a:cxn ang="0">
                  <a:pos x="16" y="22"/>
                </a:cxn>
                <a:cxn ang="0">
                  <a:pos x="37" y="11"/>
                </a:cxn>
                <a:cxn ang="0">
                  <a:pos x="58" y="3"/>
                </a:cxn>
                <a:cxn ang="0">
                  <a:pos x="81" y="0"/>
                </a:cxn>
                <a:cxn ang="0">
                  <a:pos x="103" y="0"/>
                </a:cxn>
                <a:cxn ang="0">
                  <a:pos x="124" y="6"/>
                </a:cxn>
                <a:cxn ang="0">
                  <a:pos x="142" y="17"/>
                </a:cxn>
                <a:cxn ang="0">
                  <a:pos x="156" y="36"/>
                </a:cxn>
              </a:cxnLst>
              <a:rect l="0" t="0" r="r" b="b"/>
              <a:pathLst>
                <a:path w="156" h="41">
                  <a:moveTo>
                    <a:pt x="156" y="36"/>
                  </a:moveTo>
                  <a:lnTo>
                    <a:pt x="138" y="38"/>
                  </a:lnTo>
                  <a:lnTo>
                    <a:pt x="120" y="40"/>
                  </a:lnTo>
                  <a:lnTo>
                    <a:pt x="101" y="41"/>
                  </a:lnTo>
                  <a:lnTo>
                    <a:pt x="80" y="41"/>
                  </a:lnTo>
                  <a:lnTo>
                    <a:pt x="60" y="41"/>
                  </a:lnTo>
                  <a:lnTo>
                    <a:pt x="39" y="40"/>
                  </a:lnTo>
                  <a:lnTo>
                    <a:pt x="19" y="38"/>
                  </a:lnTo>
                  <a:lnTo>
                    <a:pt x="0" y="36"/>
                  </a:lnTo>
                  <a:lnTo>
                    <a:pt x="16" y="22"/>
                  </a:lnTo>
                  <a:lnTo>
                    <a:pt x="37" y="11"/>
                  </a:lnTo>
                  <a:lnTo>
                    <a:pt x="58" y="3"/>
                  </a:lnTo>
                  <a:lnTo>
                    <a:pt x="81" y="0"/>
                  </a:lnTo>
                  <a:lnTo>
                    <a:pt x="103" y="0"/>
                  </a:lnTo>
                  <a:lnTo>
                    <a:pt x="124" y="6"/>
                  </a:lnTo>
                  <a:lnTo>
                    <a:pt x="142" y="17"/>
                  </a:lnTo>
                  <a:lnTo>
                    <a:pt x="156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4" name="Freeform 14"/>
            <p:cNvSpPr>
              <a:spLocks/>
            </p:cNvSpPr>
            <p:nvPr/>
          </p:nvSpPr>
          <p:spPr bwMode="auto">
            <a:xfrm flipH="1">
              <a:off x="4477" y="1947"/>
              <a:ext cx="409" cy="364"/>
            </a:xfrm>
            <a:custGeom>
              <a:avLst/>
              <a:gdLst/>
              <a:ahLst/>
              <a:cxnLst>
                <a:cxn ang="0">
                  <a:pos x="769" y="54"/>
                </a:cxn>
                <a:cxn ang="0">
                  <a:pos x="695" y="170"/>
                </a:cxn>
                <a:cxn ang="0">
                  <a:pos x="649" y="297"/>
                </a:cxn>
                <a:cxn ang="0">
                  <a:pos x="626" y="429"/>
                </a:cxn>
                <a:cxn ang="0">
                  <a:pos x="610" y="521"/>
                </a:cxn>
                <a:cxn ang="0">
                  <a:pos x="583" y="565"/>
                </a:cxn>
                <a:cxn ang="0">
                  <a:pos x="556" y="611"/>
                </a:cxn>
                <a:cxn ang="0">
                  <a:pos x="533" y="659"/>
                </a:cxn>
                <a:cxn ang="0">
                  <a:pos x="505" y="681"/>
                </a:cxn>
                <a:cxn ang="0">
                  <a:pos x="459" y="678"/>
                </a:cxn>
                <a:cxn ang="0">
                  <a:pos x="413" y="673"/>
                </a:cxn>
                <a:cxn ang="0">
                  <a:pos x="365" y="672"/>
                </a:cxn>
                <a:cxn ang="0">
                  <a:pos x="315" y="668"/>
                </a:cxn>
                <a:cxn ang="0">
                  <a:pos x="267" y="668"/>
                </a:cxn>
                <a:cxn ang="0">
                  <a:pos x="220" y="670"/>
                </a:cxn>
                <a:cxn ang="0">
                  <a:pos x="172" y="675"/>
                </a:cxn>
                <a:cxn ang="0">
                  <a:pos x="129" y="681"/>
                </a:cxn>
                <a:cxn ang="0">
                  <a:pos x="94" y="683"/>
                </a:cxn>
                <a:cxn ang="0">
                  <a:pos x="58" y="683"/>
                </a:cxn>
                <a:cxn ang="0">
                  <a:pos x="21" y="683"/>
                </a:cxn>
                <a:cxn ang="0">
                  <a:pos x="7" y="629"/>
                </a:cxn>
                <a:cxn ang="0">
                  <a:pos x="24" y="524"/>
                </a:cxn>
                <a:cxn ang="0">
                  <a:pos x="46" y="421"/>
                </a:cxn>
                <a:cxn ang="0">
                  <a:pos x="71" y="318"/>
                </a:cxn>
                <a:cxn ang="0">
                  <a:pos x="94" y="243"/>
                </a:cxn>
                <a:cxn ang="0">
                  <a:pos x="108" y="194"/>
                </a:cxn>
                <a:cxn ang="0">
                  <a:pos x="126" y="146"/>
                </a:cxn>
                <a:cxn ang="0">
                  <a:pos x="150" y="100"/>
                </a:cxn>
                <a:cxn ang="0">
                  <a:pos x="211" y="86"/>
                </a:cxn>
                <a:cxn ang="0">
                  <a:pos x="294" y="89"/>
                </a:cxn>
                <a:cxn ang="0">
                  <a:pos x="376" y="83"/>
                </a:cxn>
                <a:cxn ang="0">
                  <a:pos x="455" y="68"/>
                </a:cxn>
                <a:cxn ang="0">
                  <a:pos x="533" y="51"/>
                </a:cxn>
                <a:cxn ang="0">
                  <a:pos x="613" y="32"/>
                </a:cxn>
                <a:cxn ang="0">
                  <a:pos x="693" y="14"/>
                </a:cxn>
                <a:cxn ang="0">
                  <a:pos x="776" y="3"/>
                </a:cxn>
              </a:cxnLst>
              <a:rect l="0" t="0" r="r" b="b"/>
              <a:pathLst>
                <a:path w="817" h="683">
                  <a:moveTo>
                    <a:pt x="817" y="0"/>
                  </a:moveTo>
                  <a:lnTo>
                    <a:pt x="769" y="54"/>
                  </a:lnTo>
                  <a:lnTo>
                    <a:pt x="728" y="111"/>
                  </a:lnTo>
                  <a:lnTo>
                    <a:pt x="695" y="170"/>
                  </a:lnTo>
                  <a:lnTo>
                    <a:pt x="668" y="232"/>
                  </a:lnTo>
                  <a:lnTo>
                    <a:pt x="649" y="297"/>
                  </a:lnTo>
                  <a:lnTo>
                    <a:pt x="634" y="362"/>
                  </a:lnTo>
                  <a:lnTo>
                    <a:pt x="626" y="429"/>
                  </a:lnTo>
                  <a:lnTo>
                    <a:pt x="622" y="497"/>
                  </a:lnTo>
                  <a:lnTo>
                    <a:pt x="610" y="521"/>
                  </a:lnTo>
                  <a:lnTo>
                    <a:pt x="595" y="543"/>
                  </a:lnTo>
                  <a:lnTo>
                    <a:pt x="583" y="565"/>
                  </a:lnTo>
                  <a:lnTo>
                    <a:pt x="569" y="588"/>
                  </a:lnTo>
                  <a:lnTo>
                    <a:pt x="556" y="611"/>
                  </a:lnTo>
                  <a:lnTo>
                    <a:pt x="544" y="634"/>
                  </a:lnTo>
                  <a:lnTo>
                    <a:pt x="533" y="659"/>
                  </a:lnTo>
                  <a:lnTo>
                    <a:pt x="526" y="683"/>
                  </a:lnTo>
                  <a:lnTo>
                    <a:pt x="505" y="681"/>
                  </a:lnTo>
                  <a:lnTo>
                    <a:pt x="482" y="680"/>
                  </a:lnTo>
                  <a:lnTo>
                    <a:pt x="459" y="678"/>
                  </a:lnTo>
                  <a:lnTo>
                    <a:pt x="436" y="676"/>
                  </a:lnTo>
                  <a:lnTo>
                    <a:pt x="413" y="673"/>
                  </a:lnTo>
                  <a:lnTo>
                    <a:pt x="388" y="672"/>
                  </a:lnTo>
                  <a:lnTo>
                    <a:pt x="365" y="672"/>
                  </a:lnTo>
                  <a:lnTo>
                    <a:pt x="340" y="670"/>
                  </a:lnTo>
                  <a:lnTo>
                    <a:pt x="315" y="668"/>
                  </a:lnTo>
                  <a:lnTo>
                    <a:pt x="292" y="668"/>
                  </a:lnTo>
                  <a:lnTo>
                    <a:pt x="267" y="668"/>
                  </a:lnTo>
                  <a:lnTo>
                    <a:pt x="243" y="668"/>
                  </a:lnTo>
                  <a:lnTo>
                    <a:pt x="220" y="670"/>
                  </a:lnTo>
                  <a:lnTo>
                    <a:pt x="195" y="672"/>
                  </a:lnTo>
                  <a:lnTo>
                    <a:pt x="172" y="675"/>
                  </a:lnTo>
                  <a:lnTo>
                    <a:pt x="149" y="678"/>
                  </a:lnTo>
                  <a:lnTo>
                    <a:pt x="129" y="681"/>
                  </a:lnTo>
                  <a:lnTo>
                    <a:pt x="111" y="681"/>
                  </a:lnTo>
                  <a:lnTo>
                    <a:pt x="94" y="683"/>
                  </a:lnTo>
                  <a:lnTo>
                    <a:pt x="76" y="683"/>
                  </a:lnTo>
                  <a:lnTo>
                    <a:pt x="58" y="683"/>
                  </a:lnTo>
                  <a:lnTo>
                    <a:pt x="39" y="683"/>
                  </a:lnTo>
                  <a:lnTo>
                    <a:pt x="21" y="683"/>
                  </a:lnTo>
                  <a:lnTo>
                    <a:pt x="0" y="683"/>
                  </a:lnTo>
                  <a:lnTo>
                    <a:pt x="7" y="629"/>
                  </a:lnTo>
                  <a:lnTo>
                    <a:pt x="16" y="576"/>
                  </a:lnTo>
                  <a:lnTo>
                    <a:pt x="24" y="524"/>
                  </a:lnTo>
                  <a:lnTo>
                    <a:pt x="35" y="472"/>
                  </a:lnTo>
                  <a:lnTo>
                    <a:pt x="46" y="421"/>
                  </a:lnTo>
                  <a:lnTo>
                    <a:pt x="58" y="368"/>
                  </a:lnTo>
                  <a:lnTo>
                    <a:pt x="71" y="318"/>
                  </a:lnTo>
                  <a:lnTo>
                    <a:pt x="85" y="267"/>
                  </a:lnTo>
                  <a:lnTo>
                    <a:pt x="94" y="243"/>
                  </a:lnTo>
                  <a:lnTo>
                    <a:pt x="101" y="219"/>
                  </a:lnTo>
                  <a:lnTo>
                    <a:pt x="108" y="194"/>
                  </a:lnTo>
                  <a:lnTo>
                    <a:pt x="117" y="170"/>
                  </a:lnTo>
                  <a:lnTo>
                    <a:pt x="126" y="146"/>
                  </a:lnTo>
                  <a:lnTo>
                    <a:pt x="138" y="124"/>
                  </a:lnTo>
                  <a:lnTo>
                    <a:pt x="150" y="100"/>
                  </a:lnTo>
                  <a:lnTo>
                    <a:pt x="168" y="79"/>
                  </a:lnTo>
                  <a:lnTo>
                    <a:pt x="211" y="86"/>
                  </a:lnTo>
                  <a:lnTo>
                    <a:pt x="253" y="89"/>
                  </a:lnTo>
                  <a:lnTo>
                    <a:pt x="294" y="89"/>
                  </a:lnTo>
                  <a:lnTo>
                    <a:pt x="335" y="87"/>
                  </a:lnTo>
                  <a:lnTo>
                    <a:pt x="376" y="83"/>
                  </a:lnTo>
                  <a:lnTo>
                    <a:pt x="415" y="76"/>
                  </a:lnTo>
                  <a:lnTo>
                    <a:pt x="455" y="68"/>
                  </a:lnTo>
                  <a:lnTo>
                    <a:pt x="494" y="60"/>
                  </a:lnTo>
                  <a:lnTo>
                    <a:pt x="533" y="51"/>
                  </a:lnTo>
                  <a:lnTo>
                    <a:pt x="574" y="41"/>
                  </a:lnTo>
                  <a:lnTo>
                    <a:pt x="613" y="32"/>
                  </a:lnTo>
                  <a:lnTo>
                    <a:pt x="654" y="22"/>
                  </a:lnTo>
                  <a:lnTo>
                    <a:pt x="693" y="14"/>
                  </a:lnTo>
                  <a:lnTo>
                    <a:pt x="734" y="8"/>
                  </a:lnTo>
                  <a:lnTo>
                    <a:pt x="776" y="3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A8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5" name="Freeform 15"/>
            <p:cNvSpPr>
              <a:spLocks/>
            </p:cNvSpPr>
            <p:nvPr/>
          </p:nvSpPr>
          <p:spPr bwMode="auto">
            <a:xfrm flipH="1">
              <a:off x="4387" y="1945"/>
              <a:ext cx="160" cy="402"/>
            </a:xfrm>
            <a:custGeom>
              <a:avLst/>
              <a:gdLst/>
              <a:ahLst/>
              <a:cxnLst>
                <a:cxn ang="0">
                  <a:pos x="277" y="73"/>
                </a:cxn>
                <a:cxn ang="0">
                  <a:pos x="309" y="449"/>
                </a:cxn>
                <a:cxn ang="0">
                  <a:pos x="314" y="521"/>
                </a:cxn>
                <a:cxn ang="0">
                  <a:pos x="316" y="595"/>
                </a:cxn>
                <a:cxn ang="0">
                  <a:pos x="316" y="667"/>
                </a:cxn>
                <a:cxn ang="0">
                  <a:pos x="321" y="735"/>
                </a:cxn>
                <a:cxn ang="0">
                  <a:pos x="298" y="751"/>
                </a:cxn>
                <a:cxn ang="0">
                  <a:pos x="259" y="710"/>
                </a:cxn>
                <a:cxn ang="0">
                  <a:pos x="222" y="668"/>
                </a:cxn>
                <a:cxn ang="0">
                  <a:pos x="186" y="627"/>
                </a:cxn>
                <a:cxn ang="0">
                  <a:pos x="151" y="586"/>
                </a:cxn>
                <a:cxn ang="0">
                  <a:pos x="117" y="543"/>
                </a:cxn>
                <a:cxn ang="0">
                  <a:pos x="83" y="500"/>
                </a:cxn>
                <a:cxn ang="0">
                  <a:pos x="50" y="459"/>
                </a:cxn>
                <a:cxn ang="0">
                  <a:pos x="16" y="416"/>
                </a:cxn>
                <a:cxn ang="0">
                  <a:pos x="0" y="359"/>
                </a:cxn>
                <a:cxn ang="0">
                  <a:pos x="14" y="309"/>
                </a:cxn>
                <a:cxn ang="0">
                  <a:pos x="32" y="260"/>
                </a:cxn>
                <a:cxn ang="0">
                  <a:pos x="51" y="213"/>
                </a:cxn>
                <a:cxn ang="0">
                  <a:pos x="75" y="165"/>
                </a:cxn>
                <a:cxn ang="0">
                  <a:pos x="103" y="121"/>
                </a:cxn>
                <a:cxn ang="0">
                  <a:pos x="135" y="78"/>
                </a:cxn>
                <a:cxn ang="0">
                  <a:pos x="170" y="40"/>
                </a:cxn>
                <a:cxn ang="0">
                  <a:pos x="213" y="3"/>
                </a:cxn>
                <a:cxn ang="0">
                  <a:pos x="229" y="0"/>
                </a:cxn>
                <a:cxn ang="0">
                  <a:pos x="241" y="5"/>
                </a:cxn>
                <a:cxn ang="0">
                  <a:pos x="250" y="13"/>
                </a:cxn>
                <a:cxn ang="0">
                  <a:pos x="255" y="24"/>
                </a:cxn>
                <a:cxn ang="0">
                  <a:pos x="261" y="36"/>
                </a:cxn>
                <a:cxn ang="0">
                  <a:pos x="264" y="49"/>
                </a:cxn>
                <a:cxn ang="0">
                  <a:pos x="270" y="62"/>
                </a:cxn>
                <a:cxn ang="0">
                  <a:pos x="277" y="73"/>
                </a:cxn>
              </a:cxnLst>
              <a:rect l="0" t="0" r="r" b="b"/>
              <a:pathLst>
                <a:path w="321" h="751">
                  <a:moveTo>
                    <a:pt x="277" y="73"/>
                  </a:moveTo>
                  <a:lnTo>
                    <a:pt x="309" y="449"/>
                  </a:lnTo>
                  <a:lnTo>
                    <a:pt x="314" y="521"/>
                  </a:lnTo>
                  <a:lnTo>
                    <a:pt x="316" y="595"/>
                  </a:lnTo>
                  <a:lnTo>
                    <a:pt x="316" y="667"/>
                  </a:lnTo>
                  <a:lnTo>
                    <a:pt x="321" y="735"/>
                  </a:lnTo>
                  <a:lnTo>
                    <a:pt x="298" y="751"/>
                  </a:lnTo>
                  <a:lnTo>
                    <a:pt x="259" y="710"/>
                  </a:lnTo>
                  <a:lnTo>
                    <a:pt x="222" y="668"/>
                  </a:lnTo>
                  <a:lnTo>
                    <a:pt x="186" y="627"/>
                  </a:lnTo>
                  <a:lnTo>
                    <a:pt x="151" y="586"/>
                  </a:lnTo>
                  <a:lnTo>
                    <a:pt x="117" y="543"/>
                  </a:lnTo>
                  <a:lnTo>
                    <a:pt x="83" y="500"/>
                  </a:lnTo>
                  <a:lnTo>
                    <a:pt x="50" y="459"/>
                  </a:lnTo>
                  <a:lnTo>
                    <a:pt x="16" y="416"/>
                  </a:lnTo>
                  <a:lnTo>
                    <a:pt x="0" y="359"/>
                  </a:lnTo>
                  <a:lnTo>
                    <a:pt x="14" y="309"/>
                  </a:lnTo>
                  <a:lnTo>
                    <a:pt x="32" y="260"/>
                  </a:lnTo>
                  <a:lnTo>
                    <a:pt x="51" y="213"/>
                  </a:lnTo>
                  <a:lnTo>
                    <a:pt x="75" y="165"/>
                  </a:lnTo>
                  <a:lnTo>
                    <a:pt x="103" y="121"/>
                  </a:lnTo>
                  <a:lnTo>
                    <a:pt x="135" y="78"/>
                  </a:lnTo>
                  <a:lnTo>
                    <a:pt x="170" y="40"/>
                  </a:lnTo>
                  <a:lnTo>
                    <a:pt x="213" y="3"/>
                  </a:lnTo>
                  <a:lnTo>
                    <a:pt x="229" y="0"/>
                  </a:lnTo>
                  <a:lnTo>
                    <a:pt x="241" y="5"/>
                  </a:lnTo>
                  <a:lnTo>
                    <a:pt x="250" y="13"/>
                  </a:lnTo>
                  <a:lnTo>
                    <a:pt x="255" y="24"/>
                  </a:lnTo>
                  <a:lnTo>
                    <a:pt x="261" y="36"/>
                  </a:lnTo>
                  <a:lnTo>
                    <a:pt x="264" y="49"/>
                  </a:lnTo>
                  <a:lnTo>
                    <a:pt x="270" y="62"/>
                  </a:lnTo>
                  <a:lnTo>
                    <a:pt x="277" y="73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6" name="Freeform 16"/>
            <p:cNvSpPr>
              <a:spLocks/>
            </p:cNvSpPr>
            <p:nvPr/>
          </p:nvSpPr>
          <p:spPr bwMode="auto">
            <a:xfrm flipH="1">
              <a:off x="3984" y="1982"/>
              <a:ext cx="392" cy="309"/>
            </a:xfrm>
            <a:custGeom>
              <a:avLst/>
              <a:gdLst/>
              <a:ahLst/>
              <a:cxnLst>
                <a:cxn ang="0">
                  <a:pos x="144" y="22"/>
                </a:cxn>
                <a:cxn ang="0">
                  <a:pos x="169" y="35"/>
                </a:cxn>
                <a:cxn ang="0">
                  <a:pos x="192" y="21"/>
                </a:cxn>
                <a:cxn ang="0">
                  <a:pos x="215" y="6"/>
                </a:cxn>
                <a:cxn ang="0">
                  <a:pos x="279" y="11"/>
                </a:cxn>
                <a:cxn ang="0">
                  <a:pos x="366" y="10"/>
                </a:cxn>
                <a:cxn ang="0">
                  <a:pos x="431" y="46"/>
                </a:cxn>
                <a:cxn ang="0">
                  <a:pos x="456" y="45"/>
                </a:cxn>
                <a:cxn ang="0">
                  <a:pos x="476" y="41"/>
                </a:cxn>
                <a:cxn ang="0">
                  <a:pos x="483" y="11"/>
                </a:cxn>
                <a:cxn ang="0">
                  <a:pos x="672" y="33"/>
                </a:cxn>
                <a:cxn ang="0">
                  <a:pos x="619" y="53"/>
                </a:cxn>
                <a:cxn ang="0">
                  <a:pos x="596" y="97"/>
                </a:cxn>
                <a:cxn ang="0">
                  <a:pos x="669" y="83"/>
                </a:cxn>
                <a:cxn ang="0">
                  <a:pos x="738" y="54"/>
                </a:cxn>
                <a:cxn ang="0">
                  <a:pos x="772" y="86"/>
                </a:cxn>
                <a:cxn ang="0">
                  <a:pos x="743" y="238"/>
                </a:cxn>
                <a:cxn ang="0">
                  <a:pos x="733" y="397"/>
                </a:cxn>
                <a:cxn ang="0">
                  <a:pos x="616" y="126"/>
                </a:cxn>
                <a:cxn ang="0">
                  <a:pos x="594" y="110"/>
                </a:cxn>
                <a:cxn ang="0">
                  <a:pos x="596" y="567"/>
                </a:cxn>
                <a:cxn ang="0">
                  <a:pos x="488" y="573"/>
                </a:cxn>
                <a:cxn ang="0">
                  <a:pos x="380" y="578"/>
                </a:cxn>
                <a:cxn ang="0">
                  <a:pos x="272" y="580"/>
                </a:cxn>
                <a:cxn ang="0">
                  <a:pos x="165" y="575"/>
                </a:cxn>
                <a:cxn ang="0">
                  <a:pos x="59" y="567"/>
                </a:cxn>
                <a:cxn ang="0">
                  <a:pos x="14" y="200"/>
                </a:cxn>
                <a:cxn ang="0">
                  <a:pos x="50" y="160"/>
                </a:cxn>
                <a:cxn ang="0">
                  <a:pos x="73" y="116"/>
                </a:cxn>
                <a:cxn ang="0">
                  <a:pos x="135" y="102"/>
                </a:cxn>
                <a:cxn ang="0">
                  <a:pos x="224" y="105"/>
                </a:cxn>
                <a:cxn ang="0">
                  <a:pos x="312" y="108"/>
                </a:cxn>
                <a:cxn ang="0">
                  <a:pos x="403" y="111"/>
                </a:cxn>
                <a:cxn ang="0">
                  <a:pos x="492" y="114"/>
                </a:cxn>
                <a:cxn ang="0">
                  <a:pos x="555" y="110"/>
                </a:cxn>
                <a:cxn ang="0">
                  <a:pos x="555" y="86"/>
                </a:cxn>
                <a:cxn ang="0">
                  <a:pos x="527" y="72"/>
                </a:cxn>
                <a:cxn ang="0">
                  <a:pos x="493" y="76"/>
                </a:cxn>
                <a:cxn ang="0">
                  <a:pos x="447" y="70"/>
                </a:cxn>
                <a:cxn ang="0">
                  <a:pos x="373" y="65"/>
                </a:cxn>
                <a:cxn ang="0">
                  <a:pos x="300" y="62"/>
                </a:cxn>
                <a:cxn ang="0">
                  <a:pos x="229" y="57"/>
                </a:cxn>
                <a:cxn ang="0">
                  <a:pos x="158" y="53"/>
                </a:cxn>
                <a:cxn ang="0">
                  <a:pos x="84" y="46"/>
                </a:cxn>
              </a:cxnLst>
              <a:rect l="0" t="0" r="r" b="b"/>
              <a:pathLst>
                <a:path w="784" h="580">
                  <a:moveTo>
                    <a:pt x="140" y="5"/>
                  </a:moveTo>
                  <a:lnTo>
                    <a:pt x="140" y="14"/>
                  </a:lnTo>
                  <a:lnTo>
                    <a:pt x="144" y="22"/>
                  </a:lnTo>
                  <a:lnTo>
                    <a:pt x="151" y="30"/>
                  </a:lnTo>
                  <a:lnTo>
                    <a:pt x="158" y="37"/>
                  </a:lnTo>
                  <a:lnTo>
                    <a:pt x="169" y="35"/>
                  </a:lnTo>
                  <a:lnTo>
                    <a:pt x="178" y="32"/>
                  </a:lnTo>
                  <a:lnTo>
                    <a:pt x="185" y="27"/>
                  </a:lnTo>
                  <a:lnTo>
                    <a:pt x="192" y="21"/>
                  </a:lnTo>
                  <a:lnTo>
                    <a:pt x="199" y="14"/>
                  </a:lnTo>
                  <a:lnTo>
                    <a:pt x="208" y="10"/>
                  </a:lnTo>
                  <a:lnTo>
                    <a:pt x="215" y="6"/>
                  </a:lnTo>
                  <a:lnTo>
                    <a:pt x="224" y="5"/>
                  </a:lnTo>
                  <a:lnTo>
                    <a:pt x="250" y="10"/>
                  </a:lnTo>
                  <a:lnTo>
                    <a:pt x="279" y="11"/>
                  </a:lnTo>
                  <a:lnTo>
                    <a:pt x="307" y="10"/>
                  </a:lnTo>
                  <a:lnTo>
                    <a:pt x="337" y="8"/>
                  </a:lnTo>
                  <a:lnTo>
                    <a:pt x="366" y="10"/>
                  </a:lnTo>
                  <a:lnTo>
                    <a:pt x="392" y="14"/>
                  </a:lnTo>
                  <a:lnTo>
                    <a:pt x="413" y="26"/>
                  </a:lnTo>
                  <a:lnTo>
                    <a:pt x="431" y="46"/>
                  </a:lnTo>
                  <a:lnTo>
                    <a:pt x="440" y="45"/>
                  </a:lnTo>
                  <a:lnTo>
                    <a:pt x="449" y="45"/>
                  </a:lnTo>
                  <a:lnTo>
                    <a:pt x="456" y="45"/>
                  </a:lnTo>
                  <a:lnTo>
                    <a:pt x="463" y="45"/>
                  </a:lnTo>
                  <a:lnTo>
                    <a:pt x="470" y="45"/>
                  </a:lnTo>
                  <a:lnTo>
                    <a:pt x="476" y="41"/>
                  </a:lnTo>
                  <a:lnTo>
                    <a:pt x="483" y="38"/>
                  </a:lnTo>
                  <a:lnTo>
                    <a:pt x="488" y="30"/>
                  </a:lnTo>
                  <a:lnTo>
                    <a:pt x="483" y="11"/>
                  </a:lnTo>
                  <a:lnTo>
                    <a:pt x="708" y="21"/>
                  </a:lnTo>
                  <a:lnTo>
                    <a:pt x="692" y="27"/>
                  </a:lnTo>
                  <a:lnTo>
                    <a:pt x="672" y="33"/>
                  </a:lnTo>
                  <a:lnTo>
                    <a:pt x="653" y="38"/>
                  </a:lnTo>
                  <a:lnTo>
                    <a:pt x="635" y="45"/>
                  </a:lnTo>
                  <a:lnTo>
                    <a:pt x="619" y="53"/>
                  </a:lnTo>
                  <a:lnTo>
                    <a:pt x="607" y="64"/>
                  </a:lnTo>
                  <a:lnTo>
                    <a:pt x="598" y="78"/>
                  </a:lnTo>
                  <a:lnTo>
                    <a:pt x="596" y="97"/>
                  </a:lnTo>
                  <a:lnTo>
                    <a:pt x="621" y="95"/>
                  </a:lnTo>
                  <a:lnTo>
                    <a:pt x="644" y="91"/>
                  </a:lnTo>
                  <a:lnTo>
                    <a:pt x="669" y="83"/>
                  </a:lnTo>
                  <a:lnTo>
                    <a:pt x="692" y="75"/>
                  </a:lnTo>
                  <a:lnTo>
                    <a:pt x="715" y="65"/>
                  </a:lnTo>
                  <a:lnTo>
                    <a:pt x="738" y="54"/>
                  </a:lnTo>
                  <a:lnTo>
                    <a:pt x="761" y="45"/>
                  </a:lnTo>
                  <a:lnTo>
                    <a:pt x="784" y="37"/>
                  </a:lnTo>
                  <a:lnTo>
                    <a:pt x="772" y="86"/>
                  </a:lnTo>
                  <a:lnTo>
                    <a:pt x="761" y="137"/>
                  </a:lnTo>
                  <a:lnTo>
                    <a:pt x="750" y="187"/>
                  </a:lnTo>
                  <a:lnTo>
                    <a:pt x="743" y="238"/>
                  </a:lnTo>
                  <a:lnTo>
                    <a:pt x="736" y="291"/>
                  </a:lnTo>
                  <a:lnTo>
                    <a:pt x="734" y="343"/>
                  </a:lnTo>
                  <a:lnTo>
                    <a:pt x="733" y="397"/>
                  </a:lnTo>
                  <a:lnTo>
                    <a:pt x="736" y="453"/>
                  </a:lnTo>
                  <a:lnTo>
                    <a:pt x="644" y="538"/>
                  </a:lnTo>
                  <a:lnTo>
                    <a:pt x="616" y="126"/>
                  </a:lnTo>
                  <a:lnTo>
                    <a:pt x="609" y="119"/>
                  </a:lnTo>
                  <a:lnTo>
                    <a:pt x="603" y="113"/>
                  </a:lnTo>
                  <a:lnTo>
                    <a:pt x="594" y="110"/>
                  </a:lnTo>
                  <a:lnTo>
                    <a:pt x="584" y="111"/>
                  </a:lnTo>
                  <a:lnTo>
                    <a:pt x="568" y="137"/>
                  </a:lnTo>
                  <a:lnTo>
                    <a:pt x="596" y="567"/>
                  </a:lnTo>
                  <a:lnTo>
                    <a:pt x="561" y="570"/>
                  </a:lnTo>
                  <a:lnTo>
                    <a:pt x="523" y="572"/>
                  </a:lnTo>
                  <a:lnTo>
                    <a:pt x="488" y="573"/>
                  </a:lnTo>
                  <a:lnTo>
                    <a:pt x="453" y="575"/>
                  </a:lnTo>
                  <a:lnTo>
                    <a:pt x="415" y="576"/>
                  </a:lnTo>
                  <a:lnTo>
                    <a:pt x="380" y="578"/>
                  </a:lnTo>
                  <a:lnTo>
                    <a:pt x="344" y="578"/>
                  </a:lnTo>
                  <a:lnTo>
                    <a:pt x="307" y="580"/>
                  </a:lnTo>
                  <a:lnTo>
                    <a:pt x="272" y="580"/>
                  </a:lnTo>
                  <a:lnTo>
                    <a:pt x="236" y="578"/>
                  </a:lnTo>
                  <a:lnTo>
                    <a:pt x="201" y="576"/>
                  </a:lnTo>
                  <a:lnTo>
                    <a:pt x="165" y="575"/>
                  </a:lnTo>
                  <a:lnTo>
                    <a:pt x="130" y="573"/>
                  </a:lnTo>
                  <a:lnTo>
                    <a:pt x="94" y="570"/>
                  </a:lnTo>
                  <a:lnTo>
                    <a:pt x="59" y="567"/>
                  </a:lnTo>
                  <a:lnTo>
                    <a:pt x="23" y="564"/>
                  </a:lnTo>
                  <a:lnTo>
                    <a:pt x="0" y="211"/>
                  </a:lnTo>
                  <a:lnTo>
                    <a:pt x="14" y="200"/>
                  </a:lnTo>
                  <a:lnTo>
                    <a:pt x="27" y="187"/>
                  </a:lnTo>
                  <a:lnTo>
                    <a:pt x="39" y="175"/>
                  </a:lnTo>
                  <a:lnTo>
                    <a:pt x="50" y="160"/>
                  </a:lnTo>
                  <a:lnTo>
                    <a:pt x="59" y="146"/>
                  </a:lnTo>
                  <a:lnTo>
                    <a:pt x="68" y="132"/>
                  </a:lnTo>
                  <a:lnTo>
                    <a:pt x="73" y="116"/>
                  </a:lnTo>
                  <a:lnTo>
                    <a:pt x="78" y="100"/>
                  </a:lnTo>
                  <a:lnTo>
                    <a:pt x="107" y="102"/>
                  </a:lnTo>
                  <a:lnTo>
                    <a:pt x="135" y="102"/>
                  </a:lnTo>
                  <a:lnTo>
                    <a:pt x="165" y="103"/>
                  </a:lnTo>
                  <a:lnTo>
                    <a:pt x="194" y="103"/>
                  </a:lnTo>
                  <a:lnTo>
                    <a:pt x="224" y="105"/>
                  </a:lnTo>
                  <a:lnTo>
                    <a:pt x="254" y="107"/>
                  </a:lnTo>
                  <a:lnTo>
                    <a:pt x="282" y="107"/>
                  </a:lnTo>
                  <a:lnTo>
                    <a:pt x="312" y="108"/>
                  </a:lnTo>
                  <a:lnTo>
                    <a:pt x="343" y="110"/>
                  </a:lnTo>
                  <a:lnTo>
                    <a:pt x="373" y="110"/>
                  </a:lnTo>
                  <a:lnTo>
                    <a:pt x="403" y="111"/>
                  </a:lnTo>
                  <a:lnTo>
                    <a:pt x="431" y="113"/>
                  </a:lnTo>
                  <a:lnTo>
                    <a:pt x="461" y="113"/>
                  </a:lnTo>
                  <a:lnTo>
                    <a:pt x="492" y="114"/>
                  </a:lnTo>
                  <a:lnTo>
                    <a:pt x="522" y="114"/>
                  </a:lnTo>
                  <a:lnTo>
                    <a:pt x="552" y="116"/>
                  </a:lnTo>
                  <a:lnTo>
                    <a:pt x="555" y="110"/>
                  </a:lnTo>
                  <a:lnTo>
                    <a:pt x="557" y="103"/>
                  </a:lnTo>
                  <a:lnTo>
                    <a:pt x="555" y="94"/>
                  </a:lnTo>
                  <a:lnTo>
                    <a:pt x="555" y="86"/>
                  </a:lnTo>
                  <a:lnTo>
                    <a:pt x="546" y="76"/>
                  </a:lnTo>
                  <a:lnTo>
                    <a:pt x="538" y="72"/>
                  </a:lnTo>
                  <a:lnTo>
                    <a:pt x="527" y="72"/>
                  </a:lnTo>
                  <a:lnTo>
                    <a:pt x="516" y="73"/>
                  </a:lnTo>
                  <a:lnTo>
                    <a:pt x="506" y="75"/>
                  </a:lnTo>
                  <a:lnTo>
                    <a:pt x="493" y="76"/>
                  </a:lnTo>
                  <a:lnTo>
                    <a:pt x="483" y="76"/>
                  </a:lnTo>
                  <a:lnTo>
                    <a:pt x="472" y="72"/>
                  </a:lnTo>
                  <a:lnTo>
                    <a:pt x="447" y="70"/>
                  </a:lnTo>
                  <a:lnTo>
                    <a:pt x="421" y="68"/>
                  </a:lnTo>
                  <a:lnTo>
                    <a:pt x="396" y="67"/>
                  </a:lnTo>
                  <a:lnTo>
                    <a:pt x="373" y="65"/>
                  </a:lnTo>
                  <a:lnTo>
                    <a:pt x="348" y="64"/>
                  </a:lnTo>
                  <a:lnTo>
                    <a:pt x="323" y="64"/>
                  </a:lnTo>
                  <a:lnTo>
                    <a:pt x="300" y="62"/>
                  </a:lnTo>
                  <a:lnTo>
                    <a:pt x="277" y="60"/>
                  </a:lnTo>
                  <a:lnTo>
                    <a:pt x="252" y="59"/>
                  </a:lnTo>
                  <a:lnTo>
                    <a:pt x="229" y="57"/>
                  </a:lnTo>
                  <a:lnTo>
                    <a:pt x="206" y="56"/>
                  </a:lnTo>
                  <a:lnTo>
                    <a:pt x="181" y="54"/>
                  </a:lnTo>
                  <a:lnTo>
                    <a:pt x="158" y="53"/>
                  </a:lnTo>
                  <a:lnTo>
                    <a:pt x="133" y="49"/>
                  </a:lnTo>
                  <a:lnTo>
                    <a:pt x="108" y="48"/>
                  </a:lnTo>
                  <a:lnTo>
                    <a:pt x="84" y="46"/>
                  </a:lnTo>
                  <a:lnTo>
                    <a:pt x="75" y="0"/>
                  </a:lnTo>
                  <a:lnTo>
                    <a:pt x="140" y="5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50000">
                  <a:srgbClr val="FFFFFF"/>
                </a:gs>
                <a:gs pos="100000">
                  <a:srgbClr val="66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7" name="Freeform 17"/>
            <p:cNvSpPr>
              <a:spLocks/>
            </p:cNvSpPr>
            <p:nvPr/>
          </p:nvSpPr>
          <p:spPr bwMode="auto">
            <a:xfrm flipH="1">
              <a:off x="4295" y="2306"/>
              <a:ext cx="70" cy="25"/>
            </a:xfrm>
            <a:custGeom>
              <a:avLst/>
              <a:gdLst/>
              <a:ahLst/>
              <a:cxnLst>
                <a:cxn ang="0">
                  <a:pos x="140" y="11"/>
                </a:cxn>
                <a:cxn ang="0">
                  <a:pos x="128" y="19"/>
                </a:cxn>
                <a:cxn ang="0">
                  <a:pos x="114" y="27"/>
                </a:cxn>
                <a:cxn ang="0">
                  <a:pos x="100" y="35"/>
                </a:cxn>
                <a:cxn ang="0">
                  <a:pos x="85" y="41"/>
                </a:cxn>
                <a:cxn ang="0">
                  <a:pos x="71" y="46"/>
                </a:cxn>
                <a:cxn ang="0">
                  <a:pos x="57" y="46"/>
                </a:cxn>
                <a:cxn ang="0">
                  <a:pos x="43" y="41"/>
                </a:cxn>
                <a:cxn ang="0">
                  <a:pos x="29" y="31"/>
                </a:cxn>
                <a:cxn ang="0">
                  <a:pos x="20" y="22"/>
                </a:cxn>
                <a:cxn ang="0">
                  <a:pos x="9" y="17"/>
                </a:cxn>
                <a:cxn ang="0">
                  <a:pos x="2" y="11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36" y="0"/>
                </a:cxn>
                <a:cxn ang="0">
                  <a:pos x="54" y="1"/>
                </a:cxn>
                <a:cxn ang="0">
                  <a:pos x="71" y="3"/>
                </a:cxn>
                <a:cxn ang="0">
                  <a:pos x="87" y="6"/>
                </a:cxn>
                <a:cxn ang="0">
                  <a:pos x="105" y="8"/>
                </a:cxn>
                <a:cxn ang="0">
                  <a:pos x="123" y="9"/>
                </a:cxn>
                <a:cxn ang="0">
                  <a:pos x="140" y="11"/>
                </a:cxn>
              </a:cxnLst>
              <a:rect l="0" t="0" r="r" b="b"/>
              <a:pathLst>
                <a:path w="140" h="46">
                  <a:moveTo>
                    <a:pt x="140" y="11"/>
                  </a:moveTo>
                  <a:lnTo>
                    <a:pt x="128" y="19"/>
                  </a:lnTo>
                  <a:lnTo>
                    <a:pt x="114" y="27"/>
                  </a:lnTo>
                  <a:lnTo>
                    <a:pt x="100" y="35"/>
                  </a:lnTo>
                  <a:lnTo>
                    <a:pt x="85" y="41"/>
                  </a:lnTo>
                  <a:lnTo>
                    <a:pt x="71" y="46"/>
                  </a:lnTo>
                  <a:lnTo>
                    <a:pt x="57" y="46"/>
                  </a:lnTo>
                  <a:lnTo>
                    <a:pt x="43" y="41"/>
                  </a:lnTo>
                  <a:lnTo>
                    <a:pt x="29" y="31"/>
                  </a:lnTo>
                  <a:lnTo>
                    <a:pt x="20" y="22"/>
                  </a:lnTo>
                  <a:lnTo>
                    <a:pt x="9" y="17"/>
                  </a:lnTo>
                  <a:lnTo>
                    <a:pt x="2" y="1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4" y="1"/>
                  </a:lnTo>
                  <a:lnTo>
                    <a:pt x="71" y="3"/>
                  </a:lnTo>
                  <a:lnTo>
                    <a:pt x="87" y="6"/>
                  </a:lnTo>
                  <a:lnTo>
                    <a:pt x="105" y="8"/>
                  </a:lnTo>
                  <a:lnTo>
                    <a:pt x="123" y="9"/>
                  </a:lnTo>
                  <a:lnTo>
                    <a:pt x="140" y="1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8" name="Freeform 18"/>
            <p:cNvSpPr>
              <a:spLocks/>
            </p:cNvSpPr>
            <p:nvPr/>
          </p:nvSpPr>
          <p:spPr bwMode="auto">
            <a:xfrm flipH="1">
              <a:off x="4301" y="2347"/>
              <a:ext cx="90" cy="32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3" y="52"/>
                </a:cxn>
                <a:cxn ang="0">
                  <a:pos x="9" y="43"/>
                </a:cxn>
                <a:cxn ang="0">
                  <a:pos x="16" y="36"/>
                </a:cxn>
                <a:cxn ang="0">
                  <a:pos x="25" y="28"/>
                </a:cxn>
                <a:cxn ang="0">
                  <a:pos x="34" y="21"/>
                </a:cxn>
                <a:cxn ang="0">
                  <a:pos x="41" y="14"/>
                </a:cxn>
                <a:cxn ang="0">
                  <a:pos x="50" y="6"/>
                </a:cxn>
                <a:cxn ang="0">
                  <a:pos x="55" y="0"/>
                </a:cxn>
                <a:cxn ang="0">
                  <a:pos x="179" y="35"/>
                </a:cxn>
                <a:cxn ang="0">
                  <a:pos x="0" y="60"/>
                </a:cxn>
              </a:cxnLst>
              <a:rect l="0" t="0" r="r" b="b"/>
              <a:pathLst>
                <a:path w="179" h="60">
                  <a:moveTo>
                    <a:pt x="0" y="60"/>
                  </a:moveTo>
                  <a:lnTo>
                    <a:pt x="3" y="52"/>
                  </a:lnTo>
                  <a:lnTo>
                    <a:pt x="9" y="43"/>
                  </a:lnTo>
                  <a:lnTo>
                    <a:pt x="16" y="36"/>
                  </a:lnTo>
                  <a:lnTo>
                    <a:pt x="25" y="28"/>
                  </a:lnTo>
                  <a:lnTo>
                    <a:pt x="34" y="21"/>
                  </a:lnTo>
                  <a:lnTo>
                    <a:pt x="41" y="14"/>
                  </a:lnTo>
                  <a:lnTo>
                    <a:pt x="50" y="6"/>
                  </a:lnTo>
                  <a:lnTo>
                    <a:pt x="55" y="0"/>
                  </a:lnTo>
                  <a:lnTo>
                    <a:pt x="179" y="35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9" name="Freeform 19"/>
            <p:cNvSpPr>
              <a:spLocks/>
            </p:cNvSpPr>
            <p:nvPr/>
          </p:nvSpPr>
          <p:spPr bwMode="auto">
            <a:xfrm flipH="1">
              <a:off x="4923" y="1897"/>
              <a:ext cx="287" cy="391"/>
            </a:xfrm>
            <a:custGeom>
              <a:avLst/>
              <a:gdLst/>
              <a:ahLst/>
              <a:cxnLst>
                <a:cxn ang="0">
                  <a:pos x="564" y="288"/>
                </a:cxn>
                <a:cxn ang="0">
                  <a:pos x="538" y="262"/>
                </a:cxn>
                <a:cxn ang="0">
                  <a:pos x="508" y="258"/>
                </a:cxn>
                <a:cxn ang="0">
                  <a:pos x="479" y="269"/>
                </a:cxn>
                <a:cxn ang="0">
                  <a:pos x="442" y="327"/>
                </a:cxn>
                <a:cxn ang="0">
                  <a:pos x="435" y="342"/>
                </a:cxn>
                <a:cxn ang="0">
                  <a:pos x="444" y="289"/>
                </a:cxn>
                <a:cxn ang="0">
                  <a:pos x="469" y="169"/>
                </a:cxn>
                <a:cxn ang="0">
                  <a:pos x="476" y="97"/>
                </a:cxn>
                <a:cxn ang="0">
                  <a:pos x="456" y="75"/>
                </a:cxn>
                <a:cxn ang="0">
                  <a:pos x="430" y="61"/>
                </a:cxn>
                <a:cxn ang="0">
                  <a:pos x="398" y="62"/>
                </a:cxn>
                <a:cxn ang="0">
                  <a:pos x="373" y="80"/>
                </a:cxn>
                <a:cxn ang="0">
                  <a:pos x="337" y="135"/>
                </a:cxn>
                <a:cxn ang="0">
                  <a:pos x="268" y="246"/>
                </a:cxn>
                <a:cxn ang="0">
                  <a:pos x="243" y="280"/>
                </a:cxn>
                <a:cxn ang="0">
                  <a:pos x="266" y="191"/>
                </a:cxn>
                <a:cxn ang="0">
                  <a:pos x="289" y="104"/>
                </a:cxn>
                <a:cxn ang="0">
                  <a:pos x="284" y="42"/>
                </a:cxn>
                <a:cxn ang="0">
                  <a:pos x="252" y="2"/>
                </a:cxn>
                <a:cxn ang="0">
                  <a:pos x="222" y="2"/>
                </a:cxn>
                <a:cxn ang="0">
                  <a:pos x="195" y="18"/>
                </a:cxn>
                <a:cxn ang="0">
                  <a:pos x="163" y="85"/>
                </a:cxn>
                <a:cxn ang="0">
                  <a:pos x="68" y="312"/>
                </a:cxn>
                <a:cxn ang="0">
                  <a:pos x="0" y="558"/>
                </a:cxn>
                <a:cxn ang="0">
                  <a:pos x="29" y="605"/>
                </a:cxn>
                <a:cxn ang="0">
                  <a:pos x="61" y="610"/>
                </a:cxn>
                <a:cxn ang="0">
                  <a:pos x="71" y="616"/>
                </a:cxn>
                <a:cxn ang="0">
                  <a:pos x="71" y="643"/>
                </a:cxn>
                <a:cxn ang="0">
                  <a:pos x="84" y="708"/>
                </a:cxn>
                <a:cxn ang="0">
                  <a:pos x="116" y="732"/>
                </a:cxn>
                <a:cxn ang="0">
                  <a:pos x="146" y="728"/>
                </a:cxn>
                <a:cxn ang="0">
                  <a:pos x="169" y="708"/>
                </a:cxn>
                <a:cxn ang="0">
                  <a:pos x="203" y="635"/>
                </a:cxn>
                <a:cxn ang="0">
                  <a:pos x="270" y="485"/>
                </a:cxn>
                <a:cxn ang="0">
                  <a:pos x="298" y="467"/>
                </a:cxn>
                <a:cxn ang="0">
                  <a:pos x="273" y="656"/>
                </a:cxn>
                <a:cxn ang="0">
                  <a:pos x="286" y="693"/>
                </a:cxn>
                <a:cxn ang="0">
                  <a:pos x="318" y="707"/>
                </a:cxn>
                <a:cxn ang="0">
                  <a:pos x="348" y="705"/>
                </a:cxn>
                <a:cxn ang="0">
                  <a:pos x="373" y="686"/>
                </a:cxn>
                <a:cxn ang="0">
                  <a:pos x="392" y="655"/>
                </a:cxn>
                <a:cxn ang="0">
                  <a:pos x="430" y="591"/>
                </a:cxn>
                <a:cxn ang="0">
                  <a:pos x="449" y="589"/>
                </a:cxn>
                <a:cxn ang="0">
                  <a:pos x="453" y="689"/>
                </a:cxn>
                <a:cxn ang="0">
                  <a:pos x="465" y="715"/>
                </a:cxn>
                <a:cxn ang="0">
                  <a:pos x="492" y="729"/>
                </a:cxn>
                <a:cxn ang="0">
                  <a:pos x="534" y="724"/>
                </a:cxn>
                <a:cxn ang="0">
                  <a:pos x="561" y="677"/>
                </a:cxn>
                <a:cxn ang="0">
                  <a:pos x="563" y="451"/>
                </a:cxn>
              </a:cxnLst>
              <a:rect l="0" t="0" r="r" b="b"/>
              <a:pathLst>
                <a:path w="573" h="732">
                  <a:moveTo>
                    <a:pt x="573" y="377"/>
                  </a:moveTo>
                  <a:lnTo>
                    <a:pt x="568" y="299"/>
                  </a:lnTo>
                  <a:lnTo>
                    <a:pt x="564" y="288"/>
                  </a:lnTo>
                  <a:lnTo>
                    <a:pt x="559" y="278"/>
                  </a:lnTo>
                  <a:lnTo>
                    <a:pt x="548" y="269"/>
                  </a:lnTo>
                  <a:lnTo>
                    <a:pt x="538" y="262"/>
                  </a:lnTo>
                  <a:lnTo>
                    <a:pt x="529" y="259"/>
                  </a:lnTo>
                  <a:lnTo>
                    <a:pt x="518" y="258"/>
                  </a:lnTo>
                  <a:lnTo>
                    <a:pt x="508" y="258"/>
                  </a:lnTo>
                  <a:lnTo>
                    <a:pt x="497" y="259"/>
                  </a:lnTo>
                  <a:lnTo>
                    <a:pt x="488" y="264"/>
                  </a:lnTo>
                  <a:lnTo>
                    <a:pt x="479" y="269"/>
                  </a:lnTo>
                  <a:lnTo>
                    <a:pt x="470" y="277"/>
                  </a:lnTo>
                  <a:lnTo>
                    <a:pt x="465" y="285"/>
                  </a:lnTo>
                  <a:lnTo>
                    <a:pt x="442" y="327"/>
                  </a:lnTo>
                  <a:lnTo>
                    <a:pt x="440" y="332"/>
                  </a:lnTo>
                  <a:lnTo>
                    <a:pt x="437" y="337"/>
                  </a:lnTo>
                  <a:lnTo>
                    <a:pt x="435" y="342"/>
                  </a:lnTo>
                  <a:lnTo>
                    <a:pt x="431" y="346"/>
                  </a:lnTo>
                  <a:lnTo>
                    <a:pt x="437" y="323"/>
                  </a:lnTo>
                  <a:lnTo>
                    <a:pt x="444" y="289"/>
                  </a:lnTo>
                  <a:lnTo>
                    <a:pt x="453" y="250"/>
                  </a:lnTo>
                  <a:lnTo>
                    <a:pt x="461" y="208"/>
                  </a:lnTo>
                  <a:lnTo>
                    <a:pt x="469" y="169"/>
                  </a:lnTo>
                  <a:lnTo>
                    <a:pt x="474" y="135"/>
                  </a:lnTo>
                  <a:lnTo>
                    <a:pt x="477" y="110"/>
                  </a:lnTo>
                  <a:lnTo>
                    <a:pt x="476" y="97"/>
                  </a:lnTo>
                  <a:lnTo>
                    <a:pt x="472" y="92"/>
                  </a:lnTo>
                  <a:lnTo>
                    <a:pt x="465" y="85"/>
                  </a:lnTo>
                  <a:lnTo>
                    <a:pt x="456" y="75"/>
                  </a:lnTo>
                  <a:lnTo>
                    <a:pt x="449" y="69"/>
                  </a:lnTo>
                  <a:lnTo>
                    <a:pt x="440" y="64"/>
                  </a:lnTo>
                  <a:lnTo>
                    <a:pt x="430" y="61"/>
                  </a:lnTo>
                  <a:lnTo>
                    <a:pt x="419" y="59"/>
                  </a:lnTo>
                  <a:lnTo>
                    <a:pt x="408" y="59"/>
                  </a:lnTo>
                  <a:lnTo>
                    <a:pt x="398" y="62"/>
                  </a:lnTo>
                  <a:lnTo>
                    <a:pt x="389" y="67"/>
                  </a:lnTo>
                  <a:lnTo>
                    <a:pt x="380" y="72"/>
                  </a:lnTo>
                  <a:lnTo>
                    <a:pt x="373" y="80"/>
                  </a:lnTo>
                  <a:lnTo>
                    <a:pt x="367" y="88"/>
                  </a:lnTo>
                  <a:lnTo>
                    <a:pt x="355" y="107"/>
                  </a:lnTo>
                  <a:lnTo>
                    <a:pt x="337" y="135"/>
                  </a:lnTo>
                  <a:lnTo>
                    <a:pt x="314" y="170"/>
                  </a:lnTo>
                  <a:lnTo>
                    <a:pt x="291" y="208"/>
                  </a:lnTo>
                  <a:lnTo>
                    <a:pt x="268" y="246"/>
                  </a:lnTo>
                  <a:lnTo>
                    <a:pt x="249" y="280"/>
                  </a:lnTo>
                  <a:lnTo>
                    <a:pt x="234" y="308"/>
                  </a:lnTo>
                  <a:lnTo>
                    <a:pt x="243" y="280"/>
                  </a:lnTo>
                  <a:lnTo>
                    <a:pt x="250" y="250"/>
                  </a:lnTo>
                  <a:lnTo>
                    <a:pt x="259" y="221"/>
                  </a:lnTo>
                  <a:lnTo>
                    <a:pt x="266" y="191"/>
                  </a:lnTo>
                  <a:lnTo>
                    <a:pt x="275" y="162"/>
                  </a:lnTo>
                  <a:lnTo>
                    <a:pt x="282" y="134"/>
                  </a:lnTo>
                  <a:lnTo>
                    <a:pt x="289" y="104"/>
                  </a:lnTo>
                  <a:lnTo>
                    <a:pt x="297" y="75"/>
                  </a:lnTo>
                  <a:lnTo>
                    <a:pt x="293" y="65"/>
                  </a:lnTo>
                  <a:lnTo>
                    <a:pt x="284" y="42"/>
                  </a:lnTo>
                  <a:lnTo>
                    <a:pt x="273" y="18"/>
                  </a:lnTo>
                  <a:lnTo>
                    <a:pt x="263" y="5"/>
                  </a:lnTo>
                  <a:lnTo>
                    <a:pt x="252" y="2"/>
                  </a:lnTo>
                  <a:lnTo>
                    <a:pt x="242" y="0"/>
                  </a:lnTo>
                  <a:lnTo>
                    <a:pt x="233" y="0"/>
                  </a:lnTo>
                  <a:lnTo>
                    <a:pt x="222" y="2"/>
                  </a:lnTo>
                  <a:lnTo>
                    <a:pt x="213" y="5"/>
                  </a:lnTo>
                  <a:lnTo>
                    <a:pt x="204" y="11"/>
                  </a:lnTo>
                  <a:lnTo>
                    <a:pt x="195" y="18"/>
                  </a:lnTo>
                  <a:lnTo>
                    <a:pt x="190" y="26"/>
                  </a:lnTo>
                  <a:lnTo>
                    <a:pt x="183" y="42"/>
                  </a:lnTo>
                  <a:lnTo>
                    <a:pt x="163" y="85"/>
                  </a:lnTo>
                  <a:lnTo>
                    <a:pt x="135" y="148"/>
                  </a:lnTo>
                  <a:lnTo>
                    <a:pt x="101" y="226"/>
                  </a:lnTo>
                  <a:lnTo>
                    <a:pt x="68" y="312"/>
                  </a:lnTo>
                  <a:lnTo>
                    <a:pt x="38" y="400"/>
                  </a:lnTo>
                  <a:lnTo>
                    <a:pt x="13" y="485"/>
                  </a:lnTo>
                  <a:lnTo>
                    <a:pt x="0" y="558"/>
                  </a:lnTo>
                  <a:lnTo>
                    <a:pt x="2" y="577"/>
                  </a:lnTo>
                  <a:lnTo>
                    <a:pt x="13" y="593"/>
                  </a:lnTo>
                  <a:lnTo>
                    <a:pt x="29" y="605"/>
                  </a:lnTo>
                  <a:lnTo>
                    <a:pt x="48" y="610"/>
                  </a:lnTo>
                  <a:lnTo>
                    <a:pt x="55" y="610"/>
                  </a:lnTo>
                  <a:lnTo>
                    <a:pt x="61" y="610"/>
                  </a:lnTo>
                  <a:lnTo>
                    <a:pt x="66" y="610"/>
                  </a:lnTo>
                  <a:lnTo>
                    <a:pt x="71" y="608"/>
                  </a:lnTo>
                  <a:lnTo>
                    <a:pt x="71" y="616"/>
                  </a:lnTo>
                  <a:lnTo>
                    <a:pt x="71" y="626"/>
                  </a:lnTo>
                  <a:lnTo>
                    <a:pt x="71" y="635"/>
                  </a:lnTo>
                  <a:lnTo>
                    <a:pt x="71" y="643"/>
                  </a:lnTo>
                  <a:lnTo>
                    <a:pt x="73" y="655"/>
                  </a:lnTo>
                  <a:lnTo>
                    <a:pt x="77" y="680"/>
                  </a:lnTo>
                  <a:lnTo>
                    <a:pt x="84" y="708"/>
                  </a:lnTo>
                  <a:lnTo>
                    <a:pt x="94" y="726"/>
                  </a:lnTo>
                  <a:lnTo>
                    <a:pt x="105" y="729"/>
                  </a:lnTo>
                  <a:lnTo>
                    <a:pt x="116" y="732"/>
                  </a:lnTo>
                  <a:lnTo>
                    <a:pt x="126" y="732"/>
                  </a:lnTo>
                  <a:lnTo>
                    <a:pt x="137" y="731"/>
                  </a:lnTo>
                  <a:lnTo>
                    <a:pt x="146" y="728"/>
                  </a:lnTo>
                  <a:lnTo>
                    <a:pt x="155" y="723"/>
                  </a:lnTo>
                  <a:lnTo>
                    <a:pt x="163" y="716"/>
                  </a:lnTo>
                  <a:lnTo>
                    <a:pt x="169" y="708"/>
                  </a:lnTo>
                  <a:lnTo>
                    <a:pt x="172" y="699"/>
                  </a:lnTo>
                  <a:lnTo>
                    <a:pt x="185" y="674"/>
                  </a:lnTo>
                  <a:lnTo>
                    <a:pt x="203" y="635"/>
                  </a:lnTo>
                  <a:lnTo>
                    <a:pt x="224" y="588"/>
                  </a:lnTo>
                  <a:lnTo>
                    <a:pt x="247" y="537"/>
                  </a:lnTo>
                  <a:lnTo>
                    <a:pt x="270" y="485"/>
                  </a:lnTo>
                  <a:lnTo>
                    <a:pt x="293" y="435"/>
                  </a:lnTo>
                  <a:lnTo>
                    <a:pt x="311" y="394"/>
                  </a:lnTo>
                  <a:lnTo>
                    <a:pt x="298" y="467"/>
                  </a:lnTo>
                  <a:lnTo>
                    <a:pt x="288" y="553"/>
                  </a:lnTo>
                  <a:lnTo>
                    <a:pt x="277" y="626"/>
                  </a:lnTo>
                  <a:lnTo>
                    <a:pt x="273" y="656"/>
                  </a:lnTo>
                  <a:lnTo>
                    <a:pt x="273" y="669"/>
                  </a:lnTo>
                  <a:lnTo>
                    <a:pt x="279" y="682"/>
                  </a:lnTo>
                  <a:lnTo>
                    <a:pt x="286" y="693"/>
                  </a:lnTo>
                  <a:lnTo>
                    <a:pt x="298" y="701"/>
                  </a:lnTo>
                  <a:lnTo>
                    <a:pt x="307" y="705"/>
                  </a:lnTo>
                  <a:lnTo>
                    <a:pt x="318" y="707"/>
                  </a:lnTo>
                  <a:lnTo>
                    <a:pt x="328" y="708"/>
                  </a:lnTo>
                  <a:lnTo>
                    <a:pt x="339" y="707"/>
                  </a:lnTo>
                  <a:lnTo>
                    <a:pt x="348" y="705"/>
                  </a:lnTo>
                  <a:lnTo>
                    <a:pt x="359" y="701"/>
                  </a:lnTo>
                  <a:lnTo>
                    <a:pt x="366" y="694"/>
                  </a:lnTo>
                  <a:lnTo>
                    <a:pt x="373" y="686"/>
                  </a:lnTo>
                  <a:lnTo>
                    <a:pt x="375" y="682"/>
                  </a:lnTo>
                  <a:lnTo>
                    <a:pt x="382" y="670"/>
                  </a:lnTo>
                  <a:lnTo>
                    <a:pt x="392" y="655"/>
                  </a:lnTo>
                  <a:lnTo>
                    <a:pt x="405" y="634"/>
                  </a:lnTo>
                  <a:lnTo>
                    <a:pt x="417" y="612"/>
                  </a:lnTo>
                  <a:lnTo>
                    <a:pt x="430" y="591"/>
                  </a:lnTo>
                  <a:lnTo>
                    <a:pt x="442" y="572"/>
                  </a:lnTo>
                  <a:lnTo>
                    <a:pt x="449" y="556"/>
                  </a:lnTo>
                  <a:lnTo>
                    <a:pt x="449" y="589"/>
                  </a:lnTo>
                  <a:lnTo>
                    <a:pt x="449" y="623"/>
                  </a:lnTo>
                  <a:lnTo>
                    <a:pt x="451" y="656"/>
                  </a:lnTo>
                  <a:lnTo>
                    <a:pt x="453" y="689"/>
                  </a:lnTo>
                  <a:lnTo>
                    <a:pt x="454" y="699"/>
                  </a:lnTo>
                  <a:lnTo>
                    <a:pt x="460" y="707"/>
                  </a:lnTo>
                  <a:lnTo>
                    <a:pt x="465" y="715"/>
                  </a:lnTo>
                  <a:lnTo>
                    <a:pt x="472" y="721"/>
                  </a:lnTo>
                  <a:lnTo>
                    <a:pt x="481" y="726"/>
                  </a:lnTo>
                  <a:lnTo>
                    <a:pt x="492" y="729"/>
                  </a:lnTo>
                  <a:lnTo>
                    <a:pt x="502" y="731"/>
                  </a:lnTo>
                  <a:lnTo>
                    <a:pt x="513" y="731"/>
                  </a:lnTo>
                  <a:lnTo>
                    <a:pt x="534" y="724"/>
                  </a:lnTo>
                  <a:lnTo>
                    <a:pt x="550" y="713"/>
                  </a:lnTo>
                  <a:lnTo>
                    <a:pt x="559" y="696"/>
                  </a:lnTo>
                  <a:lnTo>
                    <a:pt x="561" y="677"/>
                  </a:lnTo>
                  <a:lnTo>
                    <a:pt x="557" y="602"/>
                  </a:lnTo>
                  <a:lnTo>
                    <a:pt x="557" y="526"/>
                  </a:lnTo>
                  <a:lnTo>
                    <a:pt x="563" y="451"/>
                  </a:lnTo>
                  <a:lnTo>
                    <a:pt x="573" y="377"/>
                  </a:lnTo>
                  <a:close/>
                </a:path>
              </a:pathLst>
            </a:custGeom>
            <a:solidFill>
              <a:srgbClr val="A8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43243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Цель учителя: </a:t>
            </a: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303213" y="3719513"/>
            <a:ext cx="1612900" cy="1314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800" b="1"/>
              <a:t>  освоение приемов регуляции состояний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584950" y="1771650"/>
            <a:ext cx="2400300" cy="16176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800" b="1"/>
              <a:t>  отработка алгоритмов эффективного профессионального взаимодействия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4067175" y="2606675"/>
            <a:ext cx="2449513" cy="1314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800" b="1"/>
              <a:t>  определение личных и профессиональных целей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1835150" y="3068638"/>
            <a:ext cx="2089150" cy="7048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800" b="1"/>
              <a:t>  повышение самооценки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 rot="-696817">
            <a:off x="228600" y="1676400"/>
            <a:ext cx="837247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повышение саморегуляции в профессиональной деятельности 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3573463"/>
            <a:ext cx="1668462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8608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0" name="Picture 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4005263"/>
            <a:ext cx="2209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1441" name="Group 1"/>
          <p:cNvGrpSpPr>
            <a:grpSpLocks/>
          </p:cNvGrpSpPr>
          <p:nvPr/>
        </p:nvGrpSpPr>
        <p:grpSpPr bwMode="auto">
          <a:xfrm rot="-331690">
            <a:off x="395288" y="6021388"/>
            <a:ext cx="887412" cy="569912"/>
            <a:chOff x="432" y="3413"/>
            <a:chExt cx="668" cy="518"/>
          </a:xfrm>
        </p:grpSpPr>
        <p:sp>
          <p:nvSpPr>
            <p:cNvPr id="61442" name="Freeform 2"/>
            <p:cNvSpPr>
              <a:spLocks/>
            </p:cNvSpPr>
            <p:nvPr/>
          </p:nvSpPr>
          <p:spPr bwMode="auto">
            <a:xfrm>
              <a:off x="471" y="3461"/>
              <a:ext cx="598" cy="458"/>
            </a:xfrm>
            <a:custGeom>
              <a:avLst/>
              <a:gdLst/>
              <a:ahLst/>
              <a:cxnLst>
                <a:cxn ang="0">
                  <a:pos x="208" y="868"/>
                </a:cxn>
                <a:cxn ang="0">
                  <a:pos x="383" y="684"/>
                </a:cxn>
                <a:cxn ang="0">
                  <a:pos x="642" y="564"/>
                </a:cxn>
                <a:cxn ang="0">
                  <a:pos x="911" y="303"/>
                </a:cxn>
                <a:cxn ang="0">
                  <a:pos x="1396" y="0"/>
                </a:cxn>
                <a:cxn ang="0">
                  <a:pos x="2308" y="281"/>
                </a:cxn>
                <a:cxn ang="0">
                  <a:pos x="2493" y="520"/>
                </a:cxn>
                <a:cxn ang="0">
                  <a:pos x="2679" y="769"/>
                </a:cxn>
                <a:cxn ang="0">
                  <a:pos x="2927" y="1063"/>
                </a:cxn>
                <a:cxn ang="0">
                  <a:pos x="2990" y="1365"/>
                </a:cxn>
                <a:cxn ang="0">
                  <a:pos x="2731" y="1766"/>
                </a:cxn>
                <a:cxn ang="0">
                  <a:pos x="2349" y="1669"/>
                </a:cxn>
                <a:cxn ang="0">
                  <a:pos x="1996" y="2082"/>
                </a:cxn>
                <a:cxn ang="0">
                  <a:pos x="1697" y="2288"/>
                </a:cxn>
                <a:cxn ang="0">
                  <a:pos x="1304" y="2288"/>
                </a:cxn>
                <a:cxn ang="0">
                  <a:pos x="1097" y="2168"/>
                </a:cxn>
                <a:cxn ang="0">
                  <a:pos x="756" y="1843"/>
                </a:cxn>
                <a:cxn ang="0">
                  <a:pos x="569" y="1507"/>
                </a:cxn>
                <a:cxn ang="0">
                  <a:pos x="414" y="1550"/>
                </a:cxn>
                <a:cxn ang="0">
                  <a:pos x="115" y="1528"/>
                </a:cxn>
                <a:cxn ang="0">
                  <a:pos x="0" y="1246"/>
                </a:cxn>
                <a:cxn ang="0">
                  <a:pos x="63" y="954"/>
                </a:cxn>
                <a:cxn ang="0">
                  <a:pos x="208" y="868"/>
                </a:cxn>
                <a:cxn ang="0">
                  <a:pos x="208" y="868"/>
                </a:cxn>
                <a:cxn ang="0">
                  <a:pos x="208" y="868"/>
                </a:cxn>
              </a:cxnLst>
              <a:rect l="0" t="0" r="r" b="b"/>
              <a:pathLst>
                <a:path w="2990" h="2288">
                  <a:moveTo>
                    <a:pt x="208" y="868"/>
                  </a:moveTo>
                  <a:lnTo>
                    <a:pt x="383" y="684"/>
                  </a:lnTo>
                  <a:lnTo>
                    <a:pt x="642" y="564"/>
                  </a:lnTo>
                  <a:lnTo>
                    <a:pt x="911" y="303"/>
                  </a:lnTo>
                  <a:lnTo>
                    <a:pt x="1396" y="0"/>
                  </a:lnTo>
                  <a:lnTo>
                    <a:pt x="2308" y="281"/>
                  </a:lnTo>
                  <a:lnTo>
                    <a:pt x="2493" y="520"/>
                  </a:lnTo>
                  <a:lnTo>
                    <a:pt x="2679" y="769"/>
                  </a:lnTo>
                  <a:lnTo>
                    <a:pt x="2927" y="1063"/>
                  </a:lnTo>
                  <a:lnTo>
                    <a:pt x="2990" y="1365"/>
                  </a:lnTo>
                  <a:lnTo>
                    <a:pt x="2731" y="1766"/>
                  </a:lnTo>
                  <a:lnTo>
                    <a:pt x="2349" y="1669"/>
                  </a:lnTo>
                  <a:lnTo>
                    <a:pt x="1996" y="2082"/>
                  </a:lnTo>
                  <a:lnTo>
                    <a:pt x="1697" y="2288"/>
                  </a:lnTo>
                  <a:lnTo>
                    <a:pt x="1304" y="2288"/>
                  </a:lnTo>
                  <a:lnTo>
                    <a:pt x="1097" y="2168"/>
                  </a:lnTo>
                  <a:lnTo>
                    <a:pt x="756" y="1843"/>
                  </a:lnTo>
                  <a:lnTo>
                    <a:pt x="569" y="1507"/>
                  </a:lnTo>
                  <a:lnTo>
                    <a:pt x="414" y="1550"/>
                  </a:lnTo>
                  <a:lnTo>
                    <a:pt x="115" y="1528"/>
                  </a:lnTo>
                  <a:lnTo>
                    <a:pt x="0" y="1246"/>
                  </a:lnTo>
                  <a:lnTo>
                    <a:pt x="63" y="954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8" y="868"/>
                  </a:lnTo>
                  <a:close/>
                </a:path>
              </a:pathLst>
            </a:custGeom>
            <a:solidFill>
              <a:srgbClr val="FFDA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43" name="Freeform 3"/>
            <p:cNvSpPr>
              <a:spLocks/>
            </p:cNvSpPr>
            <p:nvPr/>
          </p:nvSpPr>
          <p:spPr bwMode="auto">
            <a:xfrm>
              <a:off x="951" y="3686"/>
              <a:ext cx="143" cy="148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497" y="294"/>
                </a:cxn>
                <a:cxn ang="0">
                  <a:pos x="362" y="490"/>
                </a:cxn>
                <a:cxn ang="0">
                  <a:pos x="0" y="565"/>
                </a:cxn>
                <a:cxn ang="0">
                  <a:pos x="145" y="717"/>
                </a:cxn>
                <a:cxn ang="0">
                  <a:pos x="321" y="739"/>
                </a:cxn>
                <a:cxn ang="0">
                  <a:pos x="507" y="685"/>
                </a:cxn>
                <a:cxn ang="0">
                  <a:pos x="641" y="521"/>
                </a:cxn>
                <a:cxn ang="0">
                  <a:pos x="714" y="294"/>
                </a:cxn>
                <a:cxn ang="0">
                  <a:pos x="641" y="108"/>
                </a:cxn>
                <a:cxn ang="0">
                  <a:pos x="527" y="0"/>
                </a:cxn>
                <a:cxn ang="0">
                  <a:pos x="527" y="0"/>
                </a:cxn>
                <a:cxn ang="0">
                  <a:pos x="527" y="0"/>
                </a:cxn>
              </a:cxnLst>
              <a:rect l="0" t="0" r="r" b="b"/>
              <a:pathLst>
                <a:path w="714" h="739">
                  <a:moveTo>
                    <a:pt x="527" y="0"/>
                  </a:moveTo>
                  <a:lnTo>
                    <a:pt x="497" y="294"/>
                  </a:lnTo>
                  <a:lnTo>
                    <a:pt x="362" y="490"/>
                  </a:lnTo>
                  <a:lnTo>
                    <a:pt x="0" y="565"/>
                  </a:lnTo>
                  <a:lnTo>
                    <a:pt x="145" y="717"/>
                  </a:lnTo>
                  <a:lnTo>
                    <a:pt x="321" y="739"/>
                  </a:lnTo>
                  <a:lnTo>
                    <a:pt x="507" y="685"/>
                  </a:lnTo>
                  <a:lnTo>
                    <a:pt x="641" y="521"/>
                  </a:lnTo>
                  <a:lnTo>
                    <a:pt x="714" y="294"/>
                  </a:lnTo>
                  <a:lnTo>
                    <a:pt x="641" y="108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44" name="Freeform 4"/>
            <p:cNvSpPr>
              <a:spLocks/>
            </p:cNvSpPr>
            <p:nvPr/>
          </p:nvSpPr>
          <p:spPr bwMode="auto">
            <a:xfrm>
              <a:off x="432" y="3630"/>
              <a:ext cx="111" cy="167"/>
            </a:xfrm>
            <a:custGeom>
              <a:avLst/>
              <a:gdLst/>
              <a:ahLst/>
              <a:cxnLst>
                <a:cxn ang="0">
                  <a:pos x="434" y="0"/>
                </a:cxn>
                <a:cxn ang="0">
                  <a:pos x="299" y="260"/>
                </a:cxn>
                <a:cxn ang="0">
                  <a:pos x="299" y="454"/>
                </a:cxn>
                <a:cxn ang="0">
                  <a:pos x="371" y="584"/>
                </a:cxn>
                <a:cxn ang="0">
                  <a:pos x="557" y="693"/>
                </a:cxn>
                <a:cxn ang="0">
                  <a:pos x="486" y="813"/>
                </a:cxn>
                <a:cxn ang="0">
                  <a:pos x="289" y="834"/>
                </a:cxn>
                <a:cxn ang="0">
                  <a:pos x="154" y="747"/>
                </a:cxn>
                <a:cxn ang="0">
                  <a:pos x="0" y="552"/>
                </a:cxn>
                <a:cxn ang="0">
                  <a:pos x="61" y="239"/>
                </a:cxn>
                <a:cxn ang="0">
                  <a:pos x="237" y="10"/>
                </a:cxn>
                <a:cxn ang="0">
                  <a:pos x="434" y="0"/>
                </a:cxn>
                <a:cxn ang="0">
                  <a:pos x="434" y="0"/>
                </a:cxn>
                <a:cxn ang="0">
                  <a:pos x="434" y="0"/>
                </a:cxn>
              </a:cxnLst>
              <a:rect l="0" t="0" r="r" b="b"/>
              <a:pathLst>
                <a:path w="557" h="834">
                  <a:moveTo>
                    <a:pt x="434" y="0"/>
                  </a:moveTo>
                  <a:lnTo>
                    <a:pt x="299" y="260"/>
                  </a:lnTo>
                  <a:lnTo>
                    <a:pt x="299" y="454"/>
                  </a:lnTo>
                  <a:lnTo>
                    <a:pt x="371" y="584"/>
                  </a:lnTo>
                  <a:lnTo>
                    <a:pt x="557" y="693"/>
                  </a:lnTo>
                  <a:lnTo>
                    <a:pt x="486" y="813"/>
                  </a:lnTo>
                  <a:lnTo>
                    <a:pt x="289" y="834"/>
                  </a:lnTo>
                  <a:lnTo>
                    <a:pt x="154" y="747"/>
                  </a:lnTo>
                  <a:lnTo>
                    <a:pt x="0" y="552"/>
                  </a:lnTo>
                  <a:lnTo>
                    <a:pt x="61" y="239"/>
                  </a:lnTo>
                  <a:lnTo>
                    <a:pt x="237" y="10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45" name="Freeform 5"/>
            <p:cNvSpPr>
              <a:spLocks/>
            </p:cNvSpPr>
            <p:nvPr/>
          </p:nvSpPr>
          <p:spPr bwMode="auto">
            <a:xfrm>
              <a:off x="693" y="3763"/>
              <a:ext cx="150" cy="5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50" y="32"/>
                </a:cxn>
                <a:cxn ang="0">
                  <a:pos x="754" y="32"/>
                </a:cxn>
                <a:cxn ang="0">
                  <a:pos x="683" y="162"/>
                </a:cxn>
                <a:cxn ang="0">
                  <a:pos x="445" y="271"/>
                </a:cxn>
                <a:cxn ang="0">
                  <a:pos x="247" y="259"/>
                </a:cxn>
                <a:cxn ang="0">
                  <a:pos x="0" y="75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754" h="271">
                  <a:moveTo>
                    <a:pt x="31" y="0"/>
                  </a:moveTo>
                  <a:lnTo>
                    <a:pt x="350" y="32"/>
                  </a:lnTo>
                  <a:lnTo>
                    <a:pt x="754" y="32"/>
                  </a:lnTo>
                  <a:lnTo>
                    <a:pt x="683" y="162"/>
                  </a:lnTo>
                  <a:lnTo>
                    <a:pt x="445" y="271"/>
                  </a:lnTo>
                  <a:lnTo>
                    <a:pt x="247" y="259"/>
                  </a:lnTo>
                  <a:lnTo>
                    <a:pt x="0" y="7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auto">
            <a:xfrm>
              <a:off x="577" y="3413"/>
              <a:ext cx="434" cy="163"/>
            </a:xfrm>
            <a:custGeom>
              <a:avLst/>
              <a:gdLst/>
              <a:ahLst/>
              <a:cxnLst>
                <a:cxn ang="0">
                  <a:pos x="0" y="818"/>
                </a:cxn>
                <a:cxn ang="0">
                  <a:pos x="72" y="611"/>
                </a:cxn>
                <a:cxn ang="0">
                  <a:pos x="309" y="415"/>
                </a:cxn>
                <a:cxn ang="0">
                  <a:pos x="445" y="480"/>
                </a:cxn>
                <a:cxn ang="0">
                  <a:pos x="632" y="188"/>
                </a:cxn>
                <a:cxn ang="0">
                  <a:pos x="1025" y="0"/>
                </a:cxn>
                <a:cxn ang="0">
                  <a:pos x="1458" y="123"/>
                </a:cxn>
                <a:cxn ang="0">
                  <a:pos x="1687" y="340"/>
                </a:cxn>
                <a:cxn ang="0">
                  <a:pos x="1914" y="253"/>
                </a:cxn>
                <a:cxn ang="0">
                  <a:pos x="1862" y="362"/>
                </a:cxn>
                <a:cxn ang="0">
                  <a:pos x="2079" y="297"/>
                </a:cxn>
                <a:cxn ang="0">
                  <a:pos x="2017" y="383"/>
                </a:cxn>
                <a:cxn ang="0">
                  <a:pos x="2172" y="383"/>
                </a:cxn>
                <a:cxn ang="0">
                  <a:pos x="2069" y="514"/>
                </a:cxn>
                <a:cxn ang="0">
                  <a:pos x="1811" y="644"/>
                </a:cxn>
                <a:cxn ang="0">
                  <a:pos x="1468" y="601"/>
                </a:cxn>
                <a:cxn ang="0">
                  <a:pos x="1118" y="470"/>
                </a:cxn>
                <a:cxn ang="0">
                  <a:pos x="848" y="415"/>
                </a:cxn>
                <a:cxn ang="0">
                  <a:pos x="662" y="449"/>
                </a:cxn>
                <a:cxn ang="0">
                  <a:pos x="507" y="568"/>
                </a:cxn>
                <a:cxn ang="0">
                  <a:pos x="362" y="709"/>
                </a:cxn>
                <a:cxn ang="0">
                  <a:pos x="248" y="709"/>
                </a:cxn>
                <a:cxn ang="0">
                  <a:pos x="114" y="818"/>
                </a:cxn>
                <a:cxn ang="0">
                  <a:pos x="0" y="818"/>
                </a:cxn>
                <a:cxn ang="0">
                  <a:pos x="0" y="818"/>
                </a:cxn>
                <a:cxn ang="0">
                  <a:pos x="0" y="818"/>
                </a:cxn>
              </a:cxnLst>
              <a:rect l="0" t="0" r="r" b="b"/>
              <a:pathLst>
                <a:path w="2172" h="818">
                  <a:moveTo>
                    <a:pt x="0" y="818"/>
                  </a:moveTo>
                  <a:lnTo>
                    <a:pt x="72" y="611"/>
                  </a:lnTo>
                  <a:lnTo>
                    <a:pt x="309" y="415"/>
                  </a:lnTo>
                  <a:lnTo>
                    <a:pt x="445" y="480"/>
                  </a:lnTo>
                  <a:lnTo>
                    <a:pt x="632" y="188"/>
                  </a:lnTo>
                  <a:lnTo>
                    <a:pt x="1025" y="0"/>
                  </a:lnTo>
                  <a:lnTo>
                    <a:pt x="1458" y="123"/>
                  </a:lnTo>
                  <a:lnTo>
                    <a:pt x="1687" y="340"/>
                  </a:lnTo>
                  <a:lnTo>
                    <a:pt x="1914" y="253"/>
                  </a:lnTo>
                  <a:lnTo>
                    <a:pt x="1862" y="362"/>
                  </a:lnTo>
                  <a:lnTo>
                    <a:pt x="2079" y="297"/>
                  </a:lnTo>
                  <a:lnTo>
                    <a:pt x="2017" y="383"/>
                  </a:lnTo>
                  <a:lnTo>
                    <a:pt x="2172" y="383"/>
                  </a:lnTo>
                  <a:lnTo>
                    <a:pt x="2069" y="514"/>
                  </a:lnTo>
                  <a:lnTo>
                    <a:pt x="1811" y="644"/>
                  </a:lnTo>
                  <a:lnTo>
                    <a:pt x="1468" y="601"/>
                  </a:lnTo>
                  <a:lnTo>
                    <a:pt x="1118" y="470"/>
                  </a:lnTo>
                  <a:lnTo>
                    <a:pt x="848" y="415"/>
                  </a:lnTo>
                  <a:lnTo>
                    <a:pt x="662" y="449"/>
                  </a:lnTo>
                  <a:lnTo>
                    <a:pt x="507" y="568"/>
                  </a:lnTo>
                  <a:lnTo>
                    <a:pt x="362" y="709"/>
                  </a:lnTo>
                  <a:lnTo>
                    <a:pt x="248" y="709"/>
                  </a:lnTo>
                  <a:lnTo>
                    <a:pt x="114" y="818"/>
                  </a:lnTo>
                  <a:lnTo>
                    <a:pt x="0" y="818"/>
                  </a:lnTo>
                  <a:lnTo>
                    <a:pt x="0" y="818"/>
                  </a:lnTo>
                  <a:lnTo>
                    <a:pt x="0" y="818"/>
                  </a:lnTo>
                  <a:close/>
                </a:path>
              </a:pathLst>
            </a:custGeom>
            <a:solidFill>
              <a:srgbClr val="CE8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auto">
            <a:xfrm>
              <a:off x="669" y="3413"/>
              <a:ext cx="250" cy="84"/>
            </a:xfrm>
            <a:custGeom>
              <a:avLst/>
              <a:gdLst/>
              <a:ahLst/>
              <a:cxnLst>
                <a:cxn ang="0">
                  <a:pos x="1079" y="132"/>
                </a:cxn>
                <a:cxn ang="0">
                  <a:pos x="1152" y="188"/>
                </a:cxn>
                <a:cxn ang="0">
                  <a:pos x="1250" y="302"/>
                </a:cxn>
                <a:cxn ang="0">
                  <a:pos x="1250" y="320"/>
                </a:cxn>
                <a:cxn ang="0">
                  <a:pos x="1233" y="339"/>
                </a:cxn>
                <a:cxn ang="0">
                  <a:pos x="1161" y="329"/>
                </a:cxn>
                <a:cxn ang="0">
                  <a:pos x="1124" y="263"/>
                </a:cxn>
                <a:cxn ang="0">
                  <a:pos x="1025" y="188"/>
                </a:cxn>
                <a:cxn ang="0">
                  <a:pos x="800" y="103"/>
                </a:cxn>
                <a:cxn ang="0">
                  <a:pos x="603" y="85"/>
                </a:cxn>
                <a:cxn ang="0">
                  <a:pos x="368" y="150"/>
                </a:cxn>
                <a:cxn ang="0">
                  <a:pos x="216" y="236"/>
                </a:cxn>
                <a:cxn ang="0">
                  <a:pos x="63" y="414"/>
                </a:cxn>
                <a:cxn ang="0">
                  <a:pos x="35" y="423"/>
                </a:cxn>
                <a:cxn ang="0">
                  <a:pos x="17" y="423"/>
                </a:cxn>
                <a:cxn ang="0">
                  <a:pos x="0" y="405"/>
                </a:cxn>
                <a:cxn ang="0">
                  <a:pos x="17" y="339"/>
                </a:cxn>
                <a:cxn ang="0">
                  <a:pos x="72" y="254"/>
                </a:cxn>
                <a:cxn ang="0">
                  <a:pos x="197" y="140"/>
                </a:cxn>
                <a:cxn ang="0">
                  <a:pos x="368" y="48"/>
                </a:cxn>
                <a:cxn ang="0">
                  <a:pos x="538" y="0"/>
                </a:cxn>
                <a:cxn ang="0">
                  <a:pos x="810" y="19"/>
                </a:cxn>
                <a:cxn ang="0">
                  <a:pos x="1079" y="132"/>
                </a:cxn>
                <a:cxn ang="0">
                  <a:pos x="1079" y="132"/>
                </a:cxn>
                <a:cxn ang="0">
                  <a:pos x="1079" y="132"/>
                </a:cxn>
              </a:cxnLst>
              <a:rect l="0" t="0" r="r" b="b"/>
              <a:pathLst>
                <a:path w="1250" h="423">
                  <a:moveTo>
                    <a:pt x="1079" y="132"/>
                  </a:moveTo>
                  <a:lnTo>
                    <a:pt x="1152" y="188"/>
                  </a:lnTo>
                  <a:lnTo>
                    <a:pt x="1250" y="302"/>
                  </a:lnTo>
                  <a:lnTo>
                    <a:pt x="1250" y="320"/>
                  </a:lnTo>
                  <a:lnTo>
                    <a:pt x="1233" y="339"/>
                  </a:lnTo>
                  <a:lnTo>
                    <a:pt x="1161" y="329"/>
                  </a:lnTo>
                  <a:lnTo>
                    <a:pt x="1124" y="263"/>
                  </a:lnTo>
                  <a:lnTo>
                    <a:pt x="1025" y="188"/>
                  </a:lnTo>
                  <a:lnTo>
                    <a:pt x="800" y="103"/>
                  </a:lnTo>
                  <a:lnTo>
                    <a:pt x="603" y="85"/>
                  </a:lnTo>
                  <a:lnTo>
                    <a:pt x="368" y="150"/>
                  </a:lnTo>
                  <a:lnTo>
                    <a:pt x="216" y="236"/>
                  </a:lnTo>
                  <a:lnTo>
                    <a:pt x="63" y="414"/>
                  </a:lnTo>
                  <a:lnTo>
                    <a:pt x="35" y="423"/>
                  </a:lnTo>
                  <a:lnTo>
                    <a:pt x="17" y="423"/>
                  </a:lnTo>
                  <a:lnTo>
                    <a:pt x="0" y="405"/>
                  </a:lnTo>
                  <a:lnTo>
                    <a:pt x="17" y="339"/>
                  </a:lnTo>
                  <a:lnTo>
                    <a:pt x="72" y="254"/>
                  </a:lnTo>
                  <a:lnTo>
                    <a:pt x="197" y="140"/>
                  </a:lnTo>
                  <a:lnTo>
                    <a:pt x="368" y="48"/>
                  </a:lnTo>
                  <a:lnTo>
                    <a:pt x="538" y="0"/>
                  </a:lnTo>
                  <a:lnTo>
                    <a:pt x="810" y="19"/>
                  </a:lnTo>
                  <a:lnTo>
                    <a:pt x="1079" y="132"/>
                  </a:lnTo>
                  <a:lnTo>
                    <a:pt x="1079" y="132"/>
                  </a:lnTo>
                  <a:lnTo>
                    <a:pt x="1079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auto">
            <a:xfrm>
              <a:off x="925" y="3469"/>
              <a:ext cx="34" cy="21"/>
            </a:xfrm>
            <a:custGeom>
              <a:avLst/>
              <a:gdLst/>
              <a:ahLst/>
              <a:cxnLst>
                <a:cxn ang="0">
                  <a:pos x="171" y="20"/>
                </a:cxn>
                <a:cxn ang="0">
                  <a:pos x="162" y="47"/>
                </a:cxn>
                <a:cxn ang="0">
                  <a:pos x="63" y="104"/>
                </a:cxn>
                <a:cxn ang="0">
                  <a:pos x="10" y="104"/>
                </a:cxn>
                <a:cxn ang="0">
                  <a:pos x="0" y="95"/>
                </a:cxn>
                <a:cxn ang="0">
                  <a:pos x="0" y="75"/>
                </a:cxn>
                <a:cxn ang="0">
                  <a:pos x="125" y="0"/>
                </a:cxn>
                <a:cxn ang="0">
                  <a:pos x="153" y="0"/>
                </a:cxn>
                <a:cxn ang="0">
                  <a:pos x="171" y="20"/>
                </a:cxn>
                <a:cxn ang="0">
                  <a:pos x="171" y="20"/>
                </a:cxn>
                <a:cxn ang="0">
                  <a:pos x="171" y="20"/>
                </a:cxn>
              </a:cxnLst>
              <a:rect l="0" t="0" r="r" b="b"/>
              <a:pathLst>
                <a:path w="171" h="104">
                  <a:moveTo>
                    <a:pt x="171" y="20"/>
                  </a:moveTo>
                  <a:lnTo>
                    <a:pt x="162" y="47"/>
                  </a:lnTo>
                  <a:lnTo>
                    <a:pt x="63" y="104"/>
                  </a:lnTo>
                  <a:lnTo>
                    <a:pt x="10" y="104"/>
                  </a:lnTo>
                  <a:lnTo>
                    <a:pt x="0" y="95"/>
                  </a:lnTo>
                  <a:lnTo>
                    <a:pt x="0" y="75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71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auto">
            <a:xfrm>
              <a:off x="872" y="3478"/>
              <a:ext cx="123" cy="38"/>
            </a:xfrm>
            <a:custGeom>
              <a:avLst/>
              <a:gdLst/>
              <a:ahLst/>
              <a:cxnLst>
                <a:cxn ang="0">
                  <a:pos x="550" y="105"/>
                </a:cxn>
                <a:cxn ang="0">
                  <a:pos x="405" y="171"/>
                </a:cxn>
                <a:cxn ang="0">
                  <a:pos x="272" y="188"/>
                </a:cxn>
                <a:cxn ang="0">
                  <a:pos x="37" y="160"/>
                </a:cxn>
                <a:cxn ang="0">
                  <a:pos x="0" y="122"/>
                </a:cxn>
                <a:cxn ang="0">
                  <a:pos x="19" y="105"/>
                </a:cxn>
                <a:cxn ang="0">
                  <a:pos x="343" y="122"/>
                </a:cxn>
                <a:cxn ang="0">
                  <a:pos x="469" y="94"/>
                </a:cxn>
                <a:cxn ang="0">
                  <a:pos x="559" y="48"/>
                </a:cxn>
                <a:cxn ang="0">
                  <a:pos x="614" y="0"/>
                </a:cxn>
                <a:cxn ang="0">
                  <a:pos x="614" y="39"/>
                </a:cxn>
                <a:cxn ang="0">
                  <a:pos x="550" y="105"/>
                </a:cxn>
                <a:cxn ang="0">
                  <a:pos x="550" y="105"/>
                </a:cxn>
                <a:cxn ang="0">
                  <a:pos x="550" y="105"/>
                </a:cxn>
              </a:cxnLst>
              <a:rect l="0" t="0" r="r" b="b"/>
              <a:pathLst>
                <a:path w="614" h="188">
                  <a:moveTo>
                    <a:pt x="550" y="105"/>
                  </a:moveTo>
                  <a:lnTo>
                    <a:pt x="405" y="171"/>
                  </a:lnTo>
                  <a:lnTo>
                    <a:pt x="272" y="188"/>
                  </a:lnTo>
                  <a:lnTo>
                    <a:pt x="37" y="160"/>
                  </a:lnTo>
                  <a:lnTo>
                    <a:pt x="0" y="122"/>
                  </a:lnTo>
                  <a:lnTo>
                    <a:pt x="19" y="105"/>
                  </a:lnTo>
                  <a:lnTo>
                    <a:pt x="343" y="122"/>
                  </a:lnTo>
                  <a:lnTo>
                    <a:pt x="469" y="94"/>
                  </a:lnTo>
                  <a:lnTo>
                    <a:pt x="559" y="48"/>
                  </a:lnTo>
                  <a:lnTo>
                    <a:pt x="614" y="0"/>
                  </a:lnTo>
                  <a:lnTo>
                    <a:pt x="614" y="39"/>
                  </a:lnTo>
                  <a:lnTo>
                    <a:pt x="550" y="105"/>
                  </a:lnTo>
                  <a:lnTo>
                    <a:pt x="550" y="105"/>
                  </a:lnTo>
                  <a:lnTo>
                    <a:pt x="550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auto">
            <a:xfrm>
              <a:off x="432" y="3488"/>
              <a:ext cx="668" cy="357"/>
            </a:xfrm>
            <a:custGeom>
              <a:avLst/>
              <a:gdLst/>
              <a:ahLst/>
              <a:cxnLst>
                <a:cxn ang="0">
                  <a:pos x="2589" y="198"/>
                </a:cxn>
                <a:cxn ang="0">
                  <a:pos x="2797" y="179"/>
                </a:cxn>
                <a:cxn ang="0">
                  <a:pos x="2761" y="481"/>
                </a:cxn>
                <a:cxn ang="0">
                  <a:pos x="3319" y="1132"/>
                </a:cxn>
                <a:cxn ang="0">
                  <a:pos x="3301" y="1462"/>
                </a:cxn>
                <a:cxn ang="0">
                  <a:pos x="2742" y="1773"/>
                </a:cxn>
                <a:cxn ang="0">
                  <a:pos x="2662" y="1622"/>
                </a:cxn>
                <a:cxn ang="0">
                  <a:pos x="2932" y="1670"/>
                </a:cxn>
                <a:cxn ang="0">
                  <a:pos x="3051" y="1659"/>
                </a:cxn>
                <a:cxn ang="0">
                  <a:pos x="3229" y="1188"/>
                </a:cxn>
                <a:cxn ang="0">
                  <a:pos x="2626" y="368"/>
                </a:cxn>
                <a:cxn ang="0">
                  <a:pos x="2545" y="481"/>
                </a:cxn>
                <a:cxn ang="0">
                  <a:pos x="2474" y="490"/>
                </a:cxn>
                <a:cxn ang="0">
                  <a:pos x="2040" y="500"/>
                </a:cxn>
                <a:cxn ang="0">
                  <a:pos x="1897" y="586"/>
                </a:cxn>
                <a:cxn ang="0">
                  <a:pos x="2015" y="906"/>
                </a:cxn>
                <a:cxn ang="0">
                  <a:pos x="2311" y="1226"/>
                </a:cxn>
                <a:cxn ang="0">
                  <a:pos x="2969" y="1482"/>
                </a:cxn>
                <a:cxn ang="0">
                  <a:pos x="2555" y="1556"/>
                </a:cxn>
                <a:cxn ang="0">
                  <a:pos x="2024" y="1150"/>
                </a:cxn>
                <a:cxn ang="0">
                  <a:pos x="1871" y="831"/>
                </a:cxn>
                <a:cxn ang="0">
                  <a:pos x="1816" y="586"/>
                </a:cxn>
                <a:cxn ang="0">
                  <a:pos x="1582" y="878"/>
                </a:cxn>
                <a:cxn ang="0">
                  <a:pos x="1421" y="1093"/>
                </a:cxn>
                <a:cxn ang="0">
                  <a:pos x="628" y="1443"/>
                </a:cxn>
                <a:cxn ang="0">
                  <a:pos x="377" y="1603"/>
                </a:cxn>
                <a:cxn ang="0">
                  <a:pos x="0" y="1245"/>
                </a:cxn>
                <a:cxn ang="0">
                  <a:pos x="251" y="679"/>
                </a:cxn>
                <a:cxn ang="0">
                  <a:pos x="333" y="726"/>
                </a:cxn>
                <a:cxn ang="0">
                  <a:pos x="105" y="1339"/>
                </a:cxn>
                <a:cxn ang="0">
                  <a:pos x="242" y="1292"/>
                </a:cxn>
                <a:cxn ang="0">
                  <a:pos x="251" y="1519"/>
                </a:cxn>
                <a:cxn ang="0">
                  <a:pos x="486" y="1424"/>
                </a:cxn>
                <a:cxn ang="0">
                  <a:pos x="529" y="1376"/>
                </a:cxn>
                <a:cxn ang="0">
                  <a:pos x="1304" y="1066"/>
                </a:cxn>
                <a:cxn ang="0">
                  <a:pos x="1572" y="784"/>
                </a:cxn>
                <a:cxn ang="0">
                  <a:pos x="1564" y="689"/>
                </a:cxn>
                <a:cxn ang="0">
                  <a:pos x="1718" y="547"/>
                </a:cxn>
                <a:cxn ang="0">
                  <a:pos x="1520" y="518"/>
                </a:cxn>
                <a:cxn ang="0">
                  <a:pos x="1484" y="443"/>
                </a:cxn>
                <a:cxn ang="0">
                  <a:pos x="963" y="529"/>
                </a:cxn>
                <a:cxn ang="0">
                  <a:pos x="1006" y="463"/>
                </a:cxn>
                <a:cxn ang="0">
                  <a:pos x="988" y="368"/>
                </a:cxn>
                <a:cxn ang="0">
                  <a:pos x="538" y="652"/>
                </a:cxn>
                <a:cxn ang="0">
                  <a:pos x="727" y="434"/>
                </a:cxn>
                <a:cxn ang="0">
                  <a:pos x="1078" y="292"/>
                </a:cxn>
                <a:cxn ang="0">
                  <a:pos x="1338" y="378"/>
                </a:cxn>
                <a:cxn ang="0">
                  <a:pos x="1725" y="443"/>
                </a:cxn>
                <a:cxn ang="0">
                  <a:pos x="1924" y="472"/>
                </a:cxn>
                <a:cxn ang="0">
                  <a:pos x="2067" y="330"/>
                </a:cxn>
                <a:cxn ang="0">
                  <a:pos x="2509" y="397"/>
                </a:cxn>
                <a:cxn ang="0">
                  <a:pos x="2474" y="292"/>
                </a:cxn>
                <a:cxn ang="0">
                  <a:pos x="1662" y="74"/>
                </a:cxn>
                <a:cxn ang="0">
                  <a:pos x="1231" y="208"/>
                </a:cxn>
                <a:cxn ang="0">
                  <a:pos x="1493" y="0"/>
                </a:cxn>
                <a:cxn ang="0">
                  <a:pos x="1987" y="103"/>
                </a:cxn>
              </a:cxnLst>
              <a:rect l="0" t="0" r="r" b="b"/>
              <a:pathLst>
                <a:path w="3338" h="1783">
                  <a:moveTo>
                    <a:pt x="1987" y="103"/>
                  </a:moveTo>
                  <a:lnTo>
                    <a:pt x="2186" y="198"/>
                  </a:lnTo>
                  <a:lnTo>
                    <a:pt x="2429" y="226"/>
                  </a:lnTo>
                  <a:lnTo>
                    <a:pt x="2589" y="198"/>
                  </a:lnTo>
                  <a:lnTo>
                    <a:pt x="2806" y="123"/>
                  </a:lnTo>
                  <a:lnTo>
                    <a:pt x="2905" y="46"/>
                  </a:lnTo>
                  <a:lnTo>
                    <a:pt x="2905" y="85"/>
                  </a:lnTo>
                  <a:lnTo>
                    <a:pt x="2797" y="179"/>
                  </a:lnTo>
                  <a:lnTo>
                    <a:pt x="2644" y="254"/>
                  </a:lnTo>
                  <a:lnTo>
                    <a:pt x="2635" y="264"/>
                  </a:lnTo>
                  <a:lnTo>
                    <a:pt x="2716" y="378"/>
                  </a:lnTo>
                  <a:lnTo>
                    <a:pt x="2761" y="481"/>
                  </a:lnTo>
                  <a:lnTo>
                    <a:pt x="3067" y="812"/>
                  </a:lnTo>
                  <a:lnTo>
                    <a:pt x="3184" y="998"/>
                  </a:lnTo>
                  <a:lnTo>
                    <a:pt x="3274" y="1066"/>
                  </a:lnTo>
                  <a:lnTo>
                    <a:pt x="3319" y="1132"/>
                  </a:lnTo>
                  <a:lnTo>
                    <a:pt x="3338" y="1226"/>
                  </a:lnTo>
                  <a:lnTo>
                    <a:pt x="3328" y="1348"/>
                  </a:lnTo>
                  <a:lnTo>
                    <a:pt x="3310" y="1396"/>
                  </a:lnTo>
                  <a:lnTo>
                    <a:pt x="3301" y="1462"/>
                  </a:lnTo>
                  <a:lnTo>
                    <a:pt x="3256" y="1574"/>
                  </a:lnTo>
                  <a:lnTo>
                    <a:pt x="3095" y="1736"/>
                  </a:lnTo>
                  <a:lnTo>
                    <a:pt x="2969" y="1783"/>
                  </a:lnTo>
                  <a:lnTo>
                    <a:pt x="2742" y="1773"/>
                  </a:lnTo>
                  <a:lnTo>
                    <a:pt x="2644" y="1697"/>
                  </a:lnTo>
                  <a:lnTo>
                    <a:pt x="2635" y="1670"/>
                  </a:lnTo>
                  <a:lnTo>
                    <a:pt x="2635" y="1651"/>
                  </a:lnTo>
                  <a:lnTo>
                    <a:pt x="2662" y="1622"/>
                  </a:lnTo>
                  <a:lnTo>
                    <a:pt x="2725" y="1631"/>
                  </a:lnTo>
                  <a:lnTo>
                    <a:pt x="2823" y="1688"/>
                  </a:lnTo>
                  <a:lnTo>
                    <a:pt x="2905" y="1697"/>
                  </a:lnTo>
                  <a:lnTo>
                    <a:pt x="2932" y="1670"/>
                  </a:lnTo>
                  <a:lnTo>
                    <a:pt x="2923" y="1642"/>
                  </a:lnTo>
                  <a:lnTo>
                    <a:pt x="2923" y="1613"/>
                  </a:lnTo>
                  <a:lnTo>
                    <a:pt x="2942" y="1594"/>
                  </a:lnTo>
                  <a:lnTo>
                    <a:pt x="3051" y="1659"/>
                  </a:lnTo>
                  <a:lnTo>
                    <a:pt x="3085" y="1651"/>
                  </a:lnTo>
                  <a:lnTo>
                    <a:pt x="3193" y="1519"/>
                  </a:lnTo>
                  <a:lnTo>
                    <a:pt x="3238" y="1310"/>
                  </a:lnTo>
                  <a:lnTo>
                    <a:pt x="3229" y="1188"/>
                  </a:lnTo>
                  <a:lnTo>
                    <a:pt x="3157" y="1046"/>
                  </a:lnTo>
                  <a:lnTo>
                    <a:pt x="2960" y="773"/>
                  </a:lnTo>
                  <a:lnTo>
                    <a:pt x="2707" y="510"/>
                  </a:lnTo>
                  <a:lnTo>
                    <a:pt x="2626" y="368"/>
                  </a:lnTo>
                  <a:lnTo>
                    <a:pt x="2607" y="368"/>
                  </a:lnTo>
                  <a:lnTo>
                    <a:pt x="2564" y="434"/>
                  </a:lnTo>
                  <a:lnTo>
                    <a:pt x="2555" y="472"/>
                  </a:lnTo>
                  <a:lnTo>
                    <a:pt x="2545" y="481"/>
                  </a:lnTo>
                  <a:lnTo>
                    <a:pt x="2653" y="557"/>
                  </a:lnTo>
                  <a:lnTo>
                    <a:pt x="2653" y="566"/>
                  </a:lnTo>
                  <a:lnTo>
                    <a:pt x="2635" y="586"/>
                  </a:lnTo>
                  <a:lnTo>
                    <a:pt x="2474" y="490"/>
                  </a:lnTo>
                  <a:lnTo>
                    <a:pt x="2176" y="397"/>
                  </a:lnTo>
                  <a:lnTo>
                    <a:pt x="2067" y="397"/>
                  </a:lnTo>
                  <a:lnTo>
                    <a:pt x="2040" y="424"/>
                  </a:lnTo>
                  <a:lnTo>
                    <a:pt x="2040" y="500"/>
                  </a:lnTo>
                  <a:lnTo>
                    <a:pt x="2015" y="518"/>
                  </a:lnTo>
                  <a:lnTo>
                    <a:pt x="1915" y="518"/>
                  </a:lnTo>
                  <a:lnTo>
                    <a:pt x="1888" y="547"/>
                  </a:lnTo>
                  <a:lnTo>
                    <a:pt x="1897" y="586"/>
                  </a:lnTo>
                  <a:lnTo>
                    <a:pt x="1961" y="670"/>
                  </a:lnTo>
                  <a:lnTo>
                    <a:pt x="1934" y="754"/>
                  </a:lnTo>
                  <a:lnTo>
                    <a:pt x="1952" y="821"/>
                  </a:lnTo>
                  <a:lnTo>
                    <a:pt x="2015" y="906"/>
                  </a:lnTo>
                  <a:lnTo>
                    <a:pt x="1997" y="972"/>
                  </a:lnTo>
                  <a:lnTo>
                    <a:pt x="2033" y="1046"/>
                  </a:lnTo>
                  <a:lnTo>
                    <a:pt x="2131" y="1132"/>
                  </a:lnTo>
                  <a:lnTo>
                    <a:pt x="2311" y="1226"/>
                  </a:lnTo>
                  <a:lnTo>
                    <a:pt x="2582" y="1482"/>
                  </a:lnTo>
                  <a:lnTo>
                    <a:pt x="2707" y="1510"/>
                  </a:lnTo>
                  <a:lnTo>
                    <a:pt x="2960" y="1471"/>
                  </a:lnTo>
                  <a:lnTo>
                    <a:pt x="2969" y="1482"/>
                  </a:lnTo>
                  <a:lnTo>
                    <a:pt x="2969" y="1510"/>
                  </a:lnTo>
                  <a:lnTo>
                    <a:pt x="2851" y="1565"/>
                  </a:lnTo>
                  <a:lnTo>
                    <a:pt x="2662" y="1585"/>
                  </a:lnTo>
                  <a:lnTo>
                    <a:pt x="2555" y="1556"/>
                  </a:lnTo>
                  <a:lnTo>
                    <a:pt x="2492" y="1537"/>
                  </a:lnTo>
                  <a:lnTo>
                    <a:pt x="2248" y="1282"/>
                  </a:lnTo>
                  <a:lnTo>
                    <a:pt x="2139" y="1216"/>
                  </a:lnTo>
                  <a:lnTo>
                    <a:pt x="2024" y="1150"/>
                  </a:lnTo>
                  <a:lnTo>
                    <a:pt x="1961" y="1066"/>
                  </a:lnTo>
                  <a:lnTo>
                    <a:pt x="1952" y="998"/>
                  </a:lnTo>
                  <a:lnTo>
                    <a:pt x="1978" y="972"/>
                  </a:lnTo>
                  <a:lnTo>
                    <a:pt x="1871" y="831"/>
                  </a:lnTo>
                  <a:lnTo>
                    <a:pt x="1871" y="718"/>
                  </a:lnTo>
                  <a:lnTo>
                    <a:pt x="1880" y="699"/>
                  </a:lnTo>
                  <a:lnTo>
                    <a:pt x="1880" y="670"/>
                  </a:lnTo>
                  <a:lnTo>
                    <a:pt x="1816" y="586"/>
                  </a:lnTo>
                  <a:lnTo>
                    <a:pt x="1799" y="586"/>
                  </a:lnTo>
                  <a:lnTo>
                    <a:pt x="1699" y="670"/>
                  </a:lnTo>
                  <a:lnTo>
                    <a:pt x="1681" y="792"/>
                  </a:lnTo>
                  <a:lnTo>
                    <a:pt x="1582" y="878"/>
                  </a:lnTo>
                  <a:lnTo>
                    <a:pt x="1564" y="887"/>
                  </a:lnTo>
                  <a:lnTo>
                    <a:pt x="1538" y="916"/>
                  </a:lnTo>
                  <a:lnTo>
                    <a:pt x="1520" y="1009"/>
                  </a:lnTo>
                  <a:lnTo>
                    <a:pt x="1421" y="1093"/>
                  </a:lnTo>
                  <a:lnTo>
                    <a:pt x="1168" y="1198"/>
                  </a:lnTo>
                  <a:lnTo>
                    <a:pt x="998" y="1254"/>
                  </a:lnTo>
                  <a:lnTo>
                    <a:pt x="719" y="1424"/>
                  </a:lnTo>
                  <a:lnTo>
                    <a:pt x="628" y="1443"/>
                  </a:lnTo>
                  <a:lnTo>
                    <a:pt x="582" y="1443"/>
                  </a:lnTo>
                  <a:lnTo>
                    <a:pt x="538" y="1519"/>
                  </a:lnTo>
                  <a:lnTo>
                    <a:pt x="486" y="1574"/>
                  </a:lnTo>
                  <a:lnTo>
                    <a:pt x="377" y="1603"/>
                  </a:lnTo>
                  <a:lnTo>
                    <a:pt x="268" y="1594"/>
                  </a:lnTo>
                  <a:lnTo>
                    <a:pt x="133" y="1528"/>
                  </a:lnTo>
                  <a:lnTo>
                    <a:pt x="26" y="1376"/>
                  </a:lnTo>
                  <a:lnTo>
                    <a:pt x="0" y="1245"/>
                  </a:lnTo>
                  <a:lnTo>
                    <a:pt x="16" y="1028"/>
                  </a:lnTo>
                  <a:lnTo>
                    <a:pt x="79" y="859"/>
                  </a:lnTo>
                  <a:lnTo>
                    <a:pt x="151" y="754"/>
                  </a:lnTo>
                  <a:lnTo>
                    <a:pt x="251" y="679"/>
                  </a:lnTo>
                  <a:lnTo>
                    <a:pt x="295" y="670"/>
                  </a:lnTo>
                  <a:lnTo>
                    <a:pt x="323" y="670"/>
                  </a:lnTo>
                  <a:lnTo>
                    <a:pt x="340" y="699"/>
                  </a:lnTo>
                  <a:lnTo>
                    <a:pt x="333" y="726"/>
                  </a:lnTo>
                  <a:lnTo>
                    <a:pt x="232" y="812"/>
                  </a:lnTo>
                  <a:lnTo>
                    <a:pt x="142" y="952"/>
                  </a:lnTo>
                  <a:lnTo>
                    <a:pt x="98" y="1075"/>
                  </a:lnTo>
                  <a:lnTo>
                    <a:pt x="105" y="1339"/>
                  </a:lnTo>
                  <a:lnTo>
                    <a:pt x="133" y="1368"/>
                  </a:lnTo>
                  <a:lnTo>
                    <a:pt x="170" y="1368"/>
                  </a:lnTo>
                  <a:lnTo>
                    <a:pt x="224" y="1292"/>
                  </a:lnTo>
                  <a:lnTo>
                    <a:pt x="242" y="1292"/>
                  </a:lnTo>
                  <a:lnTo>
                    <a:pt x="277" y="1330"/>
                  </a:lnTo>
                  <a:lnTo>
                    <a:pt x="268" y="1396"/>
                  </a:lnTo>
                  <a:lnTo>
                    <a:pt x="187" y="1462"/>
                  </a:lnTo>
                  <a:lnTo>
                    <a:pt x="251" y="1519"/>
                  </a:lnTo>
                  <a:lnTo>
                    <a:pt x="386" y="1519"/>
                  </a:lnTo>
                  <a:lnTo>
                    <a:pt x="449" y="1482"/>
                  </a:lnTo>
                  <a:lnTo>
                    <a:pt x="486" y="1443"/>
                  </a:lnTo>
                  <a:lnTo>
                    <a:pt x="486" y="1424"/>
                  </a:lnTo>
                  <a:lnTo>
                    <a:pt x="421" y="1368"/>
                  </a:lnTo>
                  <a:lnTo>
                    <a:pt x="421" y="1348"/>
                  </a:lnTo>
                  <a:lnTo>
                    <a:pt x="486" y="1348"/>
                  </a:lnTo>
                  <a:lnTo>
                    <a:pt x="529" y="1376"/>
                  </a:lnTo>
                  <a:lnTo>
                    <a:pt x="628" y="1368"/>
                  </a:lnTo>
                  <a:lnTo>
                    <a:pt x="845" y="1254"/>
                  </a:lnTo>
                  <a:lnTo>
                    <a:pt x="970" y="1179"/>
                  </a:lnTo>
                  <a:lnTo>
                    <a:pt x="1304" y="1066"/>
                  </a:lnTo>
                  <a:lnTo>
                    <a:pt x="1375" y="1028"/>
                  </a:lnTo>
                  <a:lnTo>
                    <a:pt x="1447" y="934"/>
                  </a:lnTo>
                  <a:lnTo>
                    <a:pt x="1465" y="867"/>
                  </a:lnTo>
                  <a:lnTo>
                    <a:pt x="1572" y="784"/>
                  </a:lnTo>
                  <a:lnTo>
                    <a:pt x="1618" y="726"/>
                  </a:lnTo>
                  <a:lnTo>
                    <a:pt x="1618" y="707"/>
                  </a:lnTo>
                  <a:lnTo>
                    <a:pt x="1599" y="689"/>
                  </a:lnTo>
                  <a:lnTo>
                    <a:pt x="1564" y="689"/>
                  </a:lnTo>
                  <a:lnTo>
                    <a:pt x="1547" y="670"/>
                  </a:lnTo>
                  <a:lnTo>
                    <a:pt x="1547" y="652"/>
                  </a:lnTo>
                  <a:lnTo>
                    <a:pt x="1672" y="594"/>
                  </a:lnTo>
                  <a:lnTo>
                    <a:pt x="1718" y="547"/>
                  </a:lnTo>
                  <a:lnTo>
                    <a:pt x="1718" y="529"/>
                  </a:lnTo>
                  <a:lnTo>
                    <a:pt x="1690" y="500"/>
                  </a:lnTo>
                  <a:lnTo>
                    <a:pt x="1547" y="500"/>
                  </a:lnTo>
                  <a:lnTo>
                    <a:pt x="1520" y="518"/>
                  </a:lnTo>
                  <a:lnTo>
                    <a:pt x="1493" y="518"/>
                  </a:lnTo>
                  <a:lnTo>
                    <a:pt x="1465" y="490"/>
                  </a:lnTo>
                  <a:lnTo>
                    <a:pt x="1484" y="463"/>
                  </a:lnTo>
                  <a:lnTo>
                    <a:pt x="1484" y="443"/>
                  </a:lnTo>
                  <a:lnTo>
                    <a:pt x="1465" y="424"/>
                  </a:lnTo>
                  <a:lnTo>
                    <a:pt x="1384" y="434"/>
                  </a:lnTo>
                  <a:lnTo>
                    <a:pt x="1078" y="481"/>
                  </a:lnTo>
                  <a:lnTo>
                    <a:pt x="963" y="529"/>
                  </a:lnTo>
                  <a:lnTo>
                    <a:pt x="925" y="529"/>
                  </a:lnTo>
                  <a:lnTo>
                    <a:pt x="917" y="518"/>
                  </a:lnTo>
                  <a:lnTo>
                    <a:pt x="988" y="481"/>
                  </a:lnTo>
                  <a:lnTo>
                    <a:pt x="1006" y="463"/>
                  </a:lnTo>
                  <a:lnTo>
                    <a:pt x="1078" y="463"/>
                  </a:lnTo>
                  <a:lnTo>
                    <a:pt x="1078" y="386"/>
                  </a:lnTo>
                  <a:lnTo>
                    <a:pt x="1042" y="349"/>
                  </a:lnTo>
                  <a:lnTo>
                    <a:pt x="988" y="368"/>
                  </a:lnTo>
                  <a:lnTo>
                    <a:pt x="845" y="481"/>
                  </a:lnTo>
                  <a:lnTo>
                    <a:pt x="701" y="529"/>
                  </a:lnTo>
                  <a:lnTo>
                    <a:pt x="592" y="586"/>
                  </a:lnTo>
                  <a:lnTo>
                    <a:pt x="538" y="652"/>
                  </a:lnTo>
                  <a:lnTo>
                    <a:pt x="492" y="652"/>
                  </a:lnTo>
                  <a:lnTo>
                    <a:pt x="492" y="594"/>
                  </a:lnTo>
                  <a:lnTo>
                    <a:pt x="573" y="510"/>
                  </a:lnTo>
                  <a:lnTo>
                    <a:pt x="727" y="434"/>
                  </a:lnTo>
                  <a:lnTo>
                    <a:pt x="845" y="378"/>
                  </a:lnTo>
                  <a:lnTo>
                    <a:pt x="944" y="292"/>
                  </a:lnTo>
                  <a:lnTo>
                    <a:pt x="988" y="274"/>
                  </a:lnTo>
                  <a:lnTo>
                    <a:pt x="1078" y="292"/>
                  </a:lnTo>
                  <a:lnTo>
                    <a:pt x="1122" y="349"/>
                  </a:lnTo>
                  <a:lnTo>
                    <a:pt x="1132" y="386"/>
                  </a:lnTo>
                  <a:lnTo>
                    <a:pt x="1150" y="406"/>
                  </a:lnTo>
                  <a:lnTo>
                    <a:pt x="1338" y="378"/>
                  </a:lnTo>
                  <a:lnTo>
                    <a:pt x="1465" y="349"/>
                  </a:lnTo>
                  <a:lnTo>
                    <a:pt x="1528" y="358"/>
                  </a:lnTo>
                  <a:lnTo>
                    <a:pt x="1599" y="434"/>
                  </a:lnTo>
                  <a:lnTo>
                    <a:pt x="1725" y="443"/>
                  </a:lnTo>
                  <a:lnTo>
                    <a:pt x="1781" y="490"/>
                  </a:lnTo>
                  <a:lnTo>
                    <a:pt x="1808" y="518"/>
                  </a:lnTo>
                  <a:lnTo>
                    <a:pt x="1871" y="481"/>
                  </a:lnTo>
                  <a:lnTo>
                    <a:pt x="1924" y="472"/>
                  </a:lnTo>
                  <a:lnTo>
                    <a:pt x="1952" y="472"/>
                  </a:lnTo>
                  <a:lnTo>
                    <a:pt x="1978" y="443"/>
                  </a:lnTo>
                  <a:lnTo>
                    <a:pt x="1997" y="378"/>
                  </a:lnTo>
                  <a:lnTo>
                    <a:pt x="2067" y="330"/>
                  </a:lnTo>
                  <a:lnTo>
                    <a:pt x="2230" y="339"/>
                  </a:lnTo>
                  <a:lnTo>
                    <a:pt x="2437" y="415"/>
                  </a:lnTo>
                  <a:lnTo>
                    <a:pt x="2492" y="415"/>
                  </a:lnTo>
                  <a:lnTo>
                    <a:pt x="2509" y="397"/>
                  </a:lnTo>
                  <a:lnTo>
                    <a:pt x="2482" y="339"/>
                  </a:lnTo>
                  <a:lnTo>
                    <a:pt x="2474" y="330"/>
                  </a:lnTo>
                  <a:lnTo>
                    <a:pt x="2492" y="311"/>
                  </a:lnTo>
                  <a:lnTo>
                    <a:pt x="2474" y="292"/>
                  </a:lnTo>
                  <a:lnTo>
                    <a:pt x="2239" y="283"/>
                  </a:lnTo>
                  <a:lnTo>
                    <a:pt x="2095" y="235"/>
                  </a:lnTo>
                  <a:lnTo>
                    <a:pt x="1942" y="151"/>
                  </a:lnTo>
                  <a:lnTo>
                    <a:pt x="1662" y="74"/>
                  </a:lnTo>
                  <a:lnTo>
                    <a:pt x="1457" y="85"/>
                  </a:lnTo>
                  <a:lnTo>
                    <a:pt x="1331" y="140"/>
                  </a:lnTo>
                  <a:lnTo>
                    <a:pt x="1259" y="208"/>
                  </a:lnTo>
                  <a:lnTo>
                    <a:pt x="1231" y="208"/>
                  </a:lnTo>
                  <a:lnTo>
                    <a:pt x="1213" y="188"/>
                  </a:lnTo>
                  <a:lnTo>
                    <a:pt x="1240" y="140"/>
                  </a:lnTo>
                  <a:lnTo>
                    <a:pt x="1384" y="37"/>
                  </a:lnTo>
                  <a:lnTo>
                    <a:pt x="1493" y="0"/>
                  </a:lnTo>
                  <a:lnTo>
                    <a:pt x="1735" y="9"/>
                  </a:lnTo>
                  <a:lnTo>
                    <a:pt x="1987" y="103"/>
                  </a:lnTo>
                  <a:lnTo>
                    <a:pt x="1987" y="103"/>
                  </a:lnTo>
                  <a:lnTo>
                    <a:pt x="1987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1" name="Freeform 11"/>
            <p:cNvSpPr>
              <a:spLocks/>
            </p:cNvSpPr>
            <p:nvPr/>
          </p:nvSpPr>
          <p:spPr bwMode="auto">
            <a:xfrm>
              <a:off x="579" y="3492"/>
              <a:ext cx="90" cy="66"/>
            </a:xfrm>
            <a:custGeom>
              <a:avLst/>
              <a:gdLst/>
              <a:ahLst/>
              <a:cxnLst>
                <a:cxn ang="0">
                  <a:pos x="405" y="46"/>
                </a:cxn>
                <a:cxn ang="0">
                  <a:pos x="405" y="75"/>
                </a:cxn>
                <a:cxn ang="0">
                  <a:pos x="442" y="104"/>
                </a:cxn>
                <a:cxn ang="0">
                  <a:pos x="451" y="104"/>
                </a:cxn>
                <a:cxn ang="0">
                  <a:pos x="451" y="132"/>
                </a:cxn>
                <a:cxn ang="0">
                  <a:pos x="432" y="151"/>
                </a:cxn>
                <a:cxn ang="0">
                  <a:pos x="396" y="141"/>
                </a:cxn>
                <a:cxn ang="0">
                  <a:pos x="370" y="84"/>
                </a:cxn>
                <a:cxn ang="0">
                  <a:pos x="289" y="84"/>
                </a:cxn>
                <a:cxn ang="0">
                  <a:pos x="171" y="199"/>
                </a:cxn>
                <a:cxn ang="0">
                  <a:pos x="127" y="226"/>
                </a:cxn>
                <a:cxn ang="0">
                  <a:pos x="55" y="320"/>
                </a:cxn>
                <a:cxn ang="0">
                  <a:pos x="46" y="330"/>
                </a:cxn>
                <a:cxn ang="0">
                  <a:pos x="18" y="330"/>
                </a:cxn>
                <a:cxn ang="0">
                  <a:pos x="0" y="311"/>
                </a:cxn>
                <a:cxn ang="0">
                  <a:pos x="27" y="226"/>
                </a:cxn>
                <a:cxn ang="0">
                  <a:pos x="99" y="151"/>
                </a:cxn>
                <a:cxn ang="0">
                  <a:pos x="144" y="121"/>
                </a:cxn>
                <a:cxn ang="0">
                  <a:pos x="243" y="18"/>
                </a:cxn>
                <a:cxn ang="0">
                  <a:pos x="280" y="0"/>
                </a:cxn>
                <a:cxn ang="0">
                  <a:pos x="370" y="9"/>
                </a:cxn>
                <a:cxn ang="0">
                  <a:pos x="405" y="46"/>
                </a:cxn>
                <a:cxn ang="0">
                  <a:pos x="405" y="46"/>
                </a:cxn>
                <a:cxn ang="0">
                  <a:pos x="405" y="46"/>
                </a:cxn>
              </a:cxnLst>
              <a:rect l="0" t="0" r="r" b="b"/>
              <a:pathLst>
                <a:path w="451" h="330">
                  <a:moveTo>
                    <a:pt x="405" y="46"/>
                  </a:moveTo>
                  <a:lnTo>
                    <a:pt x="405" y="75"/>
                  </a:lnTo>
                  <a:lnTo>
                    <a:pt x="442" y="104"/>
                  </a:lnTo>
                  <a:lnTo>
                    <a:pt x="451" y="104"/>
                  </a:lnTo>
                  <a:lnTo>
                    <a:pt x="451" y="132"/>
                  </a:lnTo>
                  <a:lnTo>
                    <a:pt x="432" y="151"/>
                  </a:lnTo>
                  <a:lnTo>
                    <a:pt x="396" y="141"/>
                  </a:lnTo>
                  <a:lnTo>
                    <a:pt x="370" y="84"/>
                  </a:lnTo>
                  <a:lnTo>
                    <a:pt x="289" y="84"/>
                  </a:lnTo>
                  <a:lnTo>
                    <a:pt x="171" y="199"/>
                  </a:lnTo>
                  <a:lnTo>
                    <a:pt x="127" y="226"/>
                  </a:lnTo>
                  <a:lnTo>
                    <a:pt x="55" y="320"/>
                  </a:lnTo>
                  <a:lnTo>
                    <a:pt x="46" y="330"/>
                  </a:lnTo>
                  <a:lnTo>
                    <a:pt x="18" y="330"/>
                  </a:lnTo>
                  <a:lnTo>
                    <a:pt x="0" y="311"/>
                  </a:lnTo>
                  <a:lnTo>
                    <a:pt x="27" y="226"/>
                  </a:lnTo>
                  <a:lnTo>
                    <a:pt x="99" y="151"/>
                  </a:lnTo>
                  <a:lnTo>
                    <a:pt x="144" y="121"/>
                  </a:lnTo>
                  <a:lnTo>
                    <a:pt x="243" y="18"/>
                  </a:lnTo>
                  <a:lnTo>
                    <a:pt x="280" y="0"/>
                  </a:lnTo>
                  <a:lnTo>
                    <a:pt x="370" y="9"/>
                  </a:lnTo>
                  <a:lnTo>
                    <a:pt x="405" y="46"/>
                  </a:lnTo>
                  <a:lnTo>
                    <a:pt x="405" y="46"/>
                  </a:lnTo>
                  <a:lnTo>
                    <a:pt x="405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2" name="Freeform 12"/>
            <p:cNvSpPr>
              <a:spLocks/>
            </p:cNvSpPr>
            <p:nvPr/>
          </p:nvSpPr>
          <p:spPr bwMode="auto">
            <a:xfrm>
              <a:off x="655" y="3533"/>
              <a:ext cx="18" cy="17"/>
            </a:xfrm>
            <a:custGeom>
              <a:avLst/>
              <a:gdLst/>
              <a:ahLst/>
              <a:cxnLst>
                <a:cxn ang="0">
                  <a:pos x="90" y="28"/>
                </a:cxn>
                <a:cxn ang="0">
                  <a:pos x="81" y="66"/>
                </a:cxn>
                <a:cxn ang="0">
                  <a:pos x="54" y="85"/>
                </a:cxn>
                <a:cxn ang="0">
                  <a:pos x="8" y="75"/>
                </a:cxn>
                <a:cxn ang="0">
                  <a:pos x="0" y="66"/>
                </a:cxn>
                <a:cxn ang="0">
                  <a:pos x="0" y="38"/>
                </a:cxn>
                <a:cxn ang="0">
                  <a:pos x="45" y="0"/>
                </a:cxn>
                <a:cxn ang="0">
                  <a:pos x="73" y="9"/>
                </a:cxn>
                <a:cxn ang="0">
                  <a:pos x="90" y="28"/>
                </a:cxn>
                <a:cxn ang="0">
                  <a:pos x="90" y="28"/>
                </a:cxn>
                <a:cxn ang="0">
                  <a:pos x="90" y="28"/>
                </a:cxn>
              </a:cxnLst>
              <a:rect l="0" t="0" r="r" b="b"/>
              <a:pathLst>
                <a:path w="90" h="85">
                  <a:moveTo>
                    <a:pt x="90" y="28"/>
                  </a:moveTo>
                  <a:lnTo>
                    <a:pt x="81" y="66"/>
                  </a:lnTo>
                  <a:lnTo>
                    <a:pt x="54" y="85"/>
                  </a:lnTo>
                  <a:lnTo>
                    <a:pt x="8" y="75"/>
                  </a:lnTo>
                  <a:lnTo>
                    <a:pt x="0" y="66"/>
                  </a:lnTo>
                  <a:lnTo>
                    <a:pt x="0" y="38"/>
                  </a:lnTo>
                  <a:lnTo>
                    <a:pt x="45" y="0"/>
                  </a:lnTo>
                  <a:lnTo>
                    <a:pt x="73" y="9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3" name="Freeform 13"/>
            <p:cNvSpPr>
              <a:spLocks/>
            </p:cNvSpPr>
            <p:nvPr/>
          </p:nvSpPr>
          <p:spPr bwMode="auto">
            <a:xfrm>
              <a:off x="856" y="3592"/>
              <a:ext cx="83" cy="41"/>
            </a:xfrm>
            <a:custGeom>
              <a:avLst/>
              <a:gdLst/>
              <a:ahLst/>
              <a:cxnLst>
                <a:cxn ang="0">
                  <a:pos x="414" y="152"/>
                </a:cxn>
                <a:cxn ang="0">
                  <a:pos x="414" y="189"/>
                </a:cxn>
                <a:cxn ang="0">
                  <a:pos x="387" y="208"/>
                </a:cxn>
                <a:cxn ang="0">
                  <a:pos x="333" y="200"/>
                </a:cxn>
                <a:cxn ang="0">
                  <a:pos x="189" y="95"/>
                </a:cxn>
                <a:cxn ang="0">
                  <a:pos x="9" y="29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226" y="68"/>
                </a:cxn>
                <a:cxn ang="0">
                  <a:pos x="414" y="152"/>
                </a:cxn>
                <a:cxn ang="0">
                  <a:pos x="414" y="152"/>
                </a:cxn>
                <a:cxn ang="0">
                  <a:pos x="414" y="152"/>
                </a:cxn>
              </a:cxnLst>
              <a:rect l="0" t="0" r="r" b="b"/>
              <a:pathLst>
                <a:path w="414" h="208">
                  <a:moveTo>
                    <a:pt x="414" y="152"/>
                  </a:moveTo>
                  <a:lnTo>
                    <a:pt x="414" y="189"/>
                  </a:lnTo>
                  <a:lnTo>
                    <a:pt x="387" y="208"/>
                  </a:lnTo>
                  <a:lnTo>
                    <a:pt x="333" y="200"/>
                  </a:lnTo>
                  <a:lnTo>
                    <a:pt x="189" y="95"/>
                  </a:lnTo>
                  <a:lnTo>
                    <a:pt x="9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226" y="68"/>
                  </a:lnTo>
                  <a:lnTo>
                    <a:pt x="414" y="152"/>
                  </a:lnTo>
                  <a:lnTo>
                    <a:pt x="414" y="152"/>
                  </a:lnTo>
                  <a:lnTo>
                    <a:pt x="414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4" name="Freeform 14"/>
            <p:cNvSpPr>
              <a:spLocks/>
            </p:cNvSpPr>
            <p:nvPr/>
          </p:nvSpPr>
          <p:spPr bwMode="auto">
            <a:xfrm>
              <a:off x="644" y="3596"/>
              <a:ext cx="45" cy="20"/>
            </a:xfrm>
            <a:custGeom>
              <a:avLst/>
              <a:gdLst/>
              <a:ahLst/>
              <a:cxnLst>
                <a:cxn ang="0">
                  <a:pos x="226" y="9"/>
                </a:cxn>
                <a:cxn ang="0">
                  <a:pos x="226" y="28"/>
                </a:cxn>
                <a:cxn ang="0">
                  <a:pos x="82" y="103"/>
                </a:cxn>
                <a:cxn ang="0">
                  <a:pos x="10" y="94"/>
                </a:cxn>
                <a:cxn ang="0">
                  <a:pos x="0" y="66"/>
                </a:cxn>
                <a:cxn ang="0">
                  <a:pos x="82" y="19"/>
                </a:cxn>
                <a:cxn ang="0">
                  <a:pos x="191" y="0"/>
                </a:cxn>
                <a:cxn ang="0">
                  <a:pos x="216" y="0"/>
                </a:cxn>
                <a:cxn ang="0">
                  <a:pos x="226" y="9"/>
                </a:cxn>
                <a:cxn ang="0">
                  <a:pos x="226" y="9"/>
                </a:cxn>
                <a:cxn ang="0">
                  <a:pos x="226" y="9"/>
                </a:cxn>
              </a:cxnLst>
              <a:rect l="0" t="0" r="r" b="b"/>
              <a:pathLst>
                <a:path w="226" h="103">
                  <a:moveTo>
                    <a:pt x="226" y="9"/>
                  </a:moveTo>
                  <a:lnTo>
                    <a:pt x="226" y="28"/>
                  </a:lnTo>
                  <a:lnTo>
                    <a:pt x="82" y="103"/>
                  </a:lnTo>
                  <a:lnTo>
                    <a:pt x="10" y="94"/>
                  </a:lnTo>
                  <a:lnTo>
                    <a:pt x="0" y="66"/>
                  </a:lnTo>
                  <a:lnTo>
                    <a:pt x="82" y="19"/>
                  </a:lnTo>
                  <a:lnTo>
                    <a:pt x="191" y="0"/>
                  </a:lnTo>
                  <a:lnTo>
                    <a:pt x="216" y="0"/>
                  </a:lnTo>
                  <a:lnTo>
                    <a:pt x="226" y="9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5" name="Freeform 15"/>
            <p:cNvSpPr>
              <a:spLocks/>
            </p:cNvSpPr>
            <p:nvPr/>
          </p:nvSpPr>
          <p:spPr bwMode="auto">
            <a:xfrm>
              <a:off x="653" y="3626"/>
              <a:ext cx="50" cy="24"/>
            </a:xfrm>
            <a:custGeom>
              <a:avLst/>
              <a:gdLst/>
              <a:ahLst/>
              <a:cxnLst>
                <a:cxn ang="0">
                  <a:pos x="251" y="10"/>
                </a:cxn>
                <a:cxn ang="0">
                  <a:pos x="251" y="29"/>
                </a:cxn>
                <a:cxn ang="0">
                  <a:pos x="116" y="113"/>
                </a:cxn>
                <a:cxn ang="0">
                  <a:pos x="35" y="123"/>
                </a:cxn>
                <a:cxn ang="0">
                  <a:pos x="26" y="123"/>
                </a:cxn>
                <a:cxn ang="0">
                  <a:pos x="0" y="95"/>
                </a:cxn>
                <a:cxn ang="0">
                  <a:pos x="0" y="84"/>
                </a:cxn>
                <a:cxn ang="0">
                  <a:pos x="72" y="37"/>
                </a:cxn>
                <a:cxn ang="0">
                  <a:pos x="206" y="0"/>
                </a:cxn>
                <a:cxn ang="0">
                  <a:pos x="242" y="0"/>
                </a:cxn>
                <a:cxn ang="0">
                  <a:pos x="251" y="10"/>
                </a:cxn>
                <a:cxn ang="0">
                  <a:pos x="251" y="10"/>
                </a:cxn>
                <a:cxn ang="0">
                  <a:pos x="251" y="10"/>
                </a:cxn>
              </a:cxnLst>
              <a:rect l="0" t="0" r="r" b="b"/>
              <a:pathLst>
                <a:path w="251" h="123">
                  <a:moveTo>
                    <a:pt x="251" y="10"/>
                  </a:moveTo>
                  <a:lnTo>
                    <a:pt x="251" y="29"/>
                  </a:lnTo>
                  <a:lnTo>
                    <a:pt x="116" y="113"/>
                  </a:lnTo>
                  <a:lnTo>
                    <a:pt x="35" y="123"/>
                  </a:lnTo>
                  <a:lnTo>
                    <a:pt x="26" y="123"/>
                  </a:lnTo>
                  <a:lnTo>
                    <a:pt x="0" y="95"/>
                  </a:lnTo>
                  <a:lnTo>
                    <a:pt x="0" y="84"/>
                  </a:lnTo>
                  <a:lnTo>
                    <a:pt x="72" y="37"/>
                  </a:lnTo>
                  <a:lnTo>
                    <a:pt x="206" y="0"/>
                  </a:lnTo>
                  <a:lnTo>
                    <a:pt x="242" y="0"/>
                  </a:lnTo>
                  <a:lnTo>
                    <a:pt x="251" y="10"/>
                  </a:lnTo>
                  <a:lnTo>
                    <a:pt x="251" y="10"/>
                  </a:lnTo>
                  <a:lnTo>
                    <a:pt x="25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6" name="Freeform 16"/>
            <p:cNvSpPr>
              <a:spLocks/>
            </p:cNvSpPr>
            <p:nvPr/>
          </p:nvSpPr>
          <p:spPr bwMode="auto">
            <a:xfrm>
              <a:off x="849" y="3632"/>
              <a:ext cx="69" cy="41"/>
            </a:xfrm>
            <a:custGeom>
              <a:avLst/>
              <a:gdLst/>
              <a:ahLst/>
              <a:cxnLst>
                <a:cxn ang="0">
                  <a:pos x="343" y="160"/>
                </a:cxn>
                <a:cxn ang="0">
                  <a:pos x="343" y="198"/>
                </a:cxn>
                <a:cxn ang="0">
                  <a:pos x="288" y="207"/>
                </a:cxn>
                <a:cxn ang="0">
                  <a:pos x="262" y="207"/>
                </a:cxn>
                <a:cxn ang="0">
                  <a:pos x="135" y="84"/>
                </a:cxn>
                <a:cxn ang="0">
                  <a:pos x="0" y="28"/>
                </a:cxn>
                <a:cxn ang="0">
                  <a:pos x="0" y="0"/>
                </a:cxn>
                <a:cxn ang="0">
                  <a:pos x="180" y="66"/>
                </a:cxn>
                <a:cxn ang="0">
                  <a:pos x="343" y="160"/>
                </a:cxn>
                <a:cxn ang="0">
                  <a:pos x="343" y="160"/>
                </a:cxn>
                <a:cxn ang="0">
                  <a:pos x="343" y="160"/>
                </a:cxn>
              </a:cxnLst>
              <a:rect l="0" t="0" r="r" b="b"/>
              <a:pathLst>
                <a:path w="343" h="207">
                  <a:moveTo>
                    <a:pt x="343" y="160"/>
                  </a:moveTo>
                  <a:lnTo>
                    <a:pt x="343" y="198"/>
                  </a:lnTo>
                  <a:lnTo>
                    <a:pt x="288" y="207"/>
                  </a:lnTo>
                  <a:lnTo>
                    <a:pt x="262" y="207"/>
                  </a:lnTo>
                  <a:lnTo>
                    <a:pt x="135" y="8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80" y="66"/>
                  </a:lnTo>
                  <a:lnTo>
                    <a:pt x="343" y="160"/>
                  </a:lnTo>
                  <a:lnTo>
                    <a:pt x="343" y="160"/>
                  </a:lnTo>
                  <a:lnTo>
                    <a:pt x="343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7" name="Freeform 17"/>
            <p:cNvSpPr>
              <a:spLocks/>
            </p:cNvSpPr>
            <p:nvPr/>
          </p:nvSpPr>
          <p:spPr bwMode="auto">
            <a:xfrm>
              <a:off x="482" y="3637"/>
              <a:ext cx="36" cy="81"/>
            </a:xfrm>
            <a:custGeom>
              <a:avLst/>
              <a:gdLst/>
              <a:ahLst/>
              <a:cxnLst>
                <a:cxn ang="0">
                  <a:pos x="179" y="27"/>
                </a:cxn>
                <a:cxn ang="0">
                  <a:pos x="89" y="235"/>
                </a:cxn>
                <a:cxn ang="0">
                  <a:pos x="72" y="300"/>
                </a:cxn>
                <a:cxn ang="0">
                  <a:pos x="72" y="386"/>
                </a:cxn>
                <a:cxn ang="0">
                  <a:pos x="53" y="404"/>
                </a:cxn>
                <a:cxn ang="0">
                  <a:pos x="17" y="395"/>
                </a:cxn>
                <a:cxn ang="0">
                  <a:pos x="0" y="300"/>
                </a:cxn>
                <a:cxn ang="0">
                  <a:pos x="8" y="179"/>
                </a:cxn>
                <a:cxn ang="0">
                  <a:pos x="53" y="66"/>
                </a:cxn>
                <a:cxn ang="0">
                  <a:pos x="116" y="0"/>
                </a:cxn>
                <a:cxn ang="0">
                  <a:pos x="153" y="0"/>
                </a:cxn>
                <a:cxn ang="0">
                  <a:pos x="179" y="27"/>
                </a:cxn>
                <a:cxn ang="0">
                  <a:pos x="179" y="27"/>
                </a:cxn>
                <a:cxn ang="0">
                  <a:pos x="179" y="27"/>
                </a:cxn>
              </a:cxnLst>
              <a:rect l="0" t="0" r="r" b="b"/>
              <a:pathLst>
                <a:path w="179" h="404">
                  <a:moveTo>
                    <a:pt x="179" y="27"/>
                  </a:moveTo>
                  <a:lnTo>
                    <a:pt x="89" y="235"/>
                  </a:lnTo>
                  <a:lnTo>
                    <a:pt x="72" y="300"/>
                  </a:lnTo>
                  <a:lnTo>
                    <a:pt x="72" y="386"/>
                  </a:lnTo>
                  <a:lnTo>
                    <a:pt x="53" y="404"/>
                  </a:lnTo>
                  <a:lnTo>
                    <a:pt x="17" y="395"/>
                  </a:lnTo>
                  <a:lnTo>
                    <a:pt x="0" y="300"/>
                  </a:lnTo>
                  <a:lnTo>
                    <a:pt x="8" y="179"/>
                  </a:lnTo>
                  <a:lnTo>
                    <a:pt x="53" y="66"/>
                  </a:lnTo>
                  <a:lnTo>
                    <a:pt x="116" y="0"/>
                  </a:lnTo>
                  <a:lnTo>
                    <a:pt x="153" y="0"/>
                  </a:lnTo>
                  <a:lnTo>
                    <a:pt x="179" y="27"/>
                  </a:lnTo>
                  <a:lnTo>
                    <a:pt x="179" y="27"/>
                  </a:lnTo>
                  <a:lnTo>
                    <a:pt x="179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8" name="Freeform 18"/>
            <p:cNvSpPr>
              <a:spLocks/>
            </p:cNvSpPr>
            <p:nvPr/>
          </p:nvSpPr>
          <p:spPr bwMode="auto">
            <a:xfrm>
              <a:off x="648" y="3665"/>
              <a:ext cx="48" cy="23"/>
            </a:xfrm>
            <a:custGeom>
              <a:avLst/>
              <a:gdLst/>
              <a:ahLst/>
              <a:cxnLst>
                <a:cxn ang="0">
                  <a:pos x="244" y="38"/>
                </a:cxn>
                <a:cxn ang="0">
                  <a:pos x="81" y="111"/>
                </a:cxn>
                <a:cxn ang="0">
                  <a:pos x="18" y="111"/>
                </a:cxn>
                <a:cxn ang="0">
                  <a:pos x="0" y="94"/>
                </a:cxn>
                <a:cxn ang="0">
                  <a:pos x="9" y="65"/>
                </a:cxn>
                <a:cxn ang="0">
                  <a:pos x="117" y="29"/>
                </a:cxn>
                <a:cxn ang="0">
                  <a:pos x="207" y="0"/>
                </a:cxn>
                <a:cxn ang="0">
                  <a:pos x="244" y="9"/>
                </a:cxn>
                <a:cxn ang="0">
                  <a:pos x="244" y="38"/>
                </a:cxn>
                <a:cxn ang="0">
                  <a:pos x="244" y="38"/>
                </a:cxn>
                <a:cxn ang="0">
                  <a:pos x="244" y="38"/>
                </a:cxn>
              </a:cxnLst>
              <a:rect l="0" t="0" r="r" b="b"/>
              <a:pathLst>
                <a:path w="244" h="111">
                  <a:moveTo>
                    <a:pt x="244" y="38"/>
                  </a:moveTo>
                  <a:lnTo>
                    <a:pt x="81" y="111"/>
                  </a:lnTo>
                  <a:lnTo>
                    <a:pt x="18" y="111"/>
                  </a:lnTo>
                  <a:lnTo>
                    <a:pt x="0" y="94"/>
                  </a:lnTo>
                  <a:lnTo>
                    <a:pt x="9" y="65"/>
                  </a:lnTo>
                  <a:lnTo>
                    <a:pt x="117" y="29"/>
                  </a:lnTo>
                  <a:lnTo>
                    <a:pt x="207" y="0"/>
                  </a:lnTo>
                  <a:lnTo>
                    <a:pt x="244" y="9"/>
                  </a:lnTo>
                  <a:lnTo>
                    <a:pt x="244" y="38"/>
                  </a:lnTo>
                  <a:lnTo>
                    <a:pt x="244" y="38"/>
                  </a:lnTo>
                  <a:lnTo>
                    <a:pt x="244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9" name="Freeform 19"/>
            <p:cNvSpPr>
              <a:spLocks/>
            </p:cNvSpPr>
            <p:nvPr/>
          </p:nvSpPr>
          <p:spPr bwMode="auto">
            <a:xfrm>
              <a:off x="849" y="3675"/>
              <a:ext cx="58" cy="32"/>
            </a:xfrm>
            <a:custGeom>
              <a:avLst/>
              <a:gdLst/>
              <a:ahLst/>
              <a:cxnLst>
                <a:cxn ang="0">
                  <a:pos x="207" y="64"/>
                </a:cxn>
                <a:cxn ang="0">
                  <a:pos x="279" y="103"/>
                </a:cxn>
                <a:cxn ang="0">
                  <a:pos x="288" y="112"/>
                </a:cxn>
                <a:cxn ang="0">
                  <a:pos x="288" y="141"/>
                </a:cxn>
                <a:cxn ang="0">
                  <a:pos x="269" y="159"/>
                </a:cxn>
                <a:cxn ang="0">
                  <a:pos x="207" y="150"/>
                </a:cxn>
                <a:cxn ang="0">
                  <a:pos x="90" y="64"/>
                </a:cxn>
                <a:cxn ang="0">
                  <a:pos x="0" y="28"/>
                </a:cxn>
                <a:cxn ang="0">
                  <a:pos x="0" y="0"/>
                </a:cxn>
                <a:cxn ang="0">
                  <a:pos x="63" y="10"/>
                </a:cxn>
                <a:cxn ang="0">
                  <a:pos x="207" y="64"/>
                </a:cxn>
                <a:cxn ang="0">
                  <a:pos x="207" y="64"/>
                </a:cxn>
                <a:cxn ang="0">
                  <a:pos x="207" y="64"/>
                </a:cxn>
              </a:cxnLst>
              <a:rect l="0" t="0" r="r" b="b"/>
              <a:pathLst>
                <a:path w="288" h="159">
                  <a:moveTo>
                    <a:pt x="207" y="64"/>
                  </a:moveTo>
                  <a:lnTo>
                    <a:pt x="279" y="103"/>
                  </a:lnTo>
                  <a:lnTo>
                    <a:pt x="288" y="112"/>
                  </a:lnTo>
                  <a:lnTo>
                    <a:pt x="288" y="141"/>
                  </a:lnTo>
                  <a:lnTo>
                    <a:pt x="269" y="159"/>
                  </a:lnTo>
                  <a:lnTo>
                    <a:pt x="207" y="150"/>
                  </a:lnTo>
                  <a:lnTo>
                    <a:pt x="90" y="6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63" y="10"/>
                  </a:lnTo>
                  <a:lnTo>
                    <a:pt x="207" y="64"/>
                  </a:lnTo>
                  <a:lnTo>
                    <a:pt x="207" y="64"/>
                  </a:lnTo>
                  <a:lnTo>
                    <a:pt x="207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60" name="Freeform 20"/>
            <p:cNvSpPr>
              <a:spLocks/>
            </p:cNvSpPr>
            <p:nvPr/>
          </p:nvSpPr>
          <p:spPr bwMode="auto">
            <a:xfrm>
              <a:off x="716" y="3709"/>
              <a:ext cx="124" cy="49"/>
            </a:xfrm>
            <a:custGeom>
              <a:avLst/>
              <a:gdLst/>
              <a:ahLst/>
              <a:cxnLst>
                <a:cxn ang="0">
                  <a:pos x="395" y="84"/>
                </a:cxn>
                <a:cxn ang="0">
                  <a:pos x="476" y="46"/>
                </a:cxn>
                <a:cxn ang="0">
                  <a:pos x="557" y="55"/>
                </a:cxn>
                <a:cxn ang="0">
                  <a:pos x="619" y="102"/>
                </a:cxn>
                <a:cxn ang="0">
                  <a:pos x="594" y="132"/>
                </a:cxn>
                <a:cxn ang="0">
                  <a:pos x="513" y="141"/>
                </a:cxn>
                <a:cxn ang="0">
                  <a:pos x="441" y="215"/>
                </a:cxn>
                <a:cxn ang="0">
                  <a:pos x="350" y="244"/>
                </a:cxn>
                <a:cxn ang="0">
                  <a:pos x="232" y="235"/>
                </a:cxn>
                <a:cxn ang="0">
                  <a:pos x="161" y="198"/>
                </a:cxn>
                <a:cxn ang="0">
                  <a:pos x="80" y="102"/>
                </a:cxn>
                <a:cxn ang="0">
                  <a:pos x="0" y="37"/>
                </a:cxn>
                <a:cxn ang="0">
                  <a:pos x="44" y="0"/>
                </a:cxn>
                <a:cxn ang="0">
                  <a:pos x="269" y="84"/>
                </a:cxn>
                <a:cxn ang="0">
                  <a:pos x="395" y="84"/>
                </a:cxn>
                <a:cxn ang="0">
                  <a:pos x="395" y="84"/>
                </a:cxn>
                <a:cxn ang="0">
                  <a:pos x="395" y="84"/>
                </a:cxn>
              </a:cxnLst>
              <a:rect l="0" t="0" r="r" b="b"/>
              <a:pathLst>
                <a:path w="619" h="244">
                  <a:moveTo>
                    <a:pt x="395" y="84"/>
                  </a:moveTo>
                  <a:lnTo>
                    <a:pt x="476" y="46"/>
                  </a:lnTo>
                  <a:lnTo>
                    <a:pt x="557" y="55"/>
                  </a:lnTo>
                  <a:lnTo>
                    <a:pt x="619" y="102"/>
                  </a:lnTo>
                  <a:lnTo>
                    <a:pt x="594" y="132"/>
                  </a:lnTo>
                  <a:lnTo>
                    <a:pt x="513" y="141"/>
                  </a:lnTo>
                  <a:lnTo>
                    <a:pt x="441" y="215"/>
                  </a:lnTo>
                  <a:lnTo>
                    <a:pt x="350" y="244"/>
                  </a:lnTo>
                  <a:lnTo>
                    <a:pt x="232" y="235"/>
                  </a:lnTo>
                  <a:lnTo>
                    <a:pt x="161" y="198"/>
                  </a:lnTo>
                  <a:lnTo>
                    <a:pt x="80" y="102"/>
                  </a:lnTo>
                  <a:lnTo>
                    <a:pt x="0" y="37"/>
                  </a:lnTo>
                  <a:lnTo>
                    <a:pt x="44" y="0"/>
                  </a:lnTo>
                  <a:lnTo>
                    <a:pt x="269" y="84"/>
                  </a:lnTo>
                  <a:lnTo>
                    <a:pt x="395" y="84"/>
                  </a:lnTo>
                  <a:lnTo>
                    <a:pt x="395" y="84"/>
                  </a:lnTo>
                  <a:lnTo>
                    <a:pt x="395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61" name="Freeform 21"/>
            <p:cNvSpPr>
              <a:spLocks/>
            </p:cNvSpPr>
            <p:nvPr/>
          </p:nvSpPr>
          <p:spPr bwMode="auto">
            <a:xfrm>
              <a:off x="493" y="3729"/>
              <a:ext cx="16" cy="15"/>
            </a:xfrm>
            <a:custGeom>
              <a:avLst/>
              <a:gdLst/>
              <a:ahLst/>
              <a:cxnLst>
                <a:cxn ang="0">
                  <a:pos x="82" y="48"/>
                </a:cxn>
                <a:cxn ang="0">
                  <a:pos x="82" y="58"/>
                </a:cxn>
                <a:cxn ang="0">
                  <a:pos x="63" y="76"/>
                </a:cxn>
                <a:cxn ang="0">
                  <a:pos x="36" y="67"/>
                </a:cxn>
                <a:cxn ang="0">
                  <a:pos x="0" y="30"/>
                </a:cxn>
                <a:cxn ang="0">
                  <a:pos x="19" y="0"/>
                </a:cxn>
                <a:cxn ang="0">
                  <a:pos x="54" y="10"/>
                </a:cxn>
                <a:cxn ang="0">
                  <a:pos x="82" y="48"/>
                </a:cxn>
                <a:cxn ang="0">
                  <a:pos x="82" y="48"/>
                </a:cxn>
                <a:cxn ang="0">
                  <a:pos x="82" y="48"/>
                </a:cxn>
              </a:cxnLst>
              <a:rect l="0" t="0" r="r" b="b"/>
              <a:pathLst>
                <a:path w="82" h="76">
                  <a:moveTo>
                    <a:pt x="82" y="48"/>
                  </a:moveTo>
                  <a:lnTo>
                    <a:pt x="82" y="58"/>
                  </a:lnTo>
                  <a:lnTo>
                    <a:pt x="63" y="76"/>
                  </a:lnTo>
                  <a:lnTo>
                    <a:pt x="36" y="67"/>
                  </a:lnTo>
                  <a:lnTo>
                    <a:pt x="0" y="30"/>
                  </a:lnTo>
                  <a:lnTo>
                    <a:pt x="19" y="0"/>
                  </a:lnTo>
                  <a:lnTo>
                    <a:pt x="54" y="10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62" name="Freeform 22"/>
            <p:cNvSpPr>
              <a:spLocks/>
            </p:cNvSpPr>
            <p:nvPr/>
          </p:nvSpPr>
          <p:spPr bwMode="auto">
            <a:xfrm>
              <a:off x="1035" y="3729"/>
              <a:ext cx="28" cy="36"/>
            </a:xfrm>
            <a:custGeom>
              <a:avLst/>
              <a:gdLst/>
              <a:ahLst/>
              <a:cxnLst>
                <a:cxn ang="0">
                  <a:pos x="143" y="20"/>
                </a:cxn>
                <a:cxn ang="0">
                  <a:pos x="106" y="76"/>
                </a:cxn>
                <a:cxn ang="0">
                  <a:pos x="89" y="142"/>
                </a:cxn>
                <a:cxn ang="0">
                  <a:pos x="45" y="180"/>
                </a:cxn>
                <a:cxn ang="0">
                  <a:pos x="18" y="180"/>
                </a:cxn>
                <a:cxn ang="0">
                  <a:pos x="0" y="162"/>
                </a:cxn>
                <a:cxn ang="0">
                  <a:pos x="71" y="30"/>
                </a:cxn>
                <a:cxn ang="0">
                  <a:pos x="106" y="0"/>
                </a:cxn>
                <a:cxn ang="0">
                  <a:pos x="124" y="0"/>
                </a:cxn>
                <a:cxn ang="0">
                  <a:pos x="143" y="20"/>
                </a:cxn>
                <a:cxn ang="0">
                  <a:pos x="143" y="20"/>
                </a:cxn>
                <a:cxn ang="0">
                  <a:pos x="143" y="20"/>
                </a:cxn>
              </a:cxnLst>
              <a:rect l="0" t="0" r="r" b="b"/>
              <a:pathLst>
                <a:path w="143" h="180">
                  <a:moveTo>
                    <a:pt x="143" y="20"/>
                  </a:moveTo>
                  <a:lnTo>
                    <a:pt x="106" y="76"/>
                  </a:lnTo>
                  <a:lnTo>
                    <a:pt x="89" y="142"/>
                  </a:lnTo>
                  <a:lnTo>
                    <a:pt x="45" y="180"/>
                  </a:lnTo>
                  <a:lnTo>
                    <a:pt x="18" y="180"/>
                  </a:lnTo>
                  <a:lnTo>
                    <a:pt x="0" y="162"/>
                  </a:lnTo>
                  <a:lnTo>
                    <a:pt x="71" y="30"/>
                  </a:lnTo>
                  <a:lnTo>
                    <a:pt x="106" y="0"/>
                  </a:lnTo>
                  <a:lnTo>
                    <a:pt x="124" y="0"/>
                  </a:lnTo>
                  <a:lnTo>
                    <a:pt x="143" y="20"/>
                  </a:lnTo>
                  <a:lnTo>
                    <a:pt x="143" y="20"/>
                  </a:lnTo>
                  <a:lnTo>
                    <a:pt x="14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63" name="Freeform 23"/>
            <p:cNvSpPr>
              <a:spLocks/>
            </p:cNvSpPr>
            <p:nvPr/>
          </p:nvSpPr>
          <p:spPr bwMode="auto">
            <a:xfrm>
              <a:off x="656" y="3739"/>
              <a:ext cx="224" cy="66"/>
            </a:xfrm>
            <a:custGeom>
              <a:avLst/>
              <a:gdLst/>
              <a:ahLst/>
              <a:cxnLst>
                <a:cxn ang="0">
                  <a:pos x="153" y="76"/>
                </a:cxn>
                <a:cxn ang="0">
                  <a:pos x="253" y="85"/>
                </a:cxn>
                <a:cxn ang="0">
                  <a:pos x="362" y="104"/>
                </a:cxn>
                <a:cxn ang="0">
                  <a:pos x="586" y="132"/>
                </a:cxn>
                <a:cxn ang="0">
                  <a:pos x="893" y="122"/>
                </a:cxn>
                <a:cxn ang="0">
                  <a:pos x="1090" y="76"/>
                </a:cxn>
                <a:cxn ang="0">
                  <a:pos x="1117" y="104"/>
                </a:cxn>
                <a:cxn ang="0">
                  <a:pos x="1108" y="170"/>
                </a:cxn>
                <a:cxn ang="0">
                  <a:pos x="875" y="331"/>
                </a:cxn>
                <a:cxn ang="0">
                  <a:pos x="839" y="311"/>
                </a:cxn>
                <a:cxn ang="0">
                  <a:pos x="793" y="256"/>
                </a:cxn>
                <a:cxn ang="0">
                  <a:pos x="793" y="217"/>
                </a:cxn>
                <a:cxn ang="0">
                  <a:pos x="775" y="198"/>
                </a:cxn>
                <a:cxn ang="0">
                  <a:pos x="469" y="189"/>
                </a:cxn>
                <a:cxn ang="0">
                  <a:pos x="362" y="160"/>
                </a:cxn>
                <a:cxn ang="0">
                  <a:pos x="281" y="160"/>
                </a:cxn>
                <a:cxn ang="0">
                  <a:pos x="216" y="217"/>
                </a:cxn>
                <a:cxn ang="0">
                  <a:pos x="153" y="208"/>
                </a:cxn>
                <a:cxn ang="0">
                  <a:pos x="65" y="150"/>
                </a:cxn>
                <a:cxn ang="0">
                  <a:pos x="19" y="94"/>
                </a:cxn>
                <a:cxn ang="0">
                  <a:pos x="0" y="19"/>
                </a:cxn>
                <a:cxn ang="0">
                  <a:pos x="19" y="0"/>
                </a:cxn>
                <a:cxn ang="0">
                  <a:pos x="73" y="10"/>
                </a:cxn>
                <a:cxn ang="0">
                  <a:pos x="153" y="76"/>
                </a:cxn>
                <a:cxn ang="0">
                  <a:pos x="153" y="76"/>
                </a:cxn>
                <a:cxn ang="0">
                  <a:pos x="153" y="76"/>
                </a:cxn>
              </a:cxnLst>
              <a:rect l="0" t="0" r="r" b="b"/>
              <a:pathLst>
                <a:path w="1117" h="331">
                  <a:moveTo>
                    <a:pt x="153" y="76"/>
                  </a:moveTo>
                  <a:lnTo>
                    <a:pt x="253" y="85"/>
                  </a:lnTo>
                  <a:lnTo>
                    <a:pt x="362" y="104"/>
                  </a:lnTo>
                  <a:lnTo>
                    <a:pt x="586" y="132"/>
                  </a:lnTo>
                  <a:lnTo>
                    <a:pt x="893" y="122"/>
                  </a:lnTo>
                  <a:lnTo>
                    <a:pt x="1090" y="76"/>
                  </a:lnTo>
                  <a:lnTo>
                    <a:pt x="1117" y="104"/>
                  </a:lnTo>
                  <a:lnTo>
                    <a:pt x="1108" y="170"/>
                  </a:lnTo>
                  <a:lnTo>
                    <a:pt x="875" y="331"/>
                  </a:lnTo>
                  <a:lnTo>
                    <a:pt x="839" y="311"/>
                  </a:lnTo>
                  <a:lnTo>
                    <a:pt x="793" y="256"/>
                  </a:lnTo>
                  <a:lnTo>
                    <a:pt x="793" y="217"/>
                  </a:lnTo>
                  <a:lnTo>
                    <a:pt x="775" y="198"/>
                  </a:lnTo>
                  <a:lnTo>
                    <a:pt x="469" y="189"/>
                  </a:lnTo>
                  <a:lnTo>
                    <a:pt x="362" y="160"/>
                  </a:lnTo>
                  <a:lnTo>
                    <a:pt x="281" y="160"/>
                  </a:lnTo>
                  <a:lnTo>
                    <a:pt x="216" y="217"/>
                  </a:lnTo>
                  <a:lnTo>
                    <a:pt x="153" y="208"/>
                  </a:lnTo>
                  <a:lnTo>
                    <a:pt x="65" y="150"/>
                  </a:lnTo>
                  <a:lnTo>
                    <a:pt x="19" y="94"/>
                  </a:lnTo>
                  <a:lnTo>
                    <a:pt x="0" y="19"/>
                  </a:lnTo>
                  <a:lnTo>
                    <a:pt x="19" y="0"/>
                  </a:lnTo>
                  <a:lnTo>
                    <a:pt x="73" y="10"/>
                  </a:lnTo>
                  <a:lnTo>
                    <a:pt x="153" y="76"/>
                  </a:lnTo>
                  <a:lnTo>
                    <a:pt x="153" y="76"/>
                  </a:lnTo>
                  <a:lnTo>
                    <a:pt x="153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auto">
            <a:xfrm>
              <a:off x="592" y="3765"/>
              <a:ext cx="342" cy="166"/>
            </a:xfrm>
            <a:custGeom>
              <a:avLst/>
              <a:gdLst/>
              <a:ahLst/>
              <a:cxnLst>
                <a:cxn ang="0">
                  <a:pos x="125" y="199"/>
                </a:cxn>
                <a:cxn ang="0">
                  <a:pos x="206" y="322"/>
                </a:cxn>
                <a:cxn ang="0">
                  <a:pos x="512" y="623"/>
                </a:cxn>
                <a:cxn ang="0">
                  <a:pos x="657" y="699"/>
                </a:cxn>
                <a:cxn ang="0">
                  <a:pos x="881" y="726"/>
                </a:cxn>
                <a:cxn ang="0">
                  <a:pos x="1106" y="689"/>
                </a:cxn>
                <a:cxn ang="0">
                  <a:pos x="1240" y="614"/>
                </a:cxn>
                <a:cxn ang="0">
                  <a:pos x="1502" y="331"/>
                </a:cxn>
                <a:cxn ang="0">
                  <a:pos x="1620" y="151"/>
                </a:cxn>
                <a:cxn ang="0">
                  <a:pos x="1620" y="142"/>
                </a:cxn>
                <a:cxn ang="0">
                  <a:pos x="1629" y="133"/>
                </a:cxn>
                <a:cxn ang="0">
                  <a:pos x="1692" y="199"/>
                </a:cxn>
                <a:cxn ang="0">
                  <a:pos x="1709" y="199"/>
                </a:cxn>
                <a:cxn ang="0">
                  <a:pos x="1692" y="256"/>
                </a:cxn>
                <a:cxn ang="0">
                  <a:pos x="1602" y="387"/>
                </a:cxn>
                <a:cxn ang="0">
                  <a:pos x="1448" y="557"/>
                </a:cxn>
                <a:cxn ang="0">
                  <a:pos x="1250" y="737"/>
                </a:cxn>
                <a:cxn ang="0">
                  <a:pos x="1134" y="793"/>
                </a:cxn>
                <a:cxn ang="0">
                  <a:pos x="872" y="831"/>
                </a:cxn>
                <a:cxn ang="0">
                  <a:pos x="693" y="803"/>
                </a:cxn>
                <a:cxn ang="0">
                  <a:pos x="512" y="717"/>
                </a:cxn>
                <a:cxn ang="0">
                  <a:pos x="144" y="369"/>
                </a:cxn>
                <a:cxn ang="0">
                  <a:pos x="35" y="179"/>
                </a:cxn>
                <a:cxn ang="0">
                  <a:pos x="0" y="57"/>
                </a:cxn>
                <a:cxn ang="0">
                  <a:pos x="0" y="38"/>
                </a:cxn>
                <a:cxn ang="0">
                  <a:pos x="63" y="0"/>
                </a:cxn>
                <a:cxn ang="0">
                  <a:pos x="90" y="57"/>
                </a:cxn>
                <a:cxn ang="0">
                  <a:pos x="125" y="199"/>
                </a:cxn>
                <a:cxn ang="0">
                  <a:pos x="125" y="199"/>
                </a:cxn>
                <a:cxn ang="0">
                  <a:pos x="125" y="199"/>
                </a:cxn>
              </a:cxnLst>
              <a:rect l="0" t="0" r="r" b="b"/>
              <a:pathLst>
                <a:path w="1709" h="831">
                  <a:moveTo>
                    <a:pt x="125" y="199"/>
                  </a:moveTo>
                  <a:lnTo>
                    <a:pt x="206" y="322"/>
                  </a:lnTo>
                  <a:lnTo>
                    <a:pt x="512" y="623"/>
                  </a:lnTo>
                  <a:lnTo>
                    <a:pt x="657" y="699"/>
                  </a:lnTo>
                  <a:lnTo>
                    <a:pt x="881" y="726"/>
                  </a:lnTo>
                  <a:lnTo>
                    <a:pt x="1106" y="689"/>
                  </a:lnTo>
                  <a:lnTo>
                    <a:pt x="1240" y="614"/>
                  </a:lnTo>
                  <a:lnTo>
                    <a:pt x="1502" y="331"/>
                  </a:lnTo>
                  <a:lnTo>
                    <a:pt x="1620" y="151"/>
                  </a:lnTo>
                  <a:lnTo>
                    <a:pt x="1620" y="142"/>
                  </a:lnTo>
                  <a:lnTo>
                    <a:pt x="1629" y="133"/>
                  </a:lnTo>
                  <a:lnTo>
                    <a:pt x="1692" y="199"/>
                  </a:lnTo>
                  <a:lnTo>
                    <a:pt x="1709" y="199"/>
                  </a:lnTo>
                  <a:lnTo>
                    <a:pt x="1692" y="256"/>
                  </a:lnTo>
                  <a:lnTo>
                    <a:pt x="1602" y="387"/>
                  </a:lnTo>
                  <a:lnTo>
                    <a:pt x="1448" y="557"/>
                  </a:lnTo>
                  <a:lnTo>
                    <a:pt x="1250" y="737"/>
                  </a:lnTo>
                  <a:lnTo>
                    <a:pt x="1134" y="793"/>
                  </a:lnTo>
                  <a:lnTo>
                    <a:pt x="872" y="831"/>
                  </a:lnTo>
                  <a:lnTo>
                    <a:pt x="693" y="803"/>
                  </a:lnTo>
                  <a:lnTo>
                    <a:pt x="512" y="717"/>
                  </a:lnTo>
                  <a:lnTo>
                    <a:pt x="144" y="369"/>
                  </a:lnTo>
                  <a:lnTo>
                    <a:pt x="35" y="179"/>
                  </a:lnTo>
                  <a:lnTo>
                    <a:pt x="0" y="57"/>
                  </a:lnTo>
                  <a:lnTo>
                    <a:pt x="0" y="38"/>
                  </a:lnTo>
                  <a:lnTo>
                    <a:pt x="63" y="0"/>
                  </a:lnTo>
                  <a:lnTo>
                    <a:pt x="90" y="57"/>
                  </a:lnTo>
                  <a:lnTo>
                    <a:pt x="125" y="199"/>
                  </a:lnTo>
                  <a:lnTo>
                    <a:pt x="125" y="199"/>
                  </a:lnTo>
                  <a:lnTo>
                    <a:pt x="125" y="1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65" name="Freeform 25"/>
            <p:cNvSpPr>
              <a:spLocks/>
            </p:cNvSpPr>
            <p:nvPr/>
          </p:nvSpPr>
          <p:spPr bwMode="auto">
            <a:xfrm>
              <a:off x="723" y="3794"/>
              <a:ext cx="74" cy="33"/>
            </a:xfrm>
            <a:custGeom>
              <a:avLst/>
              <a:gdLst/>
              <a:ahLst/>
              <a:cxnLst>
                <a:cxn ang="0">
                  <a:pos x="278" y="85"/>
                </a:cxn>
                <a:cxn ang="0">
                  <a:pos x="351" y="75"/>
                </a:cxn>
                <a:cxn ang="0">
                  <a:pos x="368" y="94"/>
                </a:cxn>
                <a:cxn ang="0">
                  <a:pos x="314" y="142"/>
                </a:cxn>
                <a:cxn ang="0">
                  <a:pos x="242" y="169"/>
                </a:cxn>
                <a:cxn ang="0">
                  <a:pos x="134" y="160"/>
                </a:cxn>
                <a:cxn ang="0">
                  <a:pos x="44" y="103"/>
                </a:cxn>
                <a:cxn ang="0">
                  <a:pos x="0" y="57"/>
                </a:cxn>
                <a:cxn ang="0">
                  <a:pos x="0" y="19"/>
                </a:cxn>
                <a:cxn ang="0">
                  <a:pos x="18" y="0"/>
                </a:cxn>
                <a:cxn ang="0">
                  <a:pos x="142" y="66"/>
                </a:cxn>
                <a:cxn ang="0">
                  <a:pos x="278" y="85"/>
                </a:cxn>
                <a:cxn ang="0">
                  <a:pos x="278" y="85"/>
                </a:cxn>
                <a:cxn ang="0">
                  <a:pos x="278" y="85"/>
                </a:cxn>
              </a:cxnLst>
              <a:rect l="0" t="0" r="r" b="b"/>
              <a:pathLst>
                <a:path w="368" h="169">
                  <a:moveTo>
                    <a:pt x="278" y="85"/>
                  </a:moveTo>
                  <a:lnTo>
                    <a:pt x="351" y="75"/>
                  </a:lnTo>
                  <a:lnTo>
                    <a:pt x="368" y="94"/>
                  </a:lnTo>
                  <a:lnTo>
                    <a:pt x="314" y="142"/>
                  </a:lnTo>
                  <a:lnTo>
                    <a:pt x="242" y="169"/>
                  </a:lnTo>
                  <a:lnTo>
                    <a:pt x="134" y="160"/>
                  </a:lnTo>
                  <a:lnTo>
                    <a:pt x="44" y="103"/>
                  </a:lnTo>
                  <a:lnTo>
                    <a:pt x="0" y="57"/>
                  </a:lnTo>
                  <a:lnTo>
                    <a:pt x="0" y="19"/>
                  </a:lnTo>
                  <a:lnTo>
                    <a:pt x="18" y="0"/>
                  </a:lnTo>
                  <a:lnTo>
                    <a:pt x="142" y="66"/>
                  </a:lnTo>
                  <a:lnTo>
                    <a:pt x="278" y="85"/>
                  </a:lnTo>
                  <a:lnTo>
                    <a:pt x="278" y="85"/>
                  </a:lnTo>
                  <a:lnTo>
                    <a:pt x="278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66" name="Freeform 26"/>
            <p:cNvSpPr>
              <a:spLocks/>
            </p:cNvSpPr>
            <p:nvPr/>
          </p:nvSpPr>
          <p:spPr bwMode="auto">
            <a:xfrm>
              <a:off x="727" y="3837"/>
              <a:ext cx="59" cy="30"/>
            </a:xfrm>
            <a:custGeom>
              <a:avLst/>
              <a:gdLst/>
              <a:ahLst/>
              <a:cxnLst>
                <a:cxn ang="0">
                  <a:pos x="278" y="57"/>
                </a:cxn>
                <a:cxn ang="0">
                  <a:pos x="296" y="85"/>
                </a:cxn>
                <a:cxn ang="0">
                  <a:pos x="224" y="152"/>
                </a:cxn>
                <a:cxn ang="0">
                  <a:pos x="124" y="141"/>
                </a:cxn>
                <a:cxn ang="0">
                  <a:pos x="35" y="94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61" y="47"/>
                </a:cxn>
                <a:cxn ang="0">
                  <a:pos x="278" y="57"/>
                </a:cxn>
                <a:cxn ang="0">
                  <a:pos x="278" y="57"/>
                </a:cxn>
                <a:cxn ang="0">
                  <a:pos x="278" y="57"/>
                </a:cxn>
              </a:cxnLst>
              <a:rect l="0" t="0" r="r" b="b"/>
              <a:pathLst>
                <a:path w="296" h="152">
                  <a:moveTo>
                    <a:pt x="278" y="57"/>
                  </a:moveTo>
                  <a:lnTo>
                    <a:pt x="296" y="85"/>
                  </a:lnTo>
                  <a:lnTo>
                    <a:pt x="224" y="152"/>
                  </a:lnTo>
                  <a:lnTo>
                    <a:pt x="124" y="141"/>
                  </a:lnTo>
                  <a:lnTo>
                    <a:pt x="35" y="94"/>
                  </a:lnTo>
                  <a:lnTo>
                    <a:pt x="0" y="47"/>
                  </a:lnTo>
                  <a:lnTo>
                    <a:pt x="18" y="0"/>
                  </a:lnTo>
                  <a:lnTo>
                    <a:pt x="161" y="47"/>
                  </a:lnTo>
                  <a:lnTo>
                    <a:pt x="278" y="57"/>
                  </a:lnTo>
                  <a:lnTo>
                    <a:pt x="278" y="57"/>
                  </a:lnTo>
                  <a:lnTo>
                    <a:pt x="278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467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5300663"/>
            <a:ext cx="57943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8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5229225"/>
            <a:ext cx="854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7043" name="Rectangle 3"/>
            <p:cNvSpPr>
              <a:spLocks noChangeArrowheads="1"/>
            </p:cNvSpPr>
            <p:nvPr/>
          </p:nvSpPr>
          <p:spPr bwMode="auto">
            <a:xfrm>
              <a:off x="4080" y="0"/>
              <a:ext cx="1680" cy="4320"/>
            </a:xfrm>
            <a:prstGeom prst="rect">
              <a:avLst/>
            </a:prstGeom>
            <a:solidFill>
              <a:schemeClr val="bg2">
                <a:alpha val="27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680" cy="4320"/>
            </a:xfrm>
            <a:prstGeom prst="rect">
              <a:avLst/>
            </a:prstGeom>
            <a:solidFill>
              <a:schemeClr val="bg2">
                <a:alpha val="27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3238500" y="0"/>
            <a:ext cx="2667000" cy="6858000"/>
          </a:xfrm>
          <a:prstGeom prst="rect">
            <a:avLst/>
          </a:prstGeom>
          <a:solidFill>
            <a:schemeClr val="bg2">
              <a:alpha val="57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7046" name="Group 6"/>
          <p:cNvGrpSpPr>
            <a:grpSpLocks/>
          </p:cNvGrpSpPr>
          <p:nvPr/>
        </p:nvGrpSpPr>
        <p:grpSpPr bwMode="auto">
          <a:xfrm>
            <a:off x="7239000" y="76200"/>
            <a:ext cx="1371600" cy="1371600"/>
            <a:chOff x="4224" y="0"/>
            <a:chExt cx="864" cy="864"/>
          </a:xfrm>
        </p:grpSpPr>
        <p:sp>
          <p:nvSpPr>
            <p:cNvPr id="87047" name="AutoShape 7"/>
            <p:cNvSpPr>
              <a:spLocks noChangeArrowheads="1"/>
            </p:cNvSpPr>
            <p:nvPr/>
          </p:nvSpPr>
          <p:spPr bwMode="auto">
            <a:xfrm>
              <a:off x="4224" y="0"/>
              <a:ext cx="864" cy="864"/>
            </a:xfrm>
            <a:prstGeom prst="diamond">
              <a:avLst/>
            </a:prstGeom>
            <a:solidFill>
              <a:srgbClr val="990000"/>
            </a:solidFill>
            <a:ln w="9525">
              <a:solidFill>
                <a:srgbClr val="D4BA8A"/>
              </a:solidFill>
              <a:miter lim="800000"/>
              <a:headEnd/>
              <a:tailEnd/>
            </a:ln>
            <a:effectLst>
              <a:outerShdw dist="68392" dir="1308085" algn="ctr" rotWithShape="0">
                <a:srgbClr val="CCECFF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512" y="192"/>
              <a:ext cx="292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Е</a:t>
              </a:r>
            </a:p>
          </p:txBody>
        </p:sp>
      </p:grpSp>
      <p:grpSp>
        <p:nvGrpSpPr>
          <p:cNvPr id="87049" name="Group 9"/>
          <p:cNvGrpSpPr>
            <a:grpSpLocks/>
          </p:cNvGrpSpPr>
          <p:nvPr/>
        </p:nvGrpSpPr>
        <p:grpSpPr bwMode="auto">
          <a:xfrm>
            <a:off x="6259513" y="76200"/>
            <a:ext cx="1371600" cy="1371600"/>
            <a:chOff x="3717" y="48"/>
            <a:chExt cx="864" cy="864"/>
          </a:xfrm>
        </p:grpSpPr>
        <p:sp>
          <p:nvSpPr>
            <p:cNvPr id="87050" name="AutoShape 10"/>
            <p:cNvSpPr>
              <a:spLocks noChangeArrowheads="1"/>
            </p:cNvSpPr>
            <p:nvPr/>
          </p:nvSpPr>
          <p:spPr bwMode="auto">
            <a:xfrm>
              <a:off x="3717" y="48"/>
              <a:ext cx="864" cy="864"/>
            </a:xfrm>
            <a:prstGeom prst="diamond">
              <a:avLst/>
            </a:prstGeom>
            <a:solidFill>
              <a:srgbClr val="990000"/>
            </a:solidFill>
            <a:ln w="9525">
              <a:solidFill>
                <a:srgbClr val="D4BA8A"/>
              </a:solidFill>
              <a:miter lim="800000"/>
              <a:headEnd/>
              <a:tailEnd/>
            </a:ln>
            <a:effectLst>
              <a:outerShdw dist="68392" dir="1308085" algn="ctr" rotWithShape="0">
                <a:srgbClr val="CCECFF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5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005" y="240"/>
              <a:ext cx="292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Ь</a:t>
              </a:r>
            </a:p>
          </p:txBody>
        </p:sp>
      </p:grpSp>
      <p:grpSp>
        <p:nvGrpSpPr>
          <p:cNvPr id="87052" name="Group 12"/>
          <p:cNvGrpSpPr>
            <a:grpSpLocks/>
          </p:cNvGrpSpPr>
          <p:nvPr/>
        </p:nvGrpSpPr>
        <p:grpSpPr bwMode="auto">
          <a:xfrm>
            <a:off x="5280025" y="76200"/>
            <a:ext cx="1371600" cy="1371600"/>
            <a:chOff x="3210" y="48"/>
            <a:chExt cx="864" cy="864"/>
          </a:xfrm>
        </p:grpSpPr>
        <p:sp>
          <p:nvSpPr>
            <p:cNvPr id="87053" name="AutoShape 13"/>
            <p:cNvSpPr>
              <a:spLocks noChangeArrowheads="1"/>
            </p:cNvSpPr>
            <p:nvPr/>
          </p:nvSpPr>
          <p:spPr bwMode="auto">
            <a:xfrm>
              <a:off x="3210" y="48"/>
              <a:ext cx="864" cy="864"/>
            </a:xfrm>
            <a:prstGeom prst="diamond">
              <a:avLst/>
            </a:prstGeom>
            <a:solidFill>
              <a:srgbClr val="990000"/>
            </a:solidFill>
            <a:ln w="9525">
              <a:solidFill>
                <a:srgbClr val="D4BA8A"/>
              </a:solidFill>
              <a:miter lim="800000"/>
              <a:headEnd/>
              <a:tailEnd/>
            </a:ln>
            <a:effectLst>
              <a:outerShdw dist="68392" dir="1308085" algn="ctr" rotWithShape="0">
                <a:srgbClr val="CCECFF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5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3498" y="240"/>
              <a:ext cx="292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В</a:t>
              </a:r>
            </a:p>
          </p:txBody>
        </p:sp>
      </p:grpSp>
      <p:grpSp>
        <p:nvGrpSpPr>
          <p:cNvPr id="87055" name="Group 15"/>
          <p:cNvGrpSpPr>
            <a:grpSpLocks/>
          </p:cNvGrpSpPr>
          <p:nvPr/>
        </p:nvGrpSpPr>
        <p:grpSpPr bwMode="auto">
          <a:xfrm>
            <a:off x="4300538" y="76200"/>
            <a:ext cx="1371600" cy="1371600"/>
            <a:chOff x="2702" y="48"/>
            <a:chExt cx="864" cy="864"/>
          </a:xfrm>
        </p:grpSpPr>
        <p:sp>
          <p:nvSpPr>
            <p:cNvPr id="87056" name="AutoShape 16"/>
            <p:cNvSpPr>
              <a:spLocks noChangeArrowheads="1"/>
            </p:cNvSpPr>
            <p:nvPr/>
          </p:nvSpPr>
          <p:spPr bwMode="auto">
            <a:xfrm>
              <a:off x="2702" y="48"/>
              <a:ext cx="864" cy="864"/>
            </a:xfrm>
            <a:prstGeom prst="diamond">
              <a:avLst/>
            </a:prstGeom>
            <a:solidFill>
              <a:srgbClr val="990000"/>
            </a:solidFill>
            <a:ln w="9525">
              <a:solidFill>
                <a:srgbClr val="D4BA8A"/>
              </a:solidFill>
              <a:miter lim="800000"/>
              <a:headEnd/>
              <a:tailEnd/>
            </a:ln>
            <a:effectLst>
              <a:outerShdw dist="68392" dir="1308085" algn="ctr" rotWithShape="0">
                <a:srgbClr val="CCECFF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5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990" y="240"/>
              <a:ext cx="292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О</a:t>
              </a:r>
            </a:p>
          </p:txBody>
        </p:sp>
      </p:grpSp>
      <p:grpSp>
        <p:nvGrpSpPr>
          <p:cNvPr id="87058" name="Group 18"/>
          <p:cNvGrpSpPr>
            <a:grpSpLocks/>
          </p:cNvGrpSpPr>
          <p:nvPr/>
        </p:nvGrpSpPr>
        <p:grpSpPr bwMode="auto">
          <a:xfrm>
            <a:off x="3321050" y="76200"/>
            <a:ext cx="1371600" cy="1371600"/>
            <a:chOff x="2195" y="48"/>
            <a:chExt cx="864" cy="864"/>
          </a:xfrm>
        </p:grpSpPr>
        <p:sp>
          <p:nvSpPr>
            <p:cNvPr id="87059" name="AutoShape 19"/>
            <p:cNvSpPr>
              <a:spLocks noChangeArrowheads="1"/>
            </p:cNvSpPr>
            <p:nvPr/>
          </p:nvSpPr>
          <p:spPr bwMode="auto">
            <a:xfrm>
              <a:off x="2195" y="48"/>
              <a:ext cx="864" cy="864"/>
            </a:xfrm>
            <a:prstGeom prst="diamond">
              <a:avLst/>
            </a:prstGeom>
            <a:solidFill>
              <a:srgbClr val="990000"/>
            </a:solidFill>
            <a:ln w="9525">
              <a:solidFill>
                <a:srgbClr val="D4BA8A"/>
              </a:solidFill>
              <a:miter lim="800000"/>
              <a:headEnd/>
              <a:tailEnd/>
            </a:ln>
            <a:effectLst>
              <a:outerShdw dist="68392" dir="1308085" algn="ctr" rotWithShape="0">
                <a:srgbClr val="CCECFF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6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483" y="240"/>
              <a:ext cx="292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Р</a:t>
              </a:r>
            </a:p>
          </p:txBody>
        </p:sp>
      </p:grpSp>
      <p:grpSp>
        <p:nvGrpSpPr>
          <p:cNvPr id="87061" name="Group 21"/>
          <p:cNvGrpSpPr>
            <a:grpSpLocks/>
          </p:cNvGrpSpPr>
          <p:nvPr/>
        </p:nvGrpSpPr>
        <p:grpSpPr bwMode="auto">
          <a:xfrm>
            <a:off x="2341563" y="76200"/>
            <a:ext cx="1371600" cy="1371600"/>
            <a:chOff x="1687" y="48"/>
            <a:chExt cx="864" cy="864"/>
          </a:xfrm>
        </p:grpSpPr>
        <p:sp>
          <p:nvSpPr>
            <p:cNvPr id="87062" name="AutoShape 22"/>
            <p:cNvSpPr>
              <a:spLocks noChangeArrowheads="1"/>
            </p:cNvSpPr>
            <p:nvPr/>
          </p:nvSpPr>
          <p:spPr bwMode="auto">
            <a:xfrm>
              <a:off x="1687" y="48"/>
              <a:ext cx="864" cy="864"/>
            </a:xfrm>
            <a:prstGeom prst="diamond">
              <a:avLst/>
            </a:prstGeom>
            <a:solidFill>
              <a:srgbClr val="990000"/>
            </a:solidFill>
            <a:ln w="9525">
              <a:solidFill>
                <a:srgbClr val="D4BA8A"/>
              </a:solidFill>
              <a:miter lim="800000"/>
              <a:headEnd/>
              <a:tailEnd/>
            </a:ln>
            <a:effectLst>
              <a:outerShdw dist="68392" dir="1308085" algn="ctr" rotWithShape="0">
                <a:srgbClr val="CCECFF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6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975" y="240"/>
              <a:ext cx="292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О</a:t>
              </a:r>
            </a:p>
          </p:txBody>
        </p:sp>
      </p:grpSp>
      <p:grpSp>
        <p:nvGrpSpPr>
          <p:cNvPr id="87064" name="Group 24"/>
          <p:cNvGrpSpPr>
            <a:grpSpLocks/>
          </p:cNvGrpSpPr>
          <p:nvPr/>
        </p:nvGrpSpPr>
        <p:grpSpPr bwMode="auto">
          <a:xfrm>
            <a:off x="1331913" y="0"/>
            <a:ext cx="1371600" cy="1371600"/>
            <a:chOff x="1200" y="0"/>
            <a:chExt cx="864" cy="864"/>
          </a:xfrm>
        </p:grpSpPr>
        <p:sp>
          <p:nvSpPr>
            <p:cNvPr id="87065" name="AutoShape 25"/>
            <p:cNvSpPr>
              <a:spLocks noChangeArrowheads="1"/>
            </p:cNvSpPr>
            <p:nvPr/>
          </p:nvSpPr>
          <p:spPr bwMode="auto">
            <a:xfrm>
              <a:off x="1200" y="0"/>
              <a:ext cx="864" cy="864"/>
            </a:xfrm>
            <a:prstGeom prst="diamond">
              <a:avLst/>
            </a:prstGeom>
            <a:solidFill>
              <a:srgbClr val="990000"/>
            </a:solidFill>
            <a:ln w="9525">
              <a:solidFill>
                <a:srgbClr val="D4BA8A"/>
              </a:solidFill>
              <a:miter lim="800000"/>
              <a:headEnd/>
              <a:tailEnd/>
            </a:ln>
            <a:effectLst>
              <a:outerShdw dist="68392" dir="1308085" algn="ctr" rotWithShape="0">
                <a:srgbClr val="CCECFF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66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488" y="192"/>
              <a:ext cx="292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Д</a:t>
              </a:r>
            </a:p>
          </p:txBody>
        </p:sp>
      </p:grpSp>
      <p:sp>
        <p:nvSpPr>
          <p:cNvPr id="87067" name="AutoShape 27"/>
          <p:cNvSpPr>
            <a:spLocks noChangeArrowheads="1"/>
          </p:cNvSpPr>
          <p:nvPr/>
        </p:nvSpPr>
        <p:spPr bwMode="auto">
          <a:xfrm>
            <a:off x="3863975" y="1524000"/>
            <a:ext cx="1490663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D4BA8A"/>
                </a:solidFill>
              </a:rPr>
              <a:t>это</a:t>
            </a:r>
          </a:p>
        </p:txBody>
      </p:sp>
      <p:sp>
        <p:nvSpPr>
          <p:cNvPr id="87068" name="WordArt 28"/>
          <p:cNvSpPr>
            <a:spLocks noChangeArrowheads="1" noChangeShapeType="1" noTextEdit="1"/>
          </p:cNvSpPr>
          <p:nvPr/>
        </p:nvSpPr>
        <p:spPr bwMode="auto">
          <a:xfrm>
            <a:off x="685800" y="2286000"/>
            <a:ext cx="7924800" cy="61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D4BA8A"/>
                </a:solidFill>
                <a:latin typeface="Impact"/>
              </a:rPr>
              <a:t>ПОЛНОЕ БЛАГОПОЛУЧИЕ</a:t>
            </a:r>
          </a:p>
        </p:txBody>
      </p:sp>
      <p:sp>
        <p:nvSpPr>
          <p:cNvPr id="87069" name="AutoShape 29"/>
          <p:cNvSpPr>
            <a:spLocks noChangeArrowheads="1"/>
          </p:cNvSpPr>
          <p:nvPr/>
        </p:nvSpPr>
        <p:spPr bwMode="auto">
          <a:xfrm>
            <a:off x="838200" y="3124200"/>
            <a:ext cx="3028950" cy="642938"/>
          </a:xfrm>
          <a:prstGeom prst="roundRect">
            <a:avLst>
              <a:gd name="adj" fmla="val 16667"/>
            </a:avLst>
          </a:pr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CCFFFF"/>
                </a:solidFill>
                <a:latin typeface="Arial" charset="0"/>
              </a:rPr>
              <a:t>физическое</a:t>
            </a:r>
          </a:p>
        </p:txBody>
      </p:sp>
      <p:sp>
        <p:nvSpPr>
          <p:cNvPr id="87070" name="AutoShape 30"/>
          <p:cNvSpPr>
            <a:spLocks noChangeArrowheads="1"/>
          </p:cNvSpPr>
          <p:nvPr/>
        </p:nvSpPr>
        <p:spPr bwMode="auto">
          <a:xfrm>
            <a:off x="3171825" y="3924300"/>
            <a:ext cx="3028950" cy="642938"/>
          </a:xfrm>
          <a:prstGeom prst="roundRect">
            <a:avLst>
              <a:gd name="adj" fmla="val 16667"/>
            </a:avLst>
          </a:pr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CCFFFF"/>
                </a:solidFill>
                <a:latin typeface="Arial" charset="0"/>
              </a:rPr>
              <a:t>душевное</a:t>
            </a:r>
          </a:p>
        </p:txBody>
      </p:sp>
      <p:sp>
        <p:nvSpPr>
          <p:cNvPr id="87071" name="AutoShape 31"/>
          <p:cNvSpPr>
            <a:spLocks noChangeArrowheads="1"/>
          </p:cNvSpPr>
          <p:nvPr/>
        </p:nvSpPr>
        <p:spPr bwMode="auto">
          <a:xfrm>
            <a:off x="5686425" y="4724400"/>
            <a:ext cx="3028950" cy="642938"/>
          </a:xfrm>
          <a:prstGeom prst="roundRect">
            <a:avLst>
              <a:gd name="adj" fmla="val 16667"/>
            </a:avLst>
          </a:pr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CCFFFF"/>
                </a:solidFill>
                <a:latin typeface="Arial" charset="0"/>
              </a:rPr>
              <a:t>социальное</a:t>
            </a:r>
          </a:p>
        </p:txBody>
      </p:sp>
      <p:sp>
        <p:nvSpPr>
          <p:cNvPr id="87072" name="AutoShape 32"/>
          <p:cNvSpPr>
            <a:spLocks noChangeArrowheads="1"/>
          </p:cNvSpPr>
          <p:nvPr/>
        </p:nvSpPr>
        <p:spPr bwMode="auto">
          <a:xfrm>
            <a:off x="1371600" y="5562600"/>
            <a:ext cx="6324600" cy="1041400"/>
          </a:xfrm>
          <a:prstGeom prst="roundRect">
            <a:avLst>
              <a:gd name="adj" fmla="val 16667"/>
            </a:avLst>
          </a:prstGeom>
          <a:solidFill>
            <a:srgbClr val="D4BA8A"/>
          </a:soli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003399"/>
                </a:solidFill>
              </a:rPr>
              <a:t>а не только отсутствие болезней или физических дефектов</a:t>
            </a:r>
          </a:p>
        </p:txBody>
      </p:sp>
      <p:grpSp>
        <p:nvGrpSpPr>
          <p:cNvPr id="87073" name="Group 33"/>
          <p:cNvGrpSpPr>
            <a:grpSpLocks/>
          </p:cNvGrpSpPr>
          <p:nvPr/>
        </p:nvGrpSpPr>
        <p:grpSpPr bwMode="auto">
          <a:xfrm>
            <a:off x="381000" y="76200"/>
            <a:ext cx="1371600" cy="1371600"/>
            <a:chOff x="672" y="48"/>
            <a:chExt cx="864" cy="864"/>
          </a:xfrm>
        </p:grpSpPr>
        <p:sp>
          <p:nvSpPr>
            <p:cNvPr id="87074" name="AutoShape 34"/>
            <p:cNvSpPr>
              <a:spLocks noChangeArrowheads="1"/>
            </p:cNvSpPr>
            <p:nvPr/>
          </p:nvSpPr>
          <p:spPr bwMode="auto">
            <a:xfrm>
              <a:off x="672" y="48"/>
              <a:ext cx="864" cy="864"/>
            </a:xfrm>
            <a:prstGeom prst="diamond">
              <a:avLst/>
            </a:prstGeom>
            <a:solidFill>
              <a:srgbClr val="990000"/>
            </a:solidFill>
            <a:ln w="9525">
              <a:solidFill>
                <a:srgbClr val="D4BA8A"/>
              </a:solidFill>
              <a:miter lim="800000"/>
              <a:headEnd/>
              <a:tailEnd/>
            </a:ln>
            <a:effectLst>
              <a:outerShdw dist="68392" dir="1308085" algn="ctr" rotWithShape="0">
                <a:srgbClr val="CCECFF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7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960" y="240"/>
              <a:ext cx="292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З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UpRibbonSharp"/>
          <p:cNvSpPr>
            <a:spLocks noEditPoints="1" noChangeArrowheads="1"/>
          </p:cNvSpPr>
          <p:nvPr/>
        </p:nvSpPr>
        <p:spPr bwMode="auto">
          <a:xfrm>
            <a:off x="395288" y="476250"/>
            <a:ext cx="8569325" cy="5329238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/>
            <a:r>
              <a:rPr lang="ru-RU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Здоровье</a:t>
            </a:r>
          </a:p>
          <a:p>
            <a:pPr algn="ctr" eaLnBrk="1" hangingPunct="1"/>
            <a:r>
              <a:rPr lang="ru-RU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созидающая деятельность педагога</a:t>
            </a:r>
            <a:r>
              <a:rPr 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/>
            <a:r>
              <a:rPr 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обеспечивает возможность сохранить и укрепить как здоровье учащихся, так и свое собственное здоровье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рудбекия2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91139" name="Oval 3"/>
          <p:cNvSpPr>
            <a:spLocks noChangeArrowheads="1"/>
          </p:cNvSpPr>
          <p:nvPr/>
        </p:nvSpPr>
        <p:spPr bwMode="auto">
          <a:xfrm>
            <a:off x="323850" y="5445125"/>
            <a:ext cx="3024188" cy="1412875"/>
          </a:xfrm>
          <a:prstGeom prst="ellipse">
            <a:avLst/>
          </a:prstGeom>
          <a:solidFill>
            <a:schemeClr val="accent1"/>
          </a:solidFill>
          <a:ln w="114300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Подготовила: учитель технологии</a:t>
            </a:r>
          </a:p>
          <a:p>
            <a:pPr algn="ctr"/>
            <a:r>
              <a:rPr lang="ru-RU" sz="1600"/>
              <a:t>Емельянова Елена Викторовна</a:t>
            </a:r>
          </a:p>
        </p:txBody>
      </p:sp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>
            <a:off x="533400" y="1447800"/>
            <a:ext cx="7924800" cy="3505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769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CC6600"/>
                    </a:gs>
                    <a:gs pos="100000">
                      <a:srgbClr val="CC66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Здоровья и удачи Вам</a:t>
            </a:r>
          </a:p>
          <a:p>
            <a:pPr algn="ctr"/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CC6600"/>
                    </a:gs>
                    <a:gs pos="100000">
                      <a:srgbClr val="CC66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 и нашим ученикам!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1066800" y="2133600"/>
            <a:ext cx="7608888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normalizeH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>
                        <a:alpha val="25000"/>
                      </a:srgbClr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2"/>
                  </a:outerShdw>
                </a:effectLst>
                <a:latin typeface="Impact"/>
              </a:rPr>
              <a:t>Будьте   здоровы   и   счастливы!</a:t>
            </a:r>
          </a:p>
          <a:p>
            <a:pPr algn="ctr"/>
            <a:endParaRPr lang="ru-RU" sz="3600" kern="10" normalizeH="1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>
                      <a:alpha val="25000"/>
                    </a:srgbClr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chemeClr val="tx2"/>
                </a:outerShdw>
              </a:effectLst>
              <a:latin typeface="Impact"/>
            </a:endParaRPr>
          </a:p>
          <a:p>
            <a:pPr algn="ctr"/>
            <a:endParaRPr lang="ru-RU" sz="3600" kern="10" normalizeH="1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>
                      <a:alpha val="25000"/>
                    </a:srgbClr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chemeClr val="tx2"/>
                </a:outerShdw>
              </a:effectLst>
              <a:latin typeface="Impact"/>
            </a:endParaRPr>
          </a:p>
          <a:p>
            <a:pPr algn="ctr"/>
            <a:endParaRPr lang="ru-RU" sz="3600" kern="10" normalizeH="1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>
                      <a:alpha val="25000"/>
                    </a:srgbClr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chemeClr val="tx2"/>
                </a:outerShdw>
              </a:effectLst>
              <a:latin typeface="Impact"/>
            </a:endParaRPr>
          </a:p>
          <a:p>
            <a:pPr algn="ctr"/>
            <a:endParaRPr lang="ru-RU" sz="3600" kern="10" normalizeH="1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>
                      <a:alpha val="25000"/>
                    </a:srgbClr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chemeClr val="tx2"/>
                </a:outerShdw>
              </a:effectLst>
              <a:latin typeface="Impact"/>
            </a:endParaRPr>
          </a:p>
          <a:p>
            <a:pPr algn="ctr"/>
            <a:endParaRPr lang="ru-RU" sz="3600" kern="10" normalizeH="1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>
                      <a:alpha val="25000"/>
                    </a:srgbClr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chemeClr val="tx2"/>
                </a:outerShdw>
              </a:effectLst>
              <a:latin typeface="Impact"/>
            </a:endParaRPr>
          </a:p>
          <a:p>
            <a:pPr algn="ctr"/>
            <a:endParaRPr lang="ru-RU" sz="3600" kern="10" normalizeH="1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>
                      <a:alpha val="25000"/>
                    </a:srgbClr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chemeClr val="tx2"/>
                </a:outerShdw>
              </a:effectLst>
              <a:latin typeface="Impact"/>
            </a:endParaRPr>
          </a:p>
          <a:p>
            <a:pPr algn="ctr"/>
            <a:r>
              <a:rPr lang="ru-RU" sz="3600" kern="10" normalizeH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>
                        <a:alpha val="25000"/>
                      </a:srgbClr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2"/>
                  </a:outerShdw>
                </a:effectLst>
                <a:latin typeface="Impact"/>
              </a:rPr>
              <a:t>Подготовила учитель технологии Емельянова Елена Викторовна 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04800" y="304800"/>
          <a:ext cx="893763" cy="5753100"/>
        </p:xfrm>
        <a:graphic>
          <a:graphicData uri="http://schemas.openxmlformats.org/presentationml/2006/ole">
            <p:oleObj spid="_x0000_s28675" name="Clip" r:id="rId3" imgW="432720" imgH="2781360" progId="MS_ClipArt_Gallery.2">
              <p:embed/>
            </p:oleObj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CCECFF">
                <a:gamma/>
                <a:shade val="46275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1476375" y="404813"/>
            <a:ext cx="6454775" cy="3857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D9">
                  <a:gamma/>
                  <a:shade val="84706"/>
                  <a:invGamma/>
                </a:srgbClr>
              </a:gs>
              <a:gs pos="50000">
                <a:srgbClr val="FFFFD9"/>
              </a:gs>
              <a:gs pos="100000">
                <a:srgbClr val="FFFFD9">
                  <a:gamma/>
                  <a:shade val="84706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99190" dir="3011666" algn="ctr" rotWithShape="0">
              <a:srgbClr val="24A293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b="1" i="1"/>
              <a:t>Состояние здоровья педагогов</a:t>
            </a: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07950" y="1268413"/>
          <a:ext cx="4535488" cy="3960812"/>
        </p:xfrm>
        <a:graphic>
          <a:graphicData uri="http://schemas.openxmlformats.org/presentationml/2006/ole">
            <p:oleObj spid="_x0000_s29703" name="Диаграмма" r:id="rId3" imgW="5913046" imgH="3596503" progId="MSGraph.Chart.8">
              <p:embed followColorScheme="full"/>
            </p:oleObj>
          </a:graphicData>
        </a:graphic>
      </p:graphicFrame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176213" y="5730875"/>
            <a:ext cx="4376737" cy="644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D9">
                  <a:gamma/>
                  <a:shade val="84706"/>
                  <a:invGamma/>
                </a:srgbClr>
              </a:gs>
              <a:gs pos="50000">
                <a:srgbClr val="FFFFD9"/>
              </a:gs>
              <a:gs pos="100000">
                <a:srgbClr val="FFFFD9">
                  <a:gamma/>
                  <a:shade val="84706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99190" dir="3011666" algn="ctr" rotWithShape="0">
              <a:srgbClr val="24A293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b="1" i="1"/>
              <a:t>Наличие у педагогов хронических болезней (Санкт-Петербург, исследование 20</a:t>
            </a:r>
            <a:r>
              <a:rPr lang="en-US" sz="1600" b="1" i="1"/>
              <a:t>10</a:t>
            </a:r>
            <a:r>
              <a:rPr lang="ru-RU" sz="1600" b="1" i="1"/>
              <a:t>г.) </a:t>
            </a:r>
          </a:p>
        </p:txBody>
      </p:sp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4356100" y="836613"/>
          <a:ext cx="4608513" cy="4813300"/>
        </p:xfrm>
        <a:graphic>
          <a:graphicData uri="http://schemas.openxmlformats.org/presentationml/2006/ole">
            <p:oleObj spid="_x0000_s29707" name="Диаграмма" r:id="rId4" imgW="5913046" imgH="3596503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9703" grpId="0"/>
      <p:bldP spid="29706" grpId="0" animBg="1"/>
      <p:bldOleChart spid="297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25000">
              <a:srgbClr val="9CB86E"/>
            </a:gs>
            <a:gs pos="50000">
              <a:srgbClr val="DDEBCF"/>
            </a:gs>
            <a:gs pos="75000">
              <a:srgbClr val="9CB86E"/>
            </a:gs>
            <a:gs pos="100000">
              <a:srgbClr val="156B13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07975" y="379413"/>
            <a:ext cx="4578350" cy="1079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5400000" scaled="1"/>
          </a:gradFill>
          <a:ln w="38100">
            <a:pattFill prst="sphere">
              <a:fgClr>
                <a:srgbClr val="663300"/>
              </a:fgClr>
              <a:bgClr>
                <a:srgbClr val="FF0000"/>
              </a:bgClr>
            </a:pattFill>
            <a:round/>
            <a:headEnd/>
            <a:tailEnd/>
          </a:ln>
          <a:effectLst>
            <a:outerShdw dist="107763" dir="18900000" algn="ctr" rotWithShape="0">
              <a:srgbClr val="FFCC99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Факторы риска педагогического труда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219700" y="1989138"/>
            <a:ext cx="3714750" cy="4016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FFCC99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b="1"/>
              <a:t>  Физическая перегрузка 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219700" y="1292225"/>
            <a:ext cx="3714750" cy="4016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FFCC99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b="1"/>
              <a:t> Жесткий характер труда 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233988" y="333375"/>
            <a:ext cx="3681412" cy="704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FFCC99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b="1"/>
              <a:t>  Сложная модель деятельности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219700" y="2924175"/>
            <a:ext cx="3729038" cy="4016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FFCC99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b="1"/>
              <a:t>  Эмоциональная перегрузка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219700" y="3644900"/>
            <a:ext cx="3738563" cy="4016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FFCC99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b="1"/>
              <a:t>  Коммуникативная перегрузка</a:t>
            </a:r>
          </a:p>
        </p:txBody>
      </p:sp>
      <p:sp>
        <p:nvSpPr>
          <p:cNvPr id="5120" name="AutoShape 0"/>
          <p:cNvSpPr>
            <a:spLocks noChangeArrowheads="1"/>
          </p:cNvSpPr>
          <p:nvPr/>
        </p:nvSpPr>
        <p:spPr bwMode="auto">
          <a:xfrm>
            <a:off x="5076825" y="4551363"/>
            <a:ext cx="3897313" cy="10112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FFCC99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b="1"/>
              <a:t>  Низкая социально-экономическая защищенность и престиж профессии</a:t>
            </a:r>
          </a:p>
        </p:txBody>
      </p:sp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5148263" y="5805488"/>
            <a:ext cx="3810000" cy="4016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FFCC99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b="1"/>
              <a:t> Плохие условия труда</a:t>
            </a:r>
          </a:p>
        </p:txBody>
      </p:sp>
      <p:pic>
        <p:nvPicPr>
          <p:cNvPr id="70657" name="Picture 1" descr="BD0596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716338"/>
            <a:ext cx="2070100" cy="28194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-612775" y="1484313"/>
            <a:ext cx="6046788" cy="2736850"/>
            <a:chOff x="2448" y="1296"/>
            <a:chExt cx="3504" cy="1796"/>
          </a:xfrm>
        </p:grpSpPr>
        <p:sp>
          <p:nvSpPr>
            <p:cNvPr id="2" name="AutoShape 4"/>
            <p:cNvSpPr>
              <a:spLocks noChangeArrowheads="1"/>
            </p:cNvSpPr>
            <p:nvPr/>
          </p:nvSpPr>
          <p:spPr bwMode="auto">
            <a:xfrm rot="36758">
              <a:off x="2448" y="1296"/>
              <a:ext cx="1920" cy="1796"/>
            </a:xfrm>
            <a:prstGeom prst="lightningBol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928" y="1488"/>
              <a:ext cx="3024" cy="7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4400" b="1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профессиогенный </a:t>
              </a:r>
            </a:p>
            <a:p>
              <a:pPr algn="ctr"/>
              <a:r>
                <a:rPr lang="ru-RU" sz="4400" b="1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стресс</a:t>
              </a: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0" grpId="0" animBg="1"/>
      <p:bldP spid="51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 flipH="1">
            <a:off x="7239000" y="228600"/>
            <a:ext cx="1577975" cy="1873250"/>
            <a:chOff x="144" y="202"/>
            <a:chExt cx="994" cy="1180"/>
          </a:xfrm>
        </p:grpSpPr>
        <p:sp>
          <p:nvSpPr>
            <p:cNvPr id="34819" name="Freeform 3"/>
            <p:cNvSpPr>
              <a:spLocks/>
            </p:cNvSpPr>
            <p:nvPr/>
          </p:nvSpPr>
          <p:spPr bwMode="auto">
            <a:xfrm>
              <a:off x="144" y="202"/>
              <a:ext cx="992" cy="1180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450" y="45"/>
                </a:cxn>
                <a:cxn ang="0">
                  <a:pos x="716" y="0"/>
                </a:cxn>
                <a:cxn ang="0">
                  <a:pos x="954" y="32"/>
                </a:cxn>
                <a:cxn ang="0">
                  <a:pos x="1130" y="32"/>
                </a:cxn>
                <a:cxn ang="0">
                  <a:pos x="1413" y="32"/>
                </a:cxn>
                <a:cxn ang="0">
                  <a:pos x="1605" y="26"/>
                </a:cxn>
                <a:cxn ang="0">
                  <a:pos x="1853" y="7"/>
                </a:cxn>
                <a:cxn ang="0">
                  <a:pos x="1983" y="22"/>
                </a:cxn>
                <a:cxn ang="0">
                  <a:pos x="1963" y="187"/>
                </a:cxn>
                <a:cxn ang="0">
                  <a:pos x="1968" y="485"/>
                </a:cxn>
                <a:cxn ang="0">
                  <a:pos x="1978" y="835"/>
                </a:cxn>
                <a:cxn ang="0">
                  <a:pos x="1914" y="1279"/>
                </a:cxn>
                <a:cxn ang="0">
                  <a:pos x="1983" y="1551"/>
                </a:cxn>
                <a:cxn ang="0">
                  <a:pos x="1983" y="1934"/>
                </a:cxn>
                <a:cxn ang="0">
                  <a:pos x="1968" y="2338"/>
                </a:cxn>
                <a:cxn ang="0">
                  <a:pos x="1730" y="2358"/>
                </a:cxn>
                <a:cxn ang="0">
                  <a:pos x="1243" y="2358"/>
                </a:cxn>
                <a:cxn ang="0">
                  <a:pos x="591" y="2353"/>
                </a:cxn>
                <a:cxn ang="0">
                  <a:pos x="176" y="2334"/>
                </a:cxn>
                <a:cxn ang="0">
                  <a:pos x="47" y="2319"/>
                </a:cxn>
                <a:cxn ang="0">
                  <a:pos x="0" y="2267"/>
                </a:cxn>
                <a:cxn ang="0">
                  <a:pos x="78" y="1794"/>
                </a:cxn>
                <a:cxn ang="0">
                  <a:pos x="35" y="1146"/>
                </a:cxn>
                <a:cxn ang="0">
                  <a:pos x="35" y="522"/>
                </a:cxn>
                <a:cxn ang="0">
                  <a:pos x="35" y="26"/>
                </a:cxn>
                <a:cxn ang="0">
                  <a:pos x="35" y="26"/>
                </a:cxn>
              </a:cxnLst>
              <a:rect l="0" t="0" r="r" b="b"/>
              <a:pathLst>
                <a:path w="1983" h="2358">
                  <a:moveTo>
                    <a:pt x="35" y="26"/>
                  </a:moveTo>
                  <a:lnTo>
                    <a:pt x="450" y="45"/>
                  </a:lnTo>
                  <a:lnTo>
                    <a:pt x="716" y="0"/>
                  </a:lnTo>
                  <a:lnTo>
                    <a:pt x="954" y="32"/>
                  </a:lnTo>
                  <a:lnTo>
                    <a:pt x="1130" y="32"/>
                  </a:lnTo>
                  <a:lnTo>
                    <a:pt x="1413" y="32"/>
                  </a:lnTo>
                  <a:lnTo>
                    <a:pt x="1605" y="26"/>
                  </a:lnTo>
                  <a:lnTo>
                    <a:pt x="1853" y="7"/>
                  </a:lnTo>
                  <a:lnTo>
                    <a:pt x="1983" y="22"/>
                  </a:lnTo>
                  <a:lnTo>
                    <a:pt x="1963" y="187"/>
                  </a:lnTo>
                  <a:lnTo>
                    <a:pt x="1968" y="485"/>
                  </a:lnTo>
                  <a:lnTo>
                    <a:pt x="1978" y="835"/>
                  </a:lnTo>
                  <a:lnTo>
                    <a:pt x="1914" y="1279"/>
                  </a:lnTo>
                  <a:lnTo>
                    <a:pt x="1983" y="1551"/>
                  </a:lnTo>
                  <a:lnTo>
                    <a:pt x="1983" y="1934"/>
                  </a:lnTo>
                  <a:lnTo>
                    <a:pt x="1968" y="2338"/>
                  </a:lnTo>
                  <a:lnTo>
                    <a:pt x="1730" y="2358"/>
                  </a:lnTo>
                  <a:lnTo>
                    <a:pt x="1243" y="2358"/>
                  </a:lnTo>
                  <a:lnTo>
                    <a:pt x="591" y="2353"/>
                  </a:lnTo>
                  <a:lnTo>
                    <a:pt x="176" y="2334"/>
                  </a:lnTo>
                  <a:lnTo>
                    <a:pt x="47" y="2319"/>
                  </a:lnTo>
                  <a:lnTo>
                    <a:pt x="0" y="2267"/>
                  </a:lnTo>
                  <a:lnTo>
                    <a:pt x="78" y="1794"/>
                  </a:lnTo>
                  <a:lnTo>
                    <a:pt x="35" y="1146"/>
                  </a:lnTo>
                  <a:lnTo>
                    <a:pt x="35" y="522"/>
                  </a:lnTo>
                  <a:lnTo>
                    <a:pt x="35" y="26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7DAB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auto">
            <a:xfrm>
              <a:off x="205" y="770"/>
              <a:ext cx="865" cy="383"/>
            </a:xfrm>
            <a:custGeom>
              <a:avLst/>
              <a:gdLst/>
              <a:ahLst/>
              <a:cxnLst>
                <a:cxn ang="0">
                  <a:pos x="108" y="210"/>
                </a:cxn>
                <a:cxn ang="0">
                  <a:pos x="444" y="258"/>
                </a:cxn>
                <a:cxn ang="0">
                  <a:pos x="434" y="143"/>
                </a:cxn>
                <a:cxn ang="0">
                  <a:pos x="444" y="54"/>
                </a:cxn>
                <a:cxn ang="0">
                  <a:pos x="577" y="27"/>
                </a:cxn>
                <a:cxn ang="0">
                  <a:pos x="659" y="0"/>
                </a:cxn>
                <a:cxn ang="0">
                  <a:pos x="833" y="29"/>
                </a:cxn>
                <a:cxn ang="0">
                  <a:pos x="991" y="29"/>
                </a:cxn>
                <a:cxn ang="0">
                  <a:pos x="1136" y="44"/>
                </a:cxn>
                <a:cxn ang="0">
                  <a:pos x="1215" y="54"/>
                </a:cxn>
                <a:cxn ang="0">
                  <a:pos x="1387" y="63"/>
                </a:cxn>
                <a:cxn ang="0">
                  <a:pos x="1527" y="73"/>
                </a:cxn>
                <a:cxn ang="0">
                  <a:pos x="1673" y="106"/>
                </a:cxn>
                <a:cxn ang="0">
                  <a:pos x="1696" y="228"/>
                </a:cxn>
                <a:cxn ang="0">
                  <a:pos x="1732" y="322"/>
                </a:cxn>
                <a:cxn ang="0">
                  <a:pos x="1732" y="482"/>
                </a:cxn>
                <a:cxn ang="0">
                  <a:pos x="1711" y="566"/>
                </a:cxn>
                <a:cxn ang="0">
                  <a:pos x="1599" y="591"/>
                </a:cxn>
                <a:cxn ang="0">
                  <a:pos x="1405" y="654"/>
                </a:cxn>
                <a:cxn ang="0">
                  <a:pos x="1155" y="673"/>
                </a:cxn>
                <a:cxn ang="0">
                  <a:pos x="994" y="708"/>
                </a:cxn>
                <a:cxn ang="0">
                  <a:pos x="761" y="764"/>
                </a:cxn>
                <a:cxn ang="0">
                  <a:pos x="562" y="764"/>
                </a:cxn>
                <a:cxn ang="0">
                  <a:pos x="238" y="731"/>
                </a:cxn>
                <a:cxn ang="0">
                  <a:pos x="223" y="536"/>
                </a:cxn>
                <a:cxn ang="0">
                  <a:pos x="113" y="478"/>
                </a:cxn>
                <a:cxn ang="0">
                  <a:pos x="119" y="379"/>
                </a:cxn>
                <a:cxn ang="0">
                  <a:pos x="156" y="316"/>
                </a:cxn>
                <a:cxn ang="0">
                  <a:pos x="0" y="302"/>
                </a:cxn>
                <a:cxn ang="0">
                  <a:pos x="108" y="210"/>
                </a:cxn>
                <a:cxn ang="0">
                  <a:pos x="108" y="210"/>
                </a:cxn>
              </a:cxnLst>
              <a:rect l="0" t="0" r="r" b="b"/>
              <a:pathLst>
                <a:path w="1732" h="764">
                  <a:moveTo>
                    <a:pt x="108" y="210"/>
                  </a:moveTo>
                  <a:lnTo>
                    <a:pt x="444" y="258"/>
                  </a:lnTo>
                  <a:lnTo>
                    <a:pt x="434" y="143"/>
                  </a:lnTo>
                  <a:lnTo>
                    <a:pt x="444" y="54"/>
                  </a:lnTo>
                  <a:lnTo>
                    <a:pt x="577" y="27"/>
                  </a:lnTo>
                  <a:lnTo>
                    <a:pt x="659" y="0"/>
                  </a:lnTo>
                  <a:lnTo>
                    <a:pt x="833" y="29"/>
                  </a:lnTo>
                  <a:lnTo>
                    <a:pt x="991" y="29"/>
                  </a:lnTo>
                  <a:lnTo>
                    <a:pt x="1136" y="44"/>
                  </a:lnTo>
                  <a:lnTo>
                    <a:pt x="1215" y="54"/>
                  </a:lnTo>
                  <a:lnTo>
                    <a:pt x="1387" y="63"/>
                  </a:lnTo>
                  <a:lnTo>
                    <a:pt x="1527" y="73"/>
                  </a:lnTo>
                  <a:lnTo>
                    <a:pt x="1673" y="106"/>
                  </a:lnTo>
                  <a:lnTo>
                    <a:pt x="1696" y="228"/>
                  </a:lnTo>
                  <a:lnTo>
                    <a:pt x="1732" y="322"/>
                  </a:lnTo>
                  <a:lnTo>
                    <a:pt x="1732" y="482"/>
                  </a:lnTo>
                  <a:lnTo>
                    <a:pt x="1711" y="566"/>
                  </a:lnTo>
                  <a:lnTo>
                    <a:pt x="1599" y="591"/>
                  </a:lnTo>
                  <a:lnTo>
                    <a:pt x="1405" y="654"/>
                  </a:lnTo>
                  <a:lnTo>
                    <a:pt x="1155" y="673"/>
                  </a:lnTo>
                  <a:lnTo>
                    <a:pt x="994" y="708"/>
                  </a:lnTo>
                  <a:lnTo>
                    <a:pt x="761" y="764"/>
                  </a:lnTo>
                  <a:lnTo>
                    <a:pt x="562" y="764"/>
                  </a:lnTo>
                  <a:lnTo>
                    <a:pt x="238" y="731"/>
                  </a:lnTo>
                  <a:lnTo>
                    <a:pt x="223" y="536"/>
                  </a:lnTo>
                  <a:lnTo>
                    <a:pt x="113" y="478"/>
                  </a:lnTo>
                  <a:lnTo>
                    <a:pt x="119" y="379"/>
                  </a:lnTo>
                  <a:lnTo>
                    <a:pt x="156" y="316"/>
                  </a:lnTo>
                  <a:lnTo>
                    <a:pt x="0" y="302"/>
                  </a:lnTo>
                  <a:lnTo>
                    <a:pt x="108" y="210"/>
                  </a:lnTo>
                  <a:lnTo>
                    <a:pt x="108" y="21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auto">
            <a:xfrm>
              <a:off x="197" y="297"/>
              <a:ext cx="863" cy="276"/>
            </a:xfrm>
            <a:custGeom>
              <a:avLst/>
              <a:gdLst/>
              <a:ahLst/>
              <a:cxnLst>
                <a:cxn ang="0">
                  <a:pos x="95" y="48"/>
                </a:cxn>
                <a:cxn ang="0">
                  <a:pos x="40" y="75"/>
                </a:cxn>
                <a:cxn ang="0">
                  <a:pos x="0" y="136"/>
                </a:cxn>
                <a:cxn ang="0">
                  <a:pos x="23" y="182"/>
                </a:cxn>
                <a:cxn ang="0">
                  <a:pos x="23" y="256"/>
                </a:cxn>
                <a:cxn ang="0">
                  <a:pos x="22" y="308"/>
                </a:cxn>
                <a:cxn ang="0">
                  <a:pos x="82" y="329"/>
                </a:cxn>
                <a:cxn ang="0">
                  <a:pos x="146" y="392"/>
                </a:cxn>
                <a:cxn ang="0">
                  <a:pos x="256" y="415"/>
                </a:cxn>
                <a:cxn ang="0">
                  <a:pos x="368" y="427"/>
                </a:cxn>
                <a:cxn ang="0">
                  <a:pos x="475" y="444"/>
                </a:cxn>
                <a:cxn ang="0">
                  <a:pos x="561" y="450"/>
                </a:cxn>
                <a:cxn ang="0">
                  <a:pos x="697" y="461"/>
                </a:cxn>
                <a:cxn ang="0">
                  <a:pos x="822" y="482"/>
                </a:cxn>
                <a:cxn ang="0">
                  <a:pos x="981" y="519"/>
                </a:cxn>
                <a:cxn ang="0">
                  <a:pos x="1124" y="549"/>
                </a:cxn>
                <a:cxn ang="0">
                  <a:pos x="1307" y="553"/>
                </a:cxn>
                <a:cxn ang="0">
                  <a:pos x="1504" y="553"/>
                </a:cxn>
                <a:cxn ang="0">
                  <a:pos x="1606" y="513"/>
                </a:cxn>
                <a:cxn ang="0">
                  <a:pos x="1688" y="488"/>
                </a:cxn>
                <a:cxn ang="0">
                  <a:pos x="1726" y="402"/>
                </a:cxn>
                <a:cxn ang="0">
                  <a:pos x="1724" y="329"/>
                </a:cxn>
                <a:cxn ang="0">
                  <a:pos x="1578" y="251"/>
                </a:cxn>
                <a:cxn ang="0">
                  <a:pos x="1425" y="209"/>
                </a:cxn>
                <a:cxn ang="0">
                  <a:pos x="1248" y="176"/>
                </a:cxn>
                <a:cxn ang="0">
                  <a:pos x="1248" y="96"/>
                </a:cxn>
                <a:cxn ang="0">
                  <a:pos x="1091" y="54"/>
                </a:cxn>
                <a:cxn ang="0">
                  <a:pos x="968" y="59"/>
                </a:cxn>
                <a:cxn ang="0">
                  <a:pos x="874" y="84"/>
                </a:cxn>
                <a:cxn ang="0">
                  <a:pos x="718" y="84"/>
                </a:cxn>
                <a:cxn ang="0">
                  <a:pos x="469" y="71"/>
                </a:cxn>
                <a:cxn ang="0">
                  <a:pos x="285" y="0"/>
                </a:cxn>
                <a:cxn ang="0">
                  <a:pos x="156" y="40"/>
                </a:cxn>
                <a:cxn ang="0">
                  <a:pos x="95" y="48"/>
                </a:cxn>
                <a:cxn ang="0">
                  <a:pos x="95" y="48"/>
                </a:cxn>
              </a:cxnLst>
              <a:rect l="0" t="0" r="r" b="b"/>
              <a:pathLst>
                <a:path w="1726" h="553">
                  <a:moveTo>
                    <a:pt x="95" y="48"/>
                  </a:moveTo>
                  <a:lnTo>
                    <a:pt x="40" y="75"/>
                  </a:lnTo>
                  <a:lnTo>
                    <a:pt x="0" y="136"/>
                  </a:lnTo>
                  <a:lnTo>
                    <a:pt x="23" y="182"/>
                  </a:lnTo>
                  <a:lnTo>
                    <a:pt x="23" y="256"/>
                  </a:lnTo>
                  <a:lnTo>
                    <a:pt x="22" y="308"/>
                  </a:lnTo>
                  <a:lnTo>
                    <a:pt x="82" y="329"/>
                  </a:lnTo>
                  <a:lnTo>
                    <a:pt x="146" y="392"/>
                  </a:lnTo>
                  <a:lnTo>
                    <a:pt x="256" y="415"/>
                  </a:lnTo>
                  <a:lnTo>
                    <a:pt x="368" y="427"/>
                  </a:lnTo>
                  <a:lnTo>
                    <a:pt x="475" y="444"/>
                  </a:lnTo>
                  <a:lnTo>
                    <a:pt x="561" y="450"/>
                  </a:lnTo>
                  <a:lnTo>
                    <a:pt x="697" y="461"/>
                  </a:lnTo>
                  <a:lnTo>
                    <a:pt x="822" y="482"/>
                  </a:lnTo>
                  <a:lnTo>
                    <a:pt x="981" y="519"/>
                  </a:lnTo>
                  <a:lnTo>
                    <a:pt x="1124" y="549"/>
                  </a:lnTo>
                  <a:lnTo>
                    <a:pt x="1307" y="553"/>
                  </a:lnTo>
                  <a:lnTo>
                    <a:pt x="1504" y="553"/>
                  </a:lnTo>
                  <a:lnTo>
                    <a:pt x="1606" y="513"/>
                  </a:lnTo>
                  <a:lnTo>
                    <a:pt x="1688" y="488"/>
                  </a:lnTo>
                  <a:lnTo>
                    <a:pt x="1726" y="402"/>
                  </a:lnTo>
                  <a:lnTo>
                    <a:pt x="1724" y="329"/>
                  </a:lnTo>
                  <a:lnTo>
                    <a:pt x="1578" y="251"/>
                  </a:lnTo>
                  <a:lnTo>
                    <a:pt x="1425" y="209"/>
                  </a:lnTo>
                  <a:lnTo>
                    <a:pt x="1248" y="176"/>
                  </a:lnTo>
                  <a:lnTo>
                    <a:pt x="1248" y="96"/>
                  </a:lnTo>
                  <a:lnTo>
                    <a:pt x="1091" y="54"/>
                  </a:lnTo>
                  <a:lnTo>
                    <a:pt x="968" y="59"/>
                  </a:lnTo>
                  <a:lnTo>
                    <a:pt x="874" y="84"/>
                  </a:lnTo>
                  <a:lnTo>
                    <a:pt x="718" y="84"/>
                  </a:lnTo>
                  <a:lnTo>
                    <a:pt x="469" y="71"/>
                  </a:lnTo>
                  <a:lnTo>
                    <a:pt x="285" y="0"/>
                  </a:lnTo>
                  <a:lnTo>
                    <a:pt x="156" y="40"/>
                  </a:lnTo>
                  <a:lnTo>
                    <a:pt x="95" y="48"/>
                  </a:lnTo>
                  <a:lnTo>
                    <a:pt x="95" y="4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auto">
            <a:xfrm>
              <a:off x="459" y="497"/>
              <a:ext cx="649" cy="189"/>
            </a:xfrm>
            <a:custGeom>
              <a:avLst/>
              <a:gdLst/>
              <a:ahLst/>
              <a:cxnLst>
                <a:cxn ang="0">
                  <a:pos x="835" y="0"/>
                </a:cxn>
                <a:cxn ang="0">
                  <a:pos x="595" y="11"/>
                </a:cxn>
                <a:cxn ang="0">
                  <a:pos x="445" y="4"/>
                </a:cxn>
                <a:cxn ang="0">
                  <a:pos x="241" y="6"/>
                </a:cxn>
                <a:cxn ang="0">
                  <a:pos x="138" y="21"/>
                </a:cxn>
                <a:cxn ang="0">
                  <a:pos x="0" y="52"/>
                </a:cxn>
                <a:cxn ang="0">
                  <a:pos x="51" y="183"/>
                </a:cxn>
                <a:cxn ang="0">
                  <a:pos x="79" y="221"/>
                </a:cxn>
                <a:cxn ang="0">
                  <a:pos x="269" y="260"/>
                </a:cxn>
                <a:cxn ang="0">
                  <a:pos x="422" y="278"/>
                </a:cxn>
                <a:cxn ang="0">
                  <a:pos x="564" y="304"/>
                </a:cxn>
                <a:cxn ang="0">
                  <a:pos x="787" y="375"/>
                </a:cxn>
                <a:cxn ang="0">
                  <a:pos x="996" y="311"/>
                </a:cxn>
                <a:cxn ang="0">
                  <a:pos x="1288" y="377"/>
                </a:cxn>
                <a:cxn ang="0">
                  <a:pos x="1298" y="225"/>
                </a:cxn>
                <a:cxn ang="0">
                  <a:pos x="1203" y="82"/>
                </a:cxn>
                <a:cxn ang="0">
                  <a:pos x="1024" y="84"/>
                </a:cxn>
                <a:cxn ang="0">
                  <a:pos x="835" y="0"/>
                </a:cxn>
                <a:cxn ang="0">
                  <a:pos x="835" y="0"/>
                </a:cxn>
              </a:cxnLst>
              <a:rect l="0" t="0" r="r" b="b"/>
              <a:pathLst>
                <a:path w="1298" h="377">
                  <a:moveTo>
                    <a:pt x="835" y="0"/>
                  </a:moveTo>
                  <a:lnTo>
                    <a:pt x="595" y="11"/>
                  </a:lnTo>
                  <a:lnTo>
                    <a:pt x="445" y="4"/>
                  </a:lnTo>
                  <a:lnTo>
                    <a:pt x="241" y="6"/>
                  </a:lnTo>
                  <a:lnTo>
                    <a:pt x="138" y="21"/>
                  </a:lnTo>
                  <a:lnTo>
                    <a:pt x="0" y="52"/>
                  </a:lnTo>
                  <a:lnTo>
                    <a:pt x="51" y="183"/>
                  </a:lnTo>
                  <a:lnTo>
                    <a:pt x="79" y="221"/>
                  </a:lnTo>
                  <a:lnTo>
                    <a:pt x="269" y="260"/>
                  </a:lnTo>
                  <a:lnTo>
                    <a:pt x="422" y="278"/>
                  </a:lnTo>
                  <a:lnTo>
                    <a:pt x="564" y="304"/>
                  </a:lnTo>
                  <a:lnTo>
                    <a:pt x="787" y="375"/>
                  </a:lnTo>
                  <a:lnTo>
                    <a:pt x="996" y="311"/>
                  </a:lnTo>
                  <a:lnTo>
                    <a:pt x="1288" y="377"/>
                  </a:lnTo>
                  <a:lnTo>
                    <a:pt x="1298" y="225"/>
                  </a:lnTo>
                  <a:lnTo>
                    <a:pt x="1203" y="82"/>
                  </a:lnTo>
                  <a:lnTo>
                    <a:pt x="1024" y="84"/>
                  </a:lnTo>
                  <a:lnTo>
                    <a:pt x="835" y="0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3" name="Freeform 7"/>
            <p:cNvSpPr>
              <a:spLocks/>
            </p:cNvSpPr>
            <p:nvPr/>
          </p:nvSpPr>
          <p:spPr bwMode="auto">
            <a:xfrm>
              <a:off x="161" y="369"/>
              <a:ext cx="697" cy="1013"/>
            </a:xfrm>
            <a:custGeom>
              <a:avLst/>
              <a:gdLst/>
              <a:ahLst/>
              <a:cxnLst>
                <a:cxn ang="0">
                  <a:pos x="1347" y="2025"/>
                </a:cxn>
                <a:cxn ang="0">
                  <a:pos x="1322" y="2003"/>
                </a:cxn>
                <a:cxn ang="0">
                  <a:pos x="1306" y="1976"/>
                </a:cxn>
                <a:cxn ang="0">
                  <a:pos x="1225" y="1907"/>
                </a:cxn>
                <a:cxn ang="0">
                  <a:pos x="1189" y="1855"/>
                </a:cxn>
                <a:cxn ang="0">
                  <a:pos x="1094" y="1761"/>
                </a:cxn>
                <a:cxn ang="0">
                  <a:pos x="1021" y="1641"/>
                </a:cxn>
                <a:cxn ang="0">
                  <a:pos x="991" y="1582"/>
                </a:cxn>
                <a:cxn ang="0">
                  <a:pos x="921" y="1507"/>
                </a:cxn>
                <a:cxn ang="0">
                  <a:pos x="855" y="1386"/>
                </a:cxn>
                <a:cxn ang="0">
                  <a:pos x="768" y="1269"/>
                </a:cxn>
                <a:cxn ang="0">
                  <a:pos x="727" y="1203"/>
                </a:cxn>
                <a:cxn ang="0">
                  <a:pos x="666" y="1113"/>
                </a:cxn>
                <a:cxn ang="0">
                  <a:pos x="604" y="998"/>
                </a:cxn>
                <a:cxn ang="0">
                  <a:pos x="523" y="913"/>
                </a:cxn>
                <a:cxn ang="0">
                  <a:pos x="453" y="794"/>
                </a:cxn>
                <a:cxn ang="0">
                  <a:pos x="415" y="738"/>
                </a:cxn>
                <a:cxn ang="0">
                  <a:pos x="373" y="667"/>
                </a:cxn>
                <a:cxn ang="0">
                  <a:pos x="331" y="602"/>
                </a:cxn>
                <a:cxn ang="0">
                  <a:pos x="281" y="541"/>
                </a:cxn>
                <a:cxn ang="0">
                  <a:pos x="227" y="477"/>
                </a:cxn>
                <a:cxn ang="0">
                  <a:pos x="186" y="407"/>
                </a:cxn>
                <a:cxn ang="0">
                  <a:pos x="143" y="329"/>
                </a:cxn>
                <a:cxn ang="0">
                  <a:pos x="107" y="283"/>
                </a:cxn>
                <a:cxn ang="0">
                  <a:pos x="40" y="162"/>
                </a:cxn>
                <a:cxn ang="0">
                  <a:pos x="15" y="69"/>
                </a:cxn>
                <a:cxn ang="0">
                  <a:pos x="0" y="47"/>
                </a:cxn>
                <a:cxn ang="0">
                  <a:pos x="0" y="0"/>
                </a:cxn>
                <a:cxn ang="0">
                  <a:pos x="69" y="119"/>
                </a:cxn>
                <a:cxn ang="0">
                  <a:pos x="94" y="219"/>
                </a:cxn>
                <a:cxn ang="0">
                  <a:pos x="181" y="317"/>
                </a:cxn>
                <a:cxn ang="0">
                  <a:pos x="236" y="440"/>
                </a:cxn>
                <a:cxn ang="0">
                  <a:pos x="278" y="502"/>
                </a:cxn>
                <a:cxn ang="0">
                  <a:pos x="336" y="564"/>
                </a:cxn>
                <a:cxn ang="0">
                  <a:pos x="387" y="621"/>
                </a:cxn>
                <a:cxn ang="0">
                  <a:pos x="402" y="648"/>
                </a:cxn>
                <a:cxn ang="0">
                  <a:pos x="433" y="709"/>
                </a:cxn>
                <a:cxn ang="0">
                  <a:pos x="464" y="771"/>
                </a:cxn>
                <a:cxn ang="0">
                  <a:pos x="500" y="821"/>
                </a:cxn>
                <a:cxn ang="0">
                  <a:pos x="517" y="872"/>
                </a:cxn>
                <a:cxn ang="0">
                  <a:pos x="579" y="942"/>
                </a:cxn>
                <a:cxn ang="0">
                  <a:pos x="643" y="1025"/>
                </a:cxn>
                <a:cxn ang="0">
                  <a:pos x="719" y="1140"/>
                </a:cxn>
                <a:cxn ang="0">
                  <a:pos x="737" y="1178"/>
                </a:cxn>
                <a:cxn ang="0">
                  <a:pos x="786" y="1234"/>
                </a:cxn>
                <a:cxn ang="0">
                  <a:pos x="837" y="1314"/>
                </a:cxn>
                <a:cxn ang="0">
                  <a:pos x="904" y="1409"/>
                </a:cxn>
                <a:cxn ang="0">
                  <a:pos x="978" y="1536"/>
                </a:cxn>
                <a:cxn ang="0">
                  <a:pos x="1039" y="1597"/>
                </a:cxn>
                <a:cxn ang="0">
                  <a:pos x="1077" y="1653"/>
                </a:cxn>
                <a:cxn ang="0">
                  <a:pos x="1118" y="1716"/>
                </a:cxn>
                <a:cxn ang="0">
                  <a:pos x="1149" y="1773"/>
                </a:cxn>
                <a:cxn ang="0">
                  <a:pos x="1193" y="1821"/>
                </a:cxn>
                <a:cxn ang="0">
                  <a:pos x="1282" y="1901"/>
                </a:cxn>
                <a:cxn ang="0">
                  <a:pos x="1326" y="1949"/>
                </a:cxn>
                <a:cxn ang="0">
                  <a:pos x="1393" y="2025"/>
                </a:cxn>
                <a:cxn ang="0">
                  <a:pos x="1347" y="2025"/>
                </a:cxn>
                <a:cxn ang="0">
                  <a:pos x="1347" y="2025"/>
                </a:cxn>
              </a:cxnLst>
              <a:rect l="0" t="0" r="r" b="b"/>
              <a:pathLst>
                <a:path w="1393" h="2025">
                  <a:moveTo>
                    <a:pt x="1347" y="2025"/>
                  </a:moveTo>
                  <a:lnTo>
                    <a:pt x="1322" y="2003"/>
                  </a:lnTo>
                  <a:lnTo>
                    <a:pt x="1306" y="1976"/>
                  </a:lnTo>
                  <a:lnTo>
                    <a:pt x="1225" y="1907"/>
                  </a:lnTo>
                  <a:lnTo>
                    <a:pt x="1189" y="1855"/>
                  </a:lnTo>
                  <a:lnTo>
                    <a:pt x="1094" y="1761"/>
                  </a:lnTo>
                  <a:lnTo>
                    <a:pt x="1021" y="1641"/>
                  </a:lnTo>
                  <a:lnTo>
                    <a:pt x="991" y="1582"/>
                  </a:lnTo>
                  <a:lnTo>
                    <a:pt x="921" y="1507"/>
                  </a:lnTo>
                  <a:lnTo>
                    <a:pt x="855" y="1386"/>
                  </a:lnTo>
                  <a:lnTo>
                    <a:pt x="768" y="1269"/>
                  </a:lnTo>
                  <a:lnTo>
                    <a:pt x="727" y="1203"/>
                  </a:lnTo>
                  <a:lnTo>
                    <a:pt x="666" y="1113"/>
                  </a:lnTo>
                  <a:lnTo>
                    <a:pt x="604" y="998"/>
                  </a:lnTo>
                  <a:lnTo>
                    <a:pt x="523" y="913"/>
                  </a:lnTo>
                  <a:lnTo>
                    <a:pt x="453" y="794"/>
                  </a:lnTo>
                  <a:lnTo>
                    <a:pt x="415" y="738"/>
                  </a:lnTo>
                  <a:lnTo>
                    <a:pt x="373" y="667"/>
                  </a:lnTo>
                  <a:lnTo>
                    <a:pt x="331" y="602"/>
                  </a:lnTo>
                  <a:lnTo>
                    <a:pt x="281" y="541"/>
                  </a:lnTo>
                  <a:lnTo>
                    <a:pt x="227" y="477"/>
                  </a:lnTo>
                  <a:lnTo>
                    <a:pt x="186" y="407"/>
                  </a:lnTo>
                  <a:lnTo>
                    <a:pt x="143" y="329"/>
                  </a:lnTo>
                  <a:lnTo>
                    <a:pt x="107" y="283"/>
                  </a:lnTo>
                  <a:lnTo>
                    <a:pt x="40" y="162"/>
                  </a:lnTo>
                  <a:lnTo>
                    <a:pt x="15" y="69"/>
                  </a:lnTo>
                  <a:lnTo>
                    <a:pt x="0" y="47"/>
                  </a:lnTo>
                  <a:lnTo>
                    <a:pt x="0" y="0"/>
                  </a:lnTo>
                  <a:lnTo>
                    <a:pt x="69" y="119"/>
                  </a:lnTo>
                  <a:lnTo>
                    <a:pt x="94" y="219"/>
                  </a:lnTo>
                  <a:lnTo>
                    <a:pt x="181" y="317"/>
                  </a:lnTo>
                  <a:lnTo>
                    <a:pt x="236" y="440"/>
                  </a:lnTo>
                  <a:lnTo>
                    <a:pt x="278" y="502"/>
                  </a:lnTo>
                  <a:lnTo>
                    <a:pt x="336" y="564"/>
                  </a:lnTo>
                  <a:lnTo>
                    <a:pt x="387" y="621"/>
                  </a:lnTo>
                  <a:lnTo>
                    <a:pt x="402" y="648"/>
                  </a:lnTo>
                  <a:lnTo>
                    <a:pt x="433" y="709"/>
                  </a:lnTo>
                  <a:lnTo>
                    <a:pt x="464" y="771"/>
                  </a:lnTo>
                  <a:lnTo>
                    <a:pt x="500" y="821"/>
                  </a:lnTo>
                  <a:lnTo>
                    <a:pt x="517" y="872"/>
                  </a:lnTo>
                  <a:lnTo>
                    <a:pt x="579" y="942"/>
                  </a:lnTo>
                  <a:lnTo>
                    <a:pt x="643" y="1025"/>
                  </a:lnTo>
                  <a:lnTo>
                    <a:pt x="719" y="1140"/>
                  </a:lnTo>
                  <a:lnTo>
                    <a:pt x="737" y="1178"/>
                  </a:lnTo>
                  <a:lnTo>
                    <a:pt x="786" y="1234"/>
                  </a:lnTo>
                  <a:lnTo>
                    <a:pt x="837" y="1314"/>
                  </a:lnTo>
                  <a:lnTo>
                    <a:pt x="904" y="1409"/>
                  </a:lnTo>
                  <a:lnTo>
                    <a:pt x="978" y="1536"/>
                  </a:lnTo>
                  <a:lnTo>
                    <a:pt x="1039" y="1597"/>
                  </a:lnTo>
                  <a:lnTo>
                    <a:pt x="1077" y="1653"/>
                  </a:lnTo>
                  <a:lnTo>
                    <a:pt x="1118" y="1716"/>
                  </a:lnTo>
                  <a:lnTo>
                    <a:pt x="1149" y="1773"/>
                  </a:lnTo>
                  <a:lnTo>
                    <a:pt x="1193" y="1821"/>
                  </a:lnTo>
                  <a:lnTo>
                    <a:pt x="1282" y="1901"/>
                  </a:lnTo>
                  <a:lnTo>
                    <a:pt x="1326" y="1949"/>
                  </a:lnTo>
                  <a:lnTo>
                    <a:pt x="1393" y="2025"/>
                  </a:lnTo>
                  <a:lnTo>
                    <a:pt x="1347" y="2025"/>
                  </a:lnTo>
                  <a:lnTo>
                    <a:pt x="1347" y="2025"/>
                  </a:lnTo>
                  <a:close/>
                </a:path>
              </a:pathLst>
            </a:custGeom>
            <a:solidFill>
              <a:srgbClr val="D1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4" name="Freeform 8"/>
            <p:cNvSpPr>
              <a:spLocks/>
            </p:cNvSpPr>
            <p:nvPr/>
          </p:nvSpPr>
          <p:spPr bwMode="auto">
            <a:xfrm>
              <a:off x="722" y="1238"/>
              <a:ext cx="82" cy="8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3" y="10"/>
                </a:cxn>
                <a:cxn ang="0">
                  <a:pos x="4" y="25"/>
                </a:cxn>
                <a:cxn ang="0">
                  <a:pos x="0" y="45"/>
                </a:cxn>
                <a:cxn ang="0">
                  <a:pos x="41" y="71"/>
                </a:cxn>
                <a:cxn ang="0">
                  <a:pos x="56" y="96"/>
                </a:cxn>
                <a:cxn ang="0">
                  <a:pos x="77" y="117"/>
                </a:cxn>
                <a:cxn ang="0">
                  <a:pos x="105" y="148"/>
                </a:cxn>
                <a:cxn ang="0">
                  <a:pos x="144" y="163"/>
                </a:cxn>
                <a:cxn ang="0">
                  <a:pos x="165" y="140"/>
                </a:cxn>
                <a:cxn ang="0">
                  <a:pos x="165" y="117"/>
                </a:cxn>
                <a:cxn ang="0">
                  <a:pos x="141" y="104"/>
                </a:cxn>
                <a:cxn ang="0">
                  <a:pos x="123" y="94"/>
                </a:cxn>
                <a:cxn ang="0">
                  <a:pos x="120" y="65"/>
                </a:cxn>
                <a:cxn ang="0">
                  <a:pos x="97" y="54"/>
                </a:cxn>
                <a:cxn ang="0">
                  <a:pos x="83" y="3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65" h="163">
                  <a:moveTo>
                    <a:pt x="26" y="0"/>
                  </a:moveTo>
                  <a:lnTo>
                    <a:pt x="13" y="10"/>
                  </a:lnTo>
                  <a:lnTo>
                    <a:pt x="4" y="25"/>
                  </a:lnTo>
                  <a:lnTo>
                    <a:pt x="0" y="45"/>
                  </a:lnTo>
                  <a:lnTo>
                    <a:pt x="41" y="71"/>
                  </a:lnTo>
                  <a:lnTo>
                    <a:pt x="56" y="96"/>
                  </a:lnTo>
                  <a:lnTo>
                    <a:pt x="77" y="117"/>
                  </a:lnTo>
                  <a:lnTo>
                    <a:pt x="105" y="148"/>
                  </a:lnTo>
                  <a:lnTo>
                    <a:pt x="144" y="163"/>
                  </a:lnTo>
                  <a:lnTo>
                    <a:pt x="165" y="140"/>
                  </a:lnTo>
                  <a:lnTo>
                    <a:pt x="165" y="117"/>
                  </a:lnTo>
                  <a:lnTo>
                    <a:pt x="141" y="104"/>
                  </a:lnTo>
                  <a:lnTo>
                    <a:pt x="123" y="94"/>
                  </a:lnTo>
                  <a:lnTo>
                    <a:pt x="120" y="65"/>
                  </a:lnTo>
                  <a:lnTo>
                    <a:pt x="97" y="54"/>
                  </a:lnTo>
                  <a:lnTo>
                    <a:pt x="83" y="3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5" name="Freeform 9"/>
            <p:cNvSpPr>
              <a:spLocks/>
            </p:cNvSpPr>
            <p:nvPr/>
          </p:nvSpPr>
          <p:spPr bwMode="auto">
            <a:xfrm>
              <a:off x="704" y="1225"/>
              <a:ext cx="82" cy="8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" y="10"/>
                </a:cxn>
                <a:cxn ang="0">
                  <a:pos x="0" y="27"/>
                </a:cxn>
                <a:cxn ang="0">
                  <a:pos x="0" y="45"/>
                </a:cxn>
                <a:cxn ang="0">
                  <a:pos x="40" y="70"/>
                </a:cxn>
                <a:cxn ang="0">
                  <a:pos x="55" y="96"/>
                </a:cxn>
                <a:cxn ang="0">
                  <a:pos x="77" y="119"/>
                </a:cxn>
                <a:cxn ang="0">
                  <a:pos x="106" y="150"/>
                </a:cxn>
                <a:cxn ang="0">
                  <a:pos x="141" y="163"/>
                </a:cxn>
                <a:cxn ang="0">
                  <a:pos x="164" y="140"/>
                </a:cxn>
                <a:cxn ang="0">
                  <a:pos x="164" y="119"/>
                </a:cxn>
                <a:cxn ang="0">
                  <a:pos x="141" y="106"/>
                </a:cxn>
                <a:cxn ang="0">
                  <a:pos x="122" y="94"/>
                </a:cxn>
                <a:cxn ang="0">
                  <a:pos x="119" y="67"/>
                </a:cxn>
                <a:cxn ang="0">
                  <a:pos x="97" y="54"/>
                </a:cxn>
                <a:cxn ang="0">
                  <a:pos x="79" y="3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164" h="163">
                  <a:moveTo>
                    <a:pt x="24" y="0"/>
                  </a:moveTo>
                  <a:lnTo>
                    <a:pt x="13" y="10"/>
                  </a:lnTo>
                  <a:lnTo>
                    <a:pt x="0" y="27"/>
                  </a:lnTo>
                  <a:lnTo>
                    <a:pt x="0" y="45"/>
                  </a:lnTo>
                  <a:lnTo>
                    <a:pt x="40" y="70"/>
                  </a:lnTo>
                  <a:lnTo>
                    <a:pt x="55" y="96"/>
                  </a:lnTo>
                  <a:lnTo>
                    <a:pt x="77" y="119"/>
                  </a:lnTo>
                  <a:lnTo>
                    <a:pt x="106" y="150"/>
                  </a:lnTo>
                  <a:lnTo>
                    <a:pt x="141" y="163"/>
                  </a:lnTo>
                  <a:lnTo>
                    <a:pt x="164" y="140"/>
                  </a:lnTo>
                  <a:lnTo>
                    <a:pt x="164" y="119"/>
                  </a:lnTo>
                  <a:lnTo>
                    <a:pt x="141" y="106"/>
                  </a:lnTo>
                  <a:lnTo>
                    <a:pt x="122" y="94"/>
                  </a:lnTo>
                  <a:lnTo>
                    <a:pt x="119" y="67"/>
                  </a:lnTo>
                  <a:lnTo>
                    <a:pt x="97" y="54"/>
                  </a:lnTo>
                  <a:lnTo>
                    <a:pt x="79" y="3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6" name="Freeform 10"/>
            <p:cNvSpPr>
              <a:spLocks/>
            </p:cNvSpPr>
            <p:nvPr/>
          </p:nvSpPr>
          <p:spPr bwMode="auto">
            <a:xfrm>
              <a:off x="470" y="329"/>
              <a:ext cx="129" cy="195"/>
            </a:xfrm>
            <a:custGeom>
              <a:avLst/>
              <a:gdLst/>
              <a:ahLst/>
              <a:cxnLst>
                <a:cxn ang="0">
                  <a:pos x="205" y="73"/>
                </a:cxn>
                <a:cxn ang="0">
                  <a:pos x="179" y="17"/>
                </a:cxn>
                <a:cxn ang="0">
                  <a:pos x="154" y="12"/>
                </a:cxn>
                <a:cxn ang="0">
                  <a:pos x="90" y="12"/>
                </a:cxn>
                <a:cxn ang="0">
                  <a:pos x="46" y="0"/>
                </a:cxn>
                <a:cxn ang="0">
                  <a:pos x="31" y="54"/>
                </a:cxn>
                <a:cxn ang="0">
                  <a:pos x="0" y="83"/>
                </a:cxn>
                <a:cxn ang="0">
                  <a:pos x="0" y="155"/>
                </a:cxn>
                <a:cxn ang="0">
                  <a:pos x="21" y="254"/>
                </a:cxn>
                <a:cxn ang="0">
                  <a:pos x="3" y="337"/>
                </a:cxn>
                <a:cxn ang="0">
                  <a:pos x="3" y="383"/>
                </a:cxn>
                <a:cxn ang="0">
                  <a:pos x="90" y="390"/>
                </a:cxn>
                <a:cxn ang="0">
                  <a:pos x="151" y="387"/>
                </a:cxn>
                <a:cxn ang="0">
                  <a:pos x="210" y="369"/>
                </a:cxn>
                <a:cxn ang="0">
                  <a:pos x="258" y="283"/>
                </a:cxn>
                <a:cxn ang="0">
                  <a:pos x="241" y="204"/>
                </a:cxn>
                <a:cxn ang="0">
                  <a:pos x="205" y="73"/>
                </a:cxn>
                <a:cxn ang="0">
                  <a:pos x="205" y="73"/>
                </a:cxn>
              </a:cxnLst>
              <a:rect l="0" t="0" r="r" b="b"/>
              <a:pathLst>
                <a:path w="258" h="390">
                  <a:moveTo>
                    <a:pt x="205" y="73"/>
                  </a:moveTo>
                  <a:lnTo>
                    <a:pt x="179" y="17"/>
                  </a:lnTo>
                  <a:lnTo>
                    <a:pt x="154" y="12"/>
                  </a:lnTo>
                  <a:lnTo>
                    <a:pt x="90" y="12"/>
                  </a:lnTo>
                  <a:lnTo>
                    <a:pt x="46" y="0"/>
                  </a:lnTo>
                  <a:lnTo>
                    <a:pt x="31" y="54"/>
                  </a:lnTo>
                  <a:lnTo>
                    <a:pt x="0" y="83"/>
                  </a:lnTo>
                  <a:lnTo>
                    <a:pt x="0" y="155"/>
                  </a:lnTo>
                  <a:lnTo>
                    <a:pt x="21" y="254"/>
                  </a:lnTo>
                  <a:lnTo>
                    <a:pt x="3" y="337"/>
                  </a:lnTo>
                  <a:lnTo>
                    <a:pt x="3" y="383"/>
                  </a:lnTo>
                  <a:lnTo>
                    <a:pt x="90" y="390"/>
                  </a:lnTo>
                  <a:lnTo>
                    <a:pt x="151" y="387"/>
                  </a:lnTo>
                  <a:lnTo>
                    <a:pt x="210" y="369"/>
                  </a:lnTo>
                  <a:lnTo>
                    <a:pt x="258" y="283"/>
                  </a:lnTo>
                  <a:lnTo>
                    <a:pt x="241" y="204"/>
                  </a:lnTo>
                  <a:lnTo>
                    <a:pt x="205" y="73"/>
                  </a:lnTo>
                  <a:lnTo>
                    <a:pt x="205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7" name="Freeform 11"/>
            <p:cNvSpPr>
              <a:spLocks/>
            </p:cNvSpPr>
            <p:nvPr/>
          </p:nvSpPr>
          <p:spPr bwMode="auto">
            <a:xfrm>
              <a:off x="662" y="443"/>
              <a:ext cx="139" cy="162"/>
            </a:xfrm>
            <a:custGeom>
              <a:avLst/>
              <a:gdLst/>
              <a:ahLst/>
              <a:cxnLst>
                <a:cxn ang="0">
                  <a:pos x="161" y="20"/>
                </a:cxn>
                <a:cxn ang="0">
                  <a:pos x="170" y="48"/>
                </a:cxn>
                <a:cxn ang="0">
                  <a:pos x="170" y="62"/>
                </a:cxn>
                <a:cxn ang="0">
                  <a:pos x="172" y="79"/>
                </a:cxn>
                <a:cxn ang="0">
                  <a:pos x="190" y="94"/>
                </a:cxn>
                <a:cxn ang="0">
                  <a:pos x="215" y="108"/>
                </a:cxn>
                <a:cxn ang="0">
                  <a:pos x="239" y="125"/>
                </a:cxn>
                <a:cxn ang="0">
                  <a:pos x="276" y="140"/>
                </a:cxn>
                <a:cxn ang="0">
                  <a:pos x="279" y="190"/>
                </a:cxn>
                <a:cxn ang="0">
                  <a:pos x="279" y="244"/>
                </a:cxn>
                <a:cxn ang="0">
                  <a:pos x="273" y="269"/>
                </a:cxn>
                <a:cxn ang="0">
                  <a:pos x="264" y="294"/>
                </a:cxn>
                <a:cxn ang="0">
                  <a:pos x="267" y="323"/>
                </a:cxn>
                <a:cxn ang="0">
                  <a:pos x="239" y="319"/>
                </a:cxn>
                <a:cxn ang="0">
                  <a:pos x="197" y="296"/>
                </a:cxn>
                <a:cxn ang="0">
                  <a:pos x="158" y="267"/>
                </a:cxn>
                <a:cxn ang="0">
                  <a:pos x="105" y="240"/>
                </a:cxn>
                <a:cxn ang="0">
                  <a:pos x="56" y="206"/>
                </a:cxn>
                <a:cxn ang="0">
                  <a:pos x="0" y="160"/>
                </a:cxn>
                <a:cxn ang="0">
                  <a:pos x="13" y="127"/>
                </a:cxn>
                <a:cxn ang="0">
                  <a:pos x="10" y="85"/>
                </a:cxn>
                <a:cxn ang="0">
                  <a:pos x="10" y="48"/>
                </a:cxn>
                <a:cxn ang="0">
                  <a:pos x="10" y="23"/>
                </a:cxn>
                <a:cxn ang="0">
                  <a:pos x="46" y="23"/>
                </a:cxn>
                <a:cxn ang="0">
                  <a:pos x="69" y="33"/>
                </a:cxn>
                <a:cxn ang="0">
                  <a:pos x="100" y="37"/>
                </a:cxn>
                <a:cxn ang="0">
                  <a:pos x="100" y="16"/>
                </a:cxn>
                <a:cxn ang="0">
                  <a:pos x="115" y="0"/>
                </a:cxn>
                <a:cxn ang="0">
                  <a:pos x="130" y="0"/>
                </a:cxn>
                <a:cxn ang="0">
                  <a:pos x="161" y="20"/>
                </a:cxn>
                <a:cxn ang="0">
                  <a:pos x="161" y="20"/>
                </a:cxn>
              </a:cxnLst>
              <a:rect l="0" t="0" r="r" b="b"/>
              <a:pathLst>
                <a:path w="279" h="323">
                  <a:moveTo>
                    <a:pt x="161" y="20"/>
                  </a:moveTo>
                  <a:lnTo>
                    <a:pt x="170" y="48"/>
                  </a:lnTo>
                  <a:lnTo>
                    <a:pt x="170" y="62"/>
                  </a:lnTo>
                  <a:lnTo>
                    <a:pt x="172" y="79"/>
                  </a:lnTo>
                  <a:lnTo>
                    <a:pt x="190" y="94"/>
                  </a:lnTo>
                  <a:lnTo>
                    <a:pt x="215" y="108"/>
                  </a:lnTo>
                  <a:lnTo>
                    <a:pt x="239" y="125"/>
                  </a:lnTo>
                  <a:lnTo>
                    <a:pt x="276" y="140"/>
                  </a:lnTo>
                  <a:lnTo>
                    <a:pt x="279" y="190"/>
                  </a:lnTo>
                  <a:lnTo>
                    <a:pt x="279" y="244"/>
                  </a:lnTo>
                  <a:lnTo>
                    <a:pt x="273" y="269"/>
                  </a:lnTo>
                  <a:lnTo>
                    <a:pt x="264" y="294"/>
                  </a:lnTo>
                  <a:lnTo>
                    <a:pt x="267" y="323"/>
                  </a:lnTo>
                  <a:lnTo>
                    <a:pt x="239" y="319"/>
                  </a:lnTo>
                  <a:lnTo>
                    <a:pt x="197" y="296"/>
                  </a:lnTo>
                  <a:lnTo>
                    <a:pt x="158" y="267"/>
                  </a:lnTo>
                  <a:lnTo>
                    <a:pt x="105" y="240"/>
                  </a:lnTo>
                  <a:lnTo>
                    <a:pt x="56" y="206"/>
                  </a:lnTo>
                  <a:lnTo>
                    <a:pt x="0" y="160"/>
                  </a:lnTo>
                  <a:lnTo>
                    <a:pt x="13" y="127"/>
                  </a:lnTo>
                  <a:lnTo>
                    <a:pt x="10" y="85"/>
                  </a:lnTo>
                  <a:lnTo>
                    <a:pt x="10" y="48"/>
                  </a:lnTo>
                  <a:lnTo>
                    <a:pt x="10" y="23"/>
                  </a:lnTo>
                  <a:lnTo>
                    <a:pt x="46" y="23"/>
                  </a:lnTo>
                  <a:lnTo>
                    <a:pt x="69" y="33"/>
                  </a:lnTo>
                  <a:lnTo>
                    <a:pt x="100" y="37"/>
                  </a:lnTo>
                  <a:lnTo>
                    <a:pt x="100" y="16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61" y="20"/>
                  </a:lnTo>
                  <a:lnTo>
                    <a:pt x="161" y="20"/>
                  </a:lnTo>
                  <a:close/>
                </a:path>
              </a:pathLst>
            </a:custGeom>
            <a:solidFill>
              <a:srgbClr val="964C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8" name="Freeform 12"/>
            <p:cNvSpPr>
              <a:spLocks/>
            </p:cNvSpPr>
            <p:nvPr/>
          </p:nvSpPr>
          <p:spPr bwMode="auto">
            <a:xfrm>
              <a:off x="695" y="421"/>
              <a:ext cx="62" cy="36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8" y="11"/>
                </a:cxn>
                <a:cxn ang="0">
                  <a:pos x="77" y="13"/>
                </a:cxn>
                <a:cxn ang="0">
                  <a:pos x="97" y="27"/>
                </a:cxn>
                <a:cxn ang="0">
                  <a:pos x="122" y="38"/>
                </a:cxn>
                <a:cxn ang="0">
                  <a:pos x="124" y="59"/>
                </a:cxn>
                <a:cxn ang="0">
                  <a:pos x="118" y="72"/>
                </a:cxn>
                <a:cxn ang="0">
                  <a:pos x="80" y="66"/>
                </a:cxn>
                <a:cxn ang="0">
                  <a:pos x="67" y="57"/>
                </a:cxn>
                <a:cxn ang="0">
                  <a:pos x="49" y="47"/>
                </a:cxn>
                <a:cxn ang="0">
                  <a:pos x="49" y="59"/>
                </a:cxn>
                <a:cxn ang="0">
                  <a:pos x="36" y="72"/>
                </a:cxn>
                <a:cxn ang="0">
                  <a:pos x="27" y="63"/>
                </a:cxn>
                <a:cxn ang="0">
                  <a:pos x="27" y="45"/>
                </a:cxn>
                <a:cxn ang="0">
                  <a:pos x="27" y="32"/>
                </a:cxn>
                <a:cxn ang="0">
                  <a:pos x="0" y="11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124" h="72">
                  <a:moveTo>
                    <a:pt x="42" y="0"/>
                  </a:moveTo>
                  <a:lnTo>
                    <a:pt x="58" y="11"/>
                  </a:lnTo>
                  <a:lnTo>
                    <a:pt x="77" y="13"/>
                  </a:lnTo>
                  <a:lnTo>
                    <a:pt x="97" y="27"/>
                  </a:lnTo>
                  <a:lnTo>
                    <a:pt x="122" y="38"/>
                  </a:lnTo>
                  <a:lnTo>
                    <a:pt x="124" y="59"/>
                  </a:lnTo>
                  <a:lnTo>
                    <a:pt x="118" y="72"/>
                  </a:lnTo>
                  <a:lnTo>
                    <a:pt x="80" y="66"/>
                  </a:lnTo>
                  <a:lnTo>
                    <a:pt x="67" y="57"/>
                  </a:lnTo>
                  <a:lnTo>
                    <a:pt x="49" y="47"/>
                  </a:lnTo>
                  <a:lnTo>
                    <a:pt x="49" y="59"/>
                  </a:lnTo>
                  <a:lnTo>
                    <a:pt x="36" y="72"/>
                  </a:lnTo>
                  <a:lnTo>
                    <a:pt x="27" y="63"/>
                  </a:lnTo>
                  <a:lnTo>
                    <a:pt x="27" y="45"/>
                  </a:lnTo>
                  <a:lnTo>
                    <a:pt x="27" y="32"/>
                  </a:lnTo>
                  <a:lnTo>
                    <a:pt x="0" y="1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9" name="Freeform 13"/>
            <p:cNvSpPr>
              <a:spLocks/>
            </p:cNvSpPr>
            <p:nvPr/>
          </p:nvSpPr>
          <p:spPr bwMode="auto">
            <a:xfrm>
              <a:off x="237" y="476"/>
              <a:ext cx="62" cy="3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73" y="7"/>
                </a:cxn>
                <a:cxn ang="0">
                  <a:pos x="44" y="15"/>
                </a:cxn>
                <a:cxn ang="0">
                  <a:pos x="34" y="30"/>
                </a:cxn>
                <a:cxn ang="0">
                  <a:pos x="9" y="40"/>
                </a:cxn>
                <a:cxn ang="0">
                  <a:pos x="0" y="63"/>
                </a:cxn>
                <a:cxn ang="0">
                  <a:pos x="31" y="65"/>
                </a:cxn>
                <a:cxn ang="0">
                  <a:pos x="52" y="57"/>
                </a:cxn>
                <a:cxn ang="0">
                  <a:pos x="73" y="48"/>
                </a:cxn>
                <a:cxn ang="0">
                  <a:pos x="77" y="61"/>
                </a:cxn>
                <a:cxn ang="0">
                  <a:pos x="92" y="65"/>
                </a:cxn>
                <a:cxn ang="0">
                  <a:pos x="92" y="51"/>
                </a:cxn>
                <a:cxn ang="0">
                  <a:pos x="95" y="40"/>
                </a:cxn>
                <a:cxn ang="0">
                  <a:pos x="124" y="25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124" h="65">
                  <a:moveTo>
                    <a:pt x="86" y="0"/>
                  </a:moveTo>
                  <a:lnTo>
                    <a:pt x="73" y="7"/>
                  </a:lnTo>
                  <a:lnTo>
                    <a:pt x="44" y="15"/>
                  </a:lnTo>
                  <a:lnTo>
                    <a:pt x="34" y="30"/>
                  </a:lnTo>
                  <a:lnTo>
                    <a:pt x="9" y="40"/>
                  </a:lnTo>
                  <a:lnTo>
                    <a:pt x="0" y="63"/>
                  </a:lnTo>
                  <a:lnTo>
                    <a:pt x="31" y="65"/>
                  </a:lnTo>
                  <a:lnTo>
                    <a:pt x="52" y="57"/>
                  </a:lnTo>
                  <a:lnTo>
                    <a:pt x="73" y="48"/>
                  </a:lnTo>
                  <a:lnTo>
                    <a:pt x="77" y="61"/>
                  </a:lnTo>
                  <a:lnTo>
                    <a:pt x="92" y="65"/>
                  </a:lnTo>
                  <a:lnTo>
                    <a:pt x="92" y="51"/>
                  </a:lnTo>
                  <a:lnTo>
                    <a:pt x="95" y="40"/>
                  </a:lnTo>
                  <a:lnTo>
                    <a:pt x="124" y="25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0" name="Freeform 14"/>
            <p:cNvSpPr>
              <a:spLocks/>
            </p:cNvSpPr>
            <p:nvPr/>
          </p:nvSpPr>
          <p:spPr bwMode="auto">
            <a:xfrm>
              <a:off x="493" y="274"/>
              <a:ext cx="72" cy="75"/>
            </a:xfrm>
            <a:custGeom>
              <a:avLst/>
              <a:gdLst/>
              <a:ahLst/>
              <a:cxnLst>
                <a:cxn ang="0">
                  <a:pos x="118" y="123"/>
                </a:cxn>
                <a:cxn ang="0">
                  <a:pos x="113" y="138"/>
                </a:cxn>
                <a:cxn ang="0">
                  <a:pos x="102" y="142"/>
                </a:cxn>
                <a:cxn ang="0">
                  <a:pos x="95" y="147"/>
                </a:cxn>
                <a:cxn ang="0">
                  <a:pos x="82" y="150"/>
                </a:cxn>
                <a:cxn ang="0">
                  <a:pos x="59" y="150"/>
                </a:cxn>
                <a:cxn ang="0">
                  <a:pos x="44" y="142"/>
                </a:cxn>
                <a:cxn ang="0">
                  <a:pos x="31" y="130"/>
                </a:cxn>
                <a:cxn ang="0">
                  <a:pos x="16" y="121"/>
                </a:cxn>
                <a:cxn ang="0">
                  <a:pos x="0" y="96"/>
                </a:cxn>
                <a:cxn ang="0">
                  <a:pos x="3" y="63"/>
                </a:cxn>
                <a:cxn ang="0">
                  <a:pos x="5" y="44"/>
                </a:cxn>
                <a:cxn ang="0">
                  <a:pos x="8" y="0"/>
                </a:cxn>
                <a:cxn ang="0">
                  <a:pos x="56" y="0"/>
                </a:cxn>
                <a:cxn ang="0">
                  <a:pos x="87" y="4"/>
                </a:cxn>
                <a:cxn ang="0">
                  <a:pos x="123" y="4"/>
                </a:cxn>
                <a:cxn ang="0">
                  <a:pos x="141" y="21"/>
                </a:cxn>
                <a:cxn ang="0">
                  <a:pos x="143" y="56"/>
                </a:cxn>
                <a:cxn ang="0">
                  <a:pos x="141" y="115"/>
                </a:cxn>
                <a:cxn ang="0">
                  <a:pos x="118" y="123"/>
                </a:cxn>
                <a:cxn ang="0">
                  <a:pos x="118" y="123"/>
                </a:cxn>
              </a:cxnLst>
              <a:rect l="0" t="0" r="r" b="b"/>
              <a:pathLst>
                <a:path w="143" h="150">
                  <a:moveTo>
                    <a:pt x="118" y="123"/>
                  </a:moveTo>
                  <a:lnTo>
                    <a:pt x="113" y="138"/>
                  </a:lnTo>
                  <a:lnTo>
                    <a:pt x="102" y="142"/>
                  </a:lnTo>
                  <a:lnTo>
                    <a:pt x="95" y="147"/>
                  </a:lnTo>
                  <a:lnTo>
                    <a:pt x="82" y="150"/>
                  </a:lnTo>
                  <a:lnTo>
                    <a:pt x="59" y="150"/>
                  </a:lnTo>
                  <a:lnTo>
                    <a:pt x="44" y="142"/>
                  </a:lnTo>
                  <a:lnTo>
                    <a:pt x="31" y="130"/>
                  </a:lnTo>
                  <a:lnTo>
                    <a:pt x="16" y="121"/>
                  </a:lnTo>
                  <a:lnTo>
                    <a:pt x="0" y="96"/>
                  </a:lnTo>
                  <a:lnTo>
                    <a:pt x="3" y="63"/>
                  </a:lnTo>
                  <a:lnTo>
                    <a:pt x="5" y="44"/>
                  </a:lnTo>
                  <a:lnTo>
                    <a:pt x="8" y="0"/>
                  </a:lnTo>
                  <a:lnTo>
                    <a:pt x="56" y="0"/>
                  </a:lnTo>
                  <a:lnTo>
                    <a:pt x="87" y="4"/>
                  </a:lnTo>
                  <a:lnTo>
                    <a:pt x="123" y="4"/>
                  </a:lnTo>
                  <a:lnTo>
                    <a:pt x="141" y="21"/>
                  </a:lnTo>
                  <a:lnTo>
                    <a:pt x="143" y="56"/>
                  </a:lnTo>
                  <a:lnTo>
                    <a:pt x="141" y="115"/>
                  </a:lnTo>
                  <a:lnTo>
                    <a:pt x="118" y="123"/>
                  </a:lnTo>
                  <a:lnTo>
                    <a:pt x="118" y="123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1" name="Freeform 15"/>
            <p:cNvSpPr>
              <a:spLocks/>
            </p:cNvSpPr>
            <p:nvPr/>
          </p:nvSpPr>
          <p:spPr bwMode="auto">
            <a:xfrm>
              <a:off x="470" y="822"/>
              <a:ext cx="83" cy="12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" y="30"/>
                </a:cxn>
                <a:cxn ang="0">
                  <a:pos x="5" y="58"/>
                </a:cxn>
                <a:cxn ang="0">
                  <a:pos x="3" y="77"/>
                </a:cxn>
                <a:cxn ang="0">
                  <a:pos x="0" y="96"/>
                </a:cxn>
                <a:cxn ang="0">
                  <a:pos x="21" y="119"/>
                </a:cxn>
                <a:cxn ang="0">
                  <a:pos x="33" y="132"/>
                </a:cxn>
                <a:cxn ang="0">
                  <a:pos x="41" y="159"/>
                </a:cxn>
                <a:cxn ang="0">
                  <a:pos x="64" y="192"/>
                </a:cxn>
                <a:cxn ang="0">
                  <a:pos x="77" y="209"/>
                </a:cxn>
                <a:cxn ang="0">
                  <a:pos x="95" y="236"/>
                </a:cxn>
                <a:cxn ang="0">
                  <a:pos x="125" y="247"/>
                </a:cxn>
                <a:cxn ang="0">
                  <a:pos x="166" y="226"/>
                </a:cxn>
                <a:cxn ang="0">
                  <a:pos x="166" y="201"/>
                </a:cxn>
                <a:cxn ang="0">
                  <a:pos x="156" y="178"/>
                </a:cxn>
                <a:cxn ang="0">
                  <a:pos x="148" y="157"/>
                </a:cxn>
                <a:cxn ang="0">
                  <a:pos x="148" y="132"/>
                </a:cxn>
                <a:cxn ang="0">
                  <a:pos x="148" y="98"/>
                </a:cxn>
                <a:cxn ang="0">
                  <a:pos x="154" y="63"/>
                </a:cxn>
                <a:cxn ang="0">
                  <a:pos x="151" y="52"/>
                </a:cxn>
                <a:cxn ang="0">
                  <a:pos x="150" y="51"/>
                </a:cxn>
                <a:cxn ang="0">
                  <a:pos x="148" y="49"/>
                </a:cxn>
                <a:cxn ang="0">
                  <a:pos x="146" y="48"/>
                </a:cxn>
                <a:cxn ang="0">
                  <a:pos x="145" y="47"/>
                </a:cxn>
                <a:cxn ang="0">
                  <a:pos x="142" y="46"/>
                </a:cxn>
                <a:cxn ang="0">
                  <a:pos x="138" y="45"/>
                </a:cxn>
                <a:cxn ang="0">
                  <a:pos x="133" y="44"/>
                </a:cxn>
                <a:cxn ang="0">
                  <a:pos x="128" y="43"/>
                </a:cxn>
                <a:cxn ang="0">
                  <a:pos x="122" y="42"/>
                </a:cxn>
                <a:cxn ang="0">
                  <a:pos x="117" y="42"/>
                </a:cxn>
                <a:cxn ang="0">
                  <a:pos x="110" y="41"/>
                </a:cxn>
                <a:cxn ang="0">
                  <a:pos x="106" y="40"/>
                </a:cxn>
                <a:cxn ang="0">
                  <a:pos x="102" y="40"/>
                </a:cxn>
                <a:cxn ang="0">
                  <a:pos x="102" y="40"/>
                </a:cxn>
                <a:cxn ang="0">
                  <a:pos x="39" y="3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66" h="247">
                  <a:moveTo>
                    <a:pt x="10" y="0"/>
                  </a:moveTo>
                  <a:lnTo>
                    <a:pt x="8" y="30"/>
                  </a:lnTo>
                  <a:lnTo>
                    <a:pt x="5" y="58"/>
                  </a:lnTo>
                  <a:lnTo>
                    <a:pt x="3" y="77"/>
                  </a:lnTo>
                  <a:lnTo>
                    <a:pt x="0" y="96"/>
                  </a:lnTo>
                  <a:lnTo>
                    <a:pt x="21" y="119"/>
                  </a:lnTo>
                  <a:lnTo>
                    <a:pt x="33" y="132"/>
                  </a:lnTo>
                  <a:lnTo>
                    <a:pt x="41" y="159"/>
                  </a:lnTo>
                  <a:lnTo>
                    <a:pt x="64" y="192"/>
                  </a:lnTo>
                  <a:lnTo>
                    <a:pt x="77" y="209"/>
                  </a:lnTo>
                  <a:lnTo>
                    <a:pt x="95" y="236"/>
                  </a:lnTo>
                  <a:lnTo>
                    <a:pt x="125" y="247"/>
                  </a:lnTo>
                  <a:lnTo>
                    <a:pt x="166" y="226"/>
                  </a:lnTo>
                  <a:lnTo>
                    <a:pt x="166" y="201"/>
                  </a:lnTo>
                  <a:lnTo>
                    <a:pt x="156" y="178"/>
                  </a:lnTo>
                  <a:lnTo>
                    <a:pt x="148" y="157"/>
                  </a:lnTo>
                  <a:lnTo>
                    <a:pt x="148" y="132"/>
                  </a:lnTo>
                  <a:lnTo>
                    <a:pt x="148" y="98"/>
                  </a:lnTo>
                  <a:lnTo>
                    <a:pt x="154" y="63"/>
                  </a:lnTo>
                  <a:lnTo>
                    <a:pt x="151" y="52"/>
                  </a:lnTo>
                  <a:lnTo>
                    <a:pt x="150" y="51"/>
                  </a:lnTo>
                  <a:lnTo>
                    <a:pt x="148" y="49"/>
                  </a:lnTo>
                  <a:lnTo>
                    <a:pt x="146" y="48"/>
                  </a:lnTo>
                  <a:lnTo>
                    <a:pt x="145" y="47"/>
                  </a:lnTo>
                  <a:lnTo>
                    <a:pt x="142" y="46"/>
                  </a:lnTo>
                  <a:lnTo>
                    <a:pt x="138" y="45"/>
                  </a:lnTo>
                  <a:lnTo>
                    <a:pt x="133" y="44"/>
                  </a:lnTo>
                  <a:lnTo>
                    <a:pt x="128" y="43"/>
                  </a:lnTo>
                  <a:lnTo>
                    <a:pt x="122" y="42"/>
                  </a:lnTo>
                  <a:lnTo>
                    <a:pt x="117" y="42"/>
                  </a:lnTo>
                  <a:lnTo>
                    <a:pt x="110" y="41"/>
                  </a:lnTo>
                  <a:lnTo>
                    <a:pt x="106" y="40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39" y="3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2" name="Freeform 16"/>
            <p:cNvSpPr>
              <a:spLocks/>
            </p:cNvSpPr>
            <p:nvPr/>
          </p:nvSpPr>
          <p:spPr bwMode="auto">
            <a:xfrm>
              <a:off x="432" y="504"/>
              <a:ext cx="165" cy="349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251" y="12"/>
                </a:cxn>
                <a:cxn ang="0">
                  <a:pos x="164" y="14"/>
                </a:cxn>
                <a:cxn ang="0">
                  <a:pos x="133" y="17"/>
                </a:cxn>
                <a:cxn ang="0">
                  <a:pos x="87" y="19"/>
                </a:cxn>
                <a:cxn ang="0">
                  <a:pos x="39" y="12"/>
                </a:cxn>
                <a:cxn ang="0">
                  <a:pos x="0" y="17"/>
                </a:cxn>
                <a:cxn ang="0">
                  <a:pos x="16" y="67"/>
                </a:cxn>
                <a:cxn ang="0">
                  <a:pos x="23" y="108"/>
                </a:cxn>
                <a:cxn ang="0">
                  <a:pos x="23" y="184"/>
                </a:cxn>
                <a:cxn ang="0">
                  <a:pos x="16" y="251"/>
                </a:cxn>
                <a:cxn ang="0">
                  <a:pos x="23" y="333"/>
                </a:cxn>
                <a:cxn ang="0">
                  <a:pos x="26" y="392"/>
                </a:cxn>
                <a:cxn ang="0">
                  <a:pos x="26" y="465"/>
                </a:cxn>
                <a:cxn ang="0">
                  <a:pos x="26" y="504"/>
                </a:cxn>
                <a:cxn ang="0">
                  <a:pos x="21" y="571"/>
                </a:cxn>
                <a:cxn ang="0">
                  <a:pos x="31" y="603"/>
                </a:cxn>
                <a:cxn ang="0">
                  <a:pos x="69" y="633"/>
                </a:cxn>
                <a:cxn ang="0">
                  <a:pos x="80" y="652"/>
                </a:cxn>
                <a:cxn ang="0">
                  <a:pos x="105" y="675"/>
                </a:cxn>
                <a:cxn ang="0">
                  <a:pos x="133" y="693"/>
                </a:cxn>
                <a:cxn ang="0">
                  <a:pos x="177" y="696"/>
                </a:cxn>
                <a:cxn ang="0">
                  <a:pos x="231" y="698"/>
                </a:cxn>
                <a:cxn ang="0">
                  <a:pos x="295" y="687"/>
                </a:cxn>
                <a:cxn ang="0">
                  <a:pos x="330" y="658"/>
                </a:cxn>
                <a:cxn ang="0">
                  <a:pos x="330" y="640"/>
                </a:cxn>
                <a:cxn ang="0">
                  <a:pos x="330" y="570"/>
                </a:cxn>
                <a:cxn ang="0">
                  <a:pos x="330" y="496"/>
                </a:cxn>
                <a:cxn ang="0">
                  <a:pos x="330" y="421"/>
                </a:cxn>
                <a:cxn ang="0">
                  <a:pos x="330" y="335"/>
                </a:cxn>
                <a:cxn ang="0">
                  <a:pos x="330" y="270"/>
                </a:cxn>
                <a:cxn ang="0">
                  <a:pos x="325" y="188"/>
                </a:cxn>
                <a:cxn ang="0">
                  <a:pos x="325" y="116"/>
                </a:cxn>
                <a:cxn ang="0">
                  <a:pos x="318" y="60"/>
                </a:cxn>
                <a:cxn ang="0">
                  <a:pos x="318" y="0"/>
                </a:cxn>
                <a:cxn ang="0">
                  <a:pos x="318" y="0"/>
                </a:cxn>
              </a:cxnLst>
              <a:rect l="0" t="0" r="r" b="b"/>
              <a:pathLst>
                <a:path w="330" h="698">
                  <a:moveTo>
                    <a:pt x="318" y="0"/>
                  </a:moveTo>
                  <a:lnTo>
                    <a:pt x="251" y="12"/>
                  </a:lnTo>
                  <a:lnTo>
                    <a:pt x="164" y="14"/>
                  </a:lnTo>
                  <a:lnTo>
                    <a:pt x="133" y="17"/>
                  </a:lnTo>
                  <a:lnTo>
                    <a:pt x="87" y="19"/>
                  </a:lnTo>
                  <a:lnTo>
                    <a:pt x="39" y="12"/>
                  </a:lnTo>
                  <a:lnTo>
                    <a:pt x="0" y="17"/>
                  </a:lnTo>
                  <a:lnTo>
                    <a:pt x="16" y="67"/>
                  </a:lnTo>
                  <a:lnTo>
                    <a:pt x="23" y="108"/>
                  </a:lnTo>
                  <a:lnTo>
                    <a:pt x="23" y="184"/>
                  </a:lnTo>
                  <a:lnTo>
                    <a:pt x="16" y="251"/>
                  </a:lnTo>
                  <a:lnTo>
                    <a:pt x="23" y="333"/>
                  </a:lnTo>
                  <a:lnTo>
                    <a:pt x="26" y="392"/>
                  </a:lnTo>
                  <a:lnTo>
                    <a:pt x="26" y="465"/>
                  </a:lnTo>
                  <a:lnTo>
                    <a:pt x="26" y="504"/>
                  </a:lnTo>
                  <a:lnTo>
                    <a:pt x="21" y="571"/>
                  </a:lnTo>
                  <a:lnTo>
                    <a:pt x="31" y="603"/>
                  </a:lnTo>
                  <a:lnTo>
                    <a:pt x="69" y="633"/>
                  </a:lnTo>
                  <a:lnTo>
                    <a:pt x="80" y="652"/>
                  </a:lnTo>
                  <a:lnTo>
                    <a:pt x="105" y="675"/>
                  </a:lnTo>
                  <a:lnTo>
                    <a:pt x="133" y="693"/>
                  </a:lnTo>
                  <a:lnTo>
                    <a:pt x="177" y="696"/>
                  </a:lnTo>
                  <a:lnTo>
                    <a:pt x="231" y="698"/>
                  </a:lnTo>
                  <a:lnTo>
                    <a:pt x="295" y="687"/>
                  </a:lnTo>
                  <a:lnTo>
                    <a:pt x="330" y="658"/>
                  </a:lnTo>
                  <a:lnTo>
                    <a:pt x="330" y="640"/>
                  </a:lnTo>
                  <a:lnTo>
                    <a:pt x="330" y="570"/>
                  </a:lnTo>
                  <a:lnTo>
                    <a:pt x="330" y="496"/>
                  </a:lnTo>
                  <a:lnTo>
                    <a:pt x="330" y="421"/>
                  </a:lnTo>
                  <a:lnTo>
                    <a:pt x="330" y="335"/>
                  </a:lnTo>
                  <a:lnTo>
                    <a:pt x="330" y="270"/>
                  </a:lnTo>
                  <a:lnTo>
                    <a:pt x="325" y="188"/>
                  </a:lnTo>
                  <a:lnTo>
                    <a:pt x="325" y="116"/>
                  </a:lnTo>
                  <a:lnTo>
                    <a:pt x="318" y="60"/>
                  </a:lnTo>
                  <a:lnTo>
                    <a:pt x="318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473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3" name="Freeform 17"/>
            <p:cNvSpPr>
              <a:spLocks/>
            </p:cNvSpPr>
            <p:nvPr/>
          </p:nvSpPr>
          <p:spPr bwMode="auto">
            <a:xfrm>
              <a:off x="556" y="336"/>
              <a:ext cx="170" cy="18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74" y="5"/>
                </a:cxn>
                <a:cxn ang="0">
                  <a:pos x="112" y="40"/>
                </a:cxn>
                <a:cxn ang="0">
                  <a:pos x="132" y="57"/>
                </a:cxn>
                <a:cxn ang="0">
                  <a:pos x="150" y="71"/>
                </a:cxn>
                <a:cxn ang="0">
                  <a:pos x="194" y="94"/>
                </a:cxn>
                <a:cxn ang="0">
                  <a:pos x="222" y="104"/>
                </a:cxn>
                <a:cxn ang="0">
                  <a:pos x="245" y="118"/>
                </a:cxn>
                <a:cxn ang="0">
                  <a:pos x="273" y="131"/>
                </a:cxn>
                <a:cxn ang="0">
                  <a:pos x="288" y="141"/>
                </a:cxn>
                <a:cxn ang="0">
                  <a:pos x="306" y="152"/>
                </a:cxn>
                <a:cxn ang="0">
                  <a:pos x="340" y="156"/>
                </a:cxn>
                <a:cxn ang="0">
                  <a:pos x="317" y="177"/>
                </a:cxn>
                <a:cxn ang="0">
                  <a:pos x="286" y="186"/>
                </a:cxn>
                <a:cxn ang="0">
                  <a:pos x="278" y="202"/>
                </a:cxn>
                <a:cxn ang="0">
                  <a:pos x="272" y="215"/>
                </a:cxn>
                <a:cxn ang="0">
                  <a:pos x="258" y="225"/>
                </a:cxn>
                <a:cxn ang="0">
                  <a:pos x="240" y="199"/>
                </a:cxn>
                <a:cxn ang="0">
                  <a:pos x="207" y="194"/>
                </a:cxn>
                <a:cxn ang="0">
                  <a:pos x="176" y="183"/>
                </a:cxn>
                <a:cxn ang="0">
                  <a:pos x="145" y="169"/>
                </a:cxn>
                <a:cxn ang="0">
                  <a:pos x="117" y="152"/>
                </a:cxn>
                <a:cxn ang="0">
                  <a:pos x="102" y="152"/>
                </a:cxn>
                <a:cxn ang="0">
                  <a:pos x="112" y="189"/>
                </a:cxn>
                <a:cxn ang="0">
                  <a:pos x="122" y="223"/>
                </a:cxn>
                <a:cxn ang="0">
                  <a:pos x="125" y="242"/>
                </a:cxn>
                <a:cxn ang="0">
                  <a:pos x="125" y="271"/>
                </a:cxn>
                <a:cxn ang="0">
                  <a:pos x="125" y="298"/>
                </a:cxn>
                <a:cxn ang="0">
                  <a:pos x="125" y="334"/>
                </a:cxn>
                <a:cxn ang="0">
                  <a:pos x="89" y="357"/>
                </a:cxn>
                <a:cxn ang="0">
                  <a:pos x="43" y="365"/>
                </a:cxn>
                <a:cxn ang="0">
                  <a:pos x="7" y="369"/>
                </a:cxn>
                <a:cxn ang="0">
                  <a:pos x="2" y="350"/>
                </a:cxn>
                <a:cxn ang="0">
                  <a:pos x="12" y="338"/>
                </a:cxn>
                <a:cxn ang="0">
                  <a:pos x="23" y="325"/>
                </a:cxn>
                <a:cxn ang="0">
                  <a:pos x="25" y="300"/>
                </a:cxn>
                <a:cxn ang="0">
                  <a:pos x="23" y="263"/>
                </a:cxn>
                <a:cxn ang="0">
                  <a:pos x="23" y="219"/>
                </a:cxn>
                <a:cxn ang="0">
                  <a:pos x="23" y="177"/>
                </a:cxn>
                <a:cxn ang="0">
                  <a:pos x="17" y="127"/>
                </a:cxn>
                <a:cxn ang="0">
                  <a:pos x="17" y="91"/>
                </a:cxn>
                <a:cxn ang="0">
                  <a:pos x="12" y="67"/>
                </a:cxn>
                <a:cxn ang="0">
                  <a:pos x="0" y="21"/>
                </a:cxn>
                <a:cxn ang="0">
                  <a:pos x="15" y="19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340" h="369">
                  <a:moveTo>
                    <a:pt x="38" y="0"/>
                  </a:moveTo>
                  <a:lnTo>
                    <a:pt x="74" y="5"/>
                  </a:lnTo>
                  <a:lnTo>
                    <a:pt x="112" y="40"/>
                  </a:lnTo>
                  <a:lnTo>
                    <a:pt x="132" y="57"/>
                  </a:lnTo>
                  <a:lnTo>
                    <a:pt x="150" y="71"/>
                  </a:lnTo>
                  <a:lnTo>
                    <a:pt x="194" y="94"/>
                  </a:lnTo>
                  <a:lnTo>
                    <a:pt x="222" y="104"/>
                  </a:lnTo>
                  <a:lnTo>
                    <a:pt x="245" y="118"/>
                  </a:lnTo>
                  <a:lnTo>
                    <a:pt x="273" y="131"/>
                  </a:lnTo>
                  <a:lnTo>
                    <a:pt x="288" y="141"/>
                  </a:lnTo>
                  <a:lnTo>
                    <a:pt x="306" y="152"/>
                  </a:lnTo>
                  <a:lnTo>
                    <a:pt x="340" y="156"/>
                  </a:lnTo>
                  <a:lnTo>
                    <a:pt x="317" y="177"/>
                  </a:lnTo>
                  <a:lnTo>
                    <a:pt x="286" y="186"/>
                  </a:lnTo>
                  <a:lnTo>
                    <a:pt x="278" y="202"/>
                  </a:lnTo>
                  <a:lnTo>
                    <a:pt x="272" y="215"/>
                  </a:lnTo>
                  <a:lnTo>
                    <a:pt x="258" y="225"/>
                  </a:lnTo>
                  <a:lnTo>
                    <a:pt x="240" y="199"/>
                  </a:lnTo>
                  <a:lnTo>
                    <a:pt x="207" y="194"/>
                  </a:lnTo>
                  <a:lnTo>
                    <a:pt x="176" y="183"/>
                  </a:lnTo>
                  <a:lnTo>
                    <a:pt x="145" y="169"/>
                  </a:lnTo>
                  <a:lnTo>
                    <a:pt x="117" y="152"/>
                  </a:lnTo>
                  <a:lnTo>
                    <a:pt x="102" y="152"/>
                  </a:lnTo>
                  <a:lnTo>
                    <a:pt x="112" y="189"/>
                  </a:lnTo>
                  <a:lnTo>
                    <a:pt x="122" y="223"/>
                  </a:lnTo>
                  <a:lnTo>
                    <a:pt x="125" y="242"/>
                  </a:lnTo>
                  <a:lnTo>
                    <a:pt x="125" y="271"/>
                  </a:lnTo>
                  <a:lnTo>
                    <a:pt x="125" y="298"/>
                  </a:lnTo>
                  <a:lnTo>
                    <a:pt x="125" y="334"/>
                  </a:lnTo>
                  <a:lnTo>
                    <a:pt x="89" y="357"/>
                  </a:lnTo>
                  <a:lnTo>
                    <a:pt x="43" y="365"/>
                  </a:lnTo>
                  <a:lnTo>
                    <a:pt x="7" y="369"/>
                  </a:lnTo>
                  <a:lnTo>
                    <a:pt x="2" y="350"/>
                  </a:lnTo>
                  <a:lnTo>
                    <a:pt x="12" y="338"/>
                  </a:lnTo>
                  <a:lnTo>
                    <a:pt x="23" y="325"/>
                  </a:lnTo>
                  <a:lnTo>
                    <a:pt x="25" y="300"/>
                  </a:lnTo>
                  <a:lnTo>
                    <a:pt x="23" y="263"/>
                  </a:lnTo>
                  <a:lnTo>
                    <a:pt x="23" y="219"/>
                  </a:lnTo>
                  <a:lnTo>
                    <a:pt x="23" y="177"/>
                  </a:lnTo>
                  <a:lnTo>
                    <a:pt x="17" y="127"/>
                  </a:lnTo>
                  <a:lnTo>
                    <a:pt x="17" y="91"/>
                  </a:lnTo>
                  <a:lnTo>
                    <a:pt x="12" y="67"/>
                  </a:lnTo>
                  <a:lnTo>
                    <a:pt x="0" y="21"/>
                  </a:lnTo>
                  <a:lnTo>
                    <a:pt x="15" y="19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35E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4" name="Freeform 18"/>
            <p:cNvSpPr>
              <a:spLocks/>
            </p:cNvSpPr>
            <p:nvPr/>
          </p:nvSpPr>
          <p:spPr bwMode="auto">
            <a:xfrm>
              <a:off x="270" y="343"/>
              <a:ext cx="215" cy="183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321" y="6"/>
                </a:cxn>
                <a:cxn ang="0">
                  <a:pos x="308" y="21"/>
                </a:cxn>
                <a:cxn ang="0">
                  <a:pos x="286" y="54"/>
                </a:cxn>
                <a:cxn ang="0">
                  <a:pos x="257" y="94"/>
                </a:cxn>
                <a:cxn ang="0">
                  <a:pos x="192" y="112"/>
                </a:cxn>
                <a:cxn ang="0">
                  <a:pos x="161" y="137"/>
                </a:cxn>
                <a:cxn ang="0">
                  <a:pos x="119" y="157"/>
                </a:cxn>
                <a:cxn ang="0">
                  <a:pos x="92" y="171"/>
                </a:cxn>
                <a:cxn ang="0">
                  <a:pos x="74" y="184"/>
                </a:cxn>
                <a:cxn ang="0">
                  <a:pos x="46" y="210"/>
                </a:cxn>
                <a:cxn ang="0">
                  <a:pos x="28" y="229"/>
                </a:cxn>
                <a:cxn ang="0">
                  <a:pos x="0" y="256"/>
                </a:cxn>
                <a:cxn ang="0">
                  <a:pos x="33" y="285"/>
                </a:cxn>
                <a:cxn ang="0">
                  <a:pos x="55" y="321"/>
                </a:cxn>
                <a:cxn ang="0">
                  <a:pos x="89" y="298"/>
                </a:cxn>
                <a:cxn ang="0">
                  <a:pos x="158" y="256"/>
                </a:cxn>
                <a:cxn ang="0">
                  <a:pos x="180" y="231"/>
                </a:cxn>
                <a:cxn ang="0">
                  <a:pos x="236" y="204"/>
                </a:cxn>
                <a:cxn ang="0">
                  <a:pos x="286" y="166"/>
                </a:cxn>
                <a:cxn ang="0">
                  <a:pos x="323" y="146"/>
                </a:cxn>
                <a:cxn ang="0">
                  <a:pos x="308" y="204"/>
                </a:cxn>
                <a:cxn ang="0">
                  <a:pos x="298" y="241"/>
                </a:cxn>
                <a:cxn ang="0">
                  <a:pos x="295" y="298"/>
                </a:cxn>
                <a:cxn ang="0">
                  <a:pos x="295" y="327"/>
                </a:cxn>
                <a:cxn ang="0">
                  <a:pos x="306" y="348"/>
                </a:cxn>
                <a:cxn ang="0">
                  <a:pos x="346" y="367"/>
                </a:cxn>
                <a:cxn ang="0">
                  <a:pos x="387" y="360"/>
                </a:cxn>
                <a:cxn ang="0">
                  <a:pos x="418" y="352"/>
                </a:cxn>
                <a:cxn ang="0">
                  <a:pos x="431" y="304"/>
                </a:cxn>
                <a:cxn ang="0">
                  <a:pos x="423" y="258"/>
                </a:cxn>
                <a:cxn ang="0">
                  <a:pos x="423" y="193"/>
                </a:cxn>
                <a:cxn ang="0">
                  <a:pos x="431" y="157"/>
                </a:cxn>
                <a:cxn ang="0">
                  <a:pos x="431" y="94"/>
                </a:cxn>
                <a:cxn ang="0">
                  <a:pos x="423" y="52"/>
                </a:cxn>
                <a:cxn ang="0">
                  <a:pos x="382" y="17"/>
                </a:cxn>
                <a:cxn ang="0">
                  <a:pos x="364" y="0"/>
                </a:cxn>
                <a:cxn ang="0">
                  <a:pos x="364" y="0"/>
                </a:cxn>
              </a:cxnLst>
              <a:rect l="0" t="0" r="r" b="b"/>
              <a:pathLst>
                <a:path w="431" h="367">
                  <a:moveTo>
                    <a:pt x="364" y="0"/>
                  </a:moveTo>
                  <a:lnTo>
                    <a:pt x="321" y="6"/>
                  </a:lnTo>
                  <a:lnTo>
                    <a:pt x="308" y="21"/>
                  </a:lnTo>
                  <a:lnTo>
                    <a:pt x="286" y="54"/>
                  </a:lnTo>
                  <a:lnTo>
                    <a:pt x="257" y="94"/>
                  </a:lnTo>
                  <a:lnTo>
                    <a:pt x="192" y="112"/>
                  </a:lnTo>
                  <a:lnTo>
                    <a:pt x="161" y="137"/>
                  </a:lnTo>
                  <a:lnTo>
                    <a:pt x="119" y="157"/>
                  </a:lnTo>
                  <a:lnTo>
                    <a:pt x="92" y="171"/>
                  </a:lnTo>
                  <a:lnTo>
                    <a:pt x="74" y="184"/>
                  </a:lnTo>
                  <a:lnTo>
                    <a:pt x="46" y="210"/>
                  </a:lnTo>
                  <a:lnTo>
                    <a:pt x="28" y="229"/>
                  </a:lnTo>
                  <a:lnTo>
                    <a:pt x="0" y="256"/>
                  </a:lnTo>
                  <a:lnTo>
                    <a:pt x="33" y="285"/>
                  </a:lnTo>
                  <a:lnTo>
                    <a:pt x="55" y="321"/>
                  </a:lnTo>
                  <a:lnTo>
                    <a:pt x="89" y="298"/>
                  </a:lnTo>
                  <a:lnTo>
                    <a:pt x="158" y="256"/>
                  </a:lnTo>
                  <a:lnTo>
                    <a:pt x="180" y="231"/>
                  </a:lnTo>
                  <a:lnTo>
                    <a:pt x="236" y="204"/>
                  </a:lnTo>
                  <a:lnTo>
                    <a:pt x="286" y="166"/>
                  </a:lnTo>
                  <a:lnTo>
                    <a:pt x="323" y="146"/>
                  </a:lnTo>
                  <a:lnTo>
                    <a:pt x="308" y="204"/>
                  </a:lnTo>
                  <a:lnTo>
                    <a:pt x="298" y="241"/>
                  </a:lnTo>
                  <a:lnTo>
                    <a:pt x="295" y="298"/>
                  </a:lnTo>
                  <a:lnTo>
                    <a:pt x="295" y="327"/>
                  </a:lnTo>
                  <a:lnTo>
                    <a:pt x="306" y="348"/>
                  </a:lnTo>
                  <a:lnTo>
                    <a:pt x="346" y="367"/>
                  </a:lnTo>
                  <a:lnTo>
                    <a:pt x="387" y="360"/>
                  </a:lnTo>
                  <a:lnTo>
                    <a:pt x="418" y="352"/>
                  </a:lnTo>
                  <a:lnTo>
                    <a:pt x="431" y="304"/>
                  </a:lnTo>
                  <a:lnTo>
                    <a:pt x="423" y="258"/>
                  </a:lnTo>
                  <a:lnTo>
                    <a:pt x="423" y="193"/>
                  </a:lnTo>
                  <a:lnTo>
                    <a:pt x="431" y="157"/>
                  </a:lnTo>
                  <a:lnTo>
                    <a:pt x="431" y="94"/>
                  </a:lnTo>
                  <a:lnTo>
                    <a:pt x="423" y="52"/>
                  </a:lnTo>
                  <a:lnTo>
                    <a:pt x="382" y="17"/>
                  </a:lnTo>
                  <a:lnTo>
                    <a:pt x="364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635E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5" name="Freeform 19"/>
            <p:cNvSpPr>
              <a:spLocks/>
            </p:cNvSpPr>
            <p:nvPr/>
          </p:nvSpPr>
          <p:spPr bwMode="auto">
            <a:xfrm>
              <a:off x="452" y="240"/>
              <a:ext cx="127" cy="128"/>
            </a:xfrm>
            <a:custGeom>
              <a:avLst/>
              <a:gdLst/>
              <a:ahLst/>
              <a:cxnLst>
                <a:cxn ang="0">
                  <a:pos x="238" y="205"/>
                </a:cxn>
                <a:cxn ang="0">
                  <a:pos x="254" y="159"/>
                </a:cxn>
                <a:cxn ang="0">
                  <a:pos x="248" y="115"/>
                </a:cxn>
                <a:cxn ang="0">
                  <a:pos x="246" y="67"/>
                </a:cxn>
                <a:cxn ang="0">
                  <a:pos x="223" y="31"/>
                </a:cxn>
                <a:cxn ang="0">
                  <a:pos x="190" y="4"/>
                </a:cxn>
                <a:cxn ang="0">
                  <a:pos x="136" y="0"/>
                </a:cxn>
                <a:cxn ang="0">
                  <a:pos x="92" y="13"/>
                </a:cxn>
                <a:cxn ang="0">
                  <a:pos x="64" y="38"/>
                </a:cxn>
                <a:cxn ang="0">
                  <a:pos x="39" y="57"/>
                </a:cxn>
                <a:cxn ang="0">
                  <a:pos x="16" y="92"/>
                </a:cxn>
                <a:cxn ang="0">
                  <a:pos x="8" y="117"/>
                </a:cxn>
                <a:cxn ang="0">
                  <a:pos x="8" y="146"/>
                </a:cxn>
                <a:cxn ang="0">
                  <a:pos x="8" y="169"/>
                </a:cxn>
                <a:cxn ang="0">
                  <a:pos x="16" y="192"/>
                </a:cxn>
                <a:cxn ang="0">
                  <a:pos x="0" y="207"/>
                </a:cxn>
                <a:cxn ang="0">
                  <a:pos x="8" y="230"/>
                </a:cxn>
                <a:cxn ang="0">
                  <a:pos x="28" y="249"/>
                </a:cxn>
                <a:cxn ang="0">
                  <a:pos x="62" y="256"/>
                </a:cxn>
                <a:cxn ang="0">
                  <a:pos x="77" y="222"/>
                </a:cxn>
                <a:cxn ang="0">
                  <a:pos x="100" y="197"/>
                </a:cxn>
                <a:cxn ang="0">
                  <a:pos x="95" y="176"/>
                </a:cxn>
                <a:cxn ang="0">
                  <a:pos x="92" y="157"/>
                </a:cxn>
                <a:cxn ang="0">
                  <a:pos x="85" y="132"/>
                </a:cxn>
                <a:cxn ang="0">
                  <a:pos x="87" y="109"/>
                </a:cxn>
                <a:cxn ang="0">
                  <a:pos x="108" y="88"/>
                </a:cxn>
                <a:cxn ang="0">
                  <a:pos x="131" y="92"/>
                </a:cxn>
                <a:cxn ang="0">
                  <a:pos x="169" y="86"/>
                </a:cxn>
                <a:cxn ang="0">
                  <a:pos x="208" y="88"/>
                </a:cxn>
                <a:cxn ang="0">
                  <a:pos x="208" y="117"/>
                </a:cxn>
                <a:cxn ang="0">
                  <a:pos x="205" y="140"/>
                </a:cxn>
                <a:cxn ang="0">
                  <a:pos x="205" y="174"/>
                </a:cxn>
                <a:cxn ang="0">
                  <a:pos x="197" y="199"/>
                </a:cxn>
                <a:cxn ang="0">
                  <a:pos x="202" y="226"/>
                </a:cxn>
                <a:cxn ang="0">
                  <a:pos x="223" y="226"/>
                </a:cxn>
                <a:cxn ang="0">
                  <a:pos x="238" y="205"/>
                </a:cxn>
                <a:cxn ang="0">
                  <a:pos x="238" y="205"/>
                </a:cxn>
              </a:cxnLst>
              <a:rect l="0" t="0" r="r" b="b"/>
              <a:pathLst>
                <a:path w="254" h="256">
                  <a:moveTo>
                    <a:pt x="238" y="205"/>
                  </a:moveTo>
                  <a:lnTo>
                    <a:pt x="254" y="159"/>
                  </a:lnTo>
                  <a:lnTo>
                    <a:pt x="248" y="115"/>
                  </a:lnTo>
                  <a:lnTo>
                    <a:pt x="246" y="67"/>
                  </a:lnTo>
                  <a:lnTo>
                    <a:pt x="223" y="31"/>
                  </a:lnTo>
                  <a:lnTo>
                    <a:pt x="190" y="4"/>
                  </a:lnTo>
                  <a:lnTo>
                    <a:pt x="136" y="0"/>
                  </a:lnTo>
                  <a:lnTo>
                    <a:pt x="92" y="13"/>
                  </a:lnTo>
                  <a:lnTo>
                    <a:pt x="64" y="38"/>
                  </a:lnTo>
                  <a:lnTo>
                    <a:pt x="39" y="57"/>
                  </a:lnTo>
                  <a:lnTo>
                    <a:pt x="16" y="92"/>
                  </a:lnTo>
                  <a:lnTo>
                    <a:pt x="8" y="117"/>
                  </a:lnTo>
                  <a:lnTo>
                    <a:pt x="8" y="146"/>
                  </a:lnTo>
                  <a:lnTo>
                    <a:pt x="8" y="169"/>
                  </a:lnTo>
                  <a:lnTo>
                    <a:pt x="16" y="192"/>
                  </a:lnTo>
                  <a:lnTo>
                    <a:pt x="0" y="207"/>
                  </a:lnTo>
                  <a:lnTo>
                    <a:pt x="8" y="230"/>
                  </a:lnTo>
                  <a:lnTo>
                    <a:pt x="28" y="249"/>
                  </a:lnTo>
                  <a:lnTo>
                    <a:pt x="62" y="256"/>
                  </a:lnTo>
                  <a:lnTo>
                    <a:pt x="77" y="222"/>
                  </a:lnTo>
                  <a:lnTo>
                    <a:pt x="100" y="197"/>
                  </a:lnTo>
                  <a:lnTo>
                    <a:pt x="95" y="176"/>
                  </a:lnTo>
                  <a:lnTo>
                    <a:pt x="92" y="157"/>
                  </a:lnTo>
                  <a:lnTo>
                    <a:pt x="85" y="132"/>
                  </a:lnTo>
                  <a:lnTo>
                    <a:pt x="87" y="109"/>
                  </a:lnTo>
                  <a:lnTo>
                    <a:pt x="108" y="88"/>
                  </a:lnTo>
                  <a:lnTo>
                    <a:pt x="131" y="92"/>
                  </a:lnTo>
                  <a:lnTo>
                    <a:pt x="169" y="86"/>
                  </a:lnTo>
                  <a:lnTo>
                    <a:pt x="208" y="88"/>
                  </a:lnTo>
                  <a:lnTo>
                    <a:pt x="208" y="117"/>
                  </a:lnTo>
                  <a:lnTo>
                    <a:pt x="205" y="140"/>
                  </a:lnTo>
                  <a:lnTo>
                    <a:pt x="205" y="174"/>
                  </a:lnTo>
                  <a:lnTo>
                    <a:pt x="197" y="199"/>
                  </a:lnTo>
                  <a:lnTo>
                    <a:pt x="202" y="226"/>
                  </a:lnTo>
                  <a:lnTo>
                    <a:pt x="223" y="226"/>
                  </a:lnTo>
                  <a:lnTo>
                    <a:pt x="238" y="205"/>
                  </a:lnTo>
                  <a:lnTo>
                    <a:pt x="238" y="205"/>
                  </a:lnTo>
                  <a:close/>
                </a:path>
              </a:pathLst>
            </a:custGeom>
            <a:solidFill>
              <a:srgbClr val="A66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6" name="Freeform 20"/>
            <p:cNvSpPr>
              <a:spLocks/>
            </p:cNvSpPr>
            <p:nvPr/>
          </p:nvSpPr>
          <p:spPr bwMode="auto">
            <a:xfrm>
              <a:off x="657" y="866"/>
              <a:ext cx="199" cy="41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58"/>
                </a:cxn>
                <a:cxn ang="0">
                  <a:pos x="7" y="115"/>
                </a:cxn>
                <a:cxn ang="0">
                  <a:pos x="17" y="186"/>
                </a:cxn>
                <a:cxn ang="0">
                  <a:pos x="58" y="250"/>
                </a:cxn>
                <a:cxn ang="0">
                  <a:pos x="79" y="297"/>
                </a:cxn>
                <a:cxn ang="0">
                  <a:pos x="107" y="332"/>
                </a:cxn>
                <a:cxn ang="0">
                  <a:pos x="107" y="375"/>
                </a:cxn>
                <a:cxn ang="0">
                  <a:pos x="130" y="442"/>
                </a:cxn>
                <a:cxn ang="0">
                  <a:pos x="134" y="494"/>
                </a:cxn>
                <a:cxn ang="0">
                  <a:pos x="138" y="567"/>
                </a:cxn>
                <a:cxn ang="0">
                  <a:pos x="130" y="615"/>
                </a:cxn>
                <a:cxn ang="0">
                  <a:pos x="130" y="682"/>
                </a:cxn>
                <a:cxn ang="0">
                  <a:pos x="125" y="729"/>
                </a:cxn>
                <a:cxn ang="0">
                  <a:pos x="156" y="747"/>
                </a:cxn>
                <a:cxn ang="0">
                  <a:pos x="207" y="792"/>
                </a:cxn>
                <a:cxn ang="0">
                  <a:pos x="234" y="813"/>
                </a:cxn>
                <a:cxn ang="0">
                  <a:pos x="299" y="829"/>
                </a:cxn>
                <a:cxn ang="0">
                  <a:pos x="299" y="760"/>
                </a:cxn>
                <a:cxn ang="0">
                  <a:pos x="291" y="704"/>
                </a:cxn>
                <a:cxn ang="0">
                  <a:pos x="286" y="630"/>
                </a:cxn>
                <a:cxn ang="0">
                  <a:pos x="283" y="569"/>
                </a:cxn>
                <a:cxn ang="0">
                  <a:pos x="286" y="484"/>
                </a:cxn>
                <a:cxn ang="0">
                  <a:pos x="283" y="408"/>
                </a:cxn>
                <a:cxn ang="0">
                  <a:pos x="283" y="345"/>
                </a:cxn>
                <a:cxn ang="0">
                  <a:pos x="328" y="277"/>
                </a:cxn>
                <a:cxn ang="0">
                  <a:pos x="349" y="197"/>
                </a:cxn>
                <a:cxn ang="0">
                  <a:pos x="359" y="148"/>
                </a:cxn>
                <a:cxn ang="0">
                  <a:pos x="365" y="98"/>
                </a:cxn>
                <a:cxn ang="0">
                  <a:pos x="387" y="67"/>
                </a:cxn>
                <a:cxn ang="0">
                  <a:pos x="397" y="19"/>
                </a:cxn>
                <a:cxn ang="0">
                  <a:pos x="310" y="12"/>
                </a:cxn>
                <a:cxn ang="0">
                  <a:pos x="255" y="4"/>
                </a:cxn>
                <a:cxn ang="0">
                  <a:pos x="163" y="4"/>
                </a:cxn>
                <a:cxn ang="0">
                  <a:pos x="94" y="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397" h="829">
                  <a:moveTo>
                    <a:pt x="2" y="10"/>
                  </a:moveTo>
                  <a:lnTo>
                    <a:pt x="0" y="58"/>
                  </a:lnTo>
                  <a:lnTo>
                    <a:pt x="7" y="115"/>
                  </a:lnTo>
                  <a:lnTo>
                    <a:pt x="17" y="186"/>
                  </a:lnTo>
                  <a:lnTo>
                    <a:pt x="58" y="250"/>
                  </a:lnTo>
                  <a:lnTo>
                    <a:pt x="79" y="297"/>
                  </a:lnTo>
                  <a:lnTo>
                    <a:pt x="107" y="332"/>
                  </a:lnTo>
                  <a:lnTo>
                    <a:pt x="107" y="375"/>
                  </a:lnTo>
                  <a:lnTo>
                    <a:pt x="130" y="442"/>
                  </a:lnTo>
                  <a:lnTo>
                    <a:pt x="134" y="494"/>
                  </a:lnTo>
                  <a:lnTo>
                    <a:pt x="138" y="567"/>
                  </a:lnTo>
                  <a:lnTo>
                    <a:pt x="130" y="615"/>
                  </a:lnTo>
                  <a:lnTo>
                    <a:pt x="130" y="682"/>
                  </a:lnTo>
                  <a:lnTo>
                    <a:pt x="125" y="729"/>
                  </a:lnTo>
                  <a:lnTo>
                    <a:pt x="156" y="747"/>
                  </a:lnTo>
                  <a:lnTo>
                    <a:pt x="207" y="792"/>
                  </a:lnTo>
                  <a:lnTo>
                    <a:pt x="234" y="813"/>
                  </a:lnTo>
                  <a:lnTo>
                    <a:pt x="299" y="829"/>
                  </a:lnTo>
                  <a:lnTo>
                    <a:pt x="299" y="760"/>
                  </a:lnTo>
                  <a:lnTo>
                    <a:pt x="291" y="704"/>
                  </a:lnTo>
                  <a:lnTo>
                    <a:pt x="286" y="630"/>
                  </a:lnTo>
                  <a:lnTo>
                    <a:pt x="283" y="569"/>
                  </a:lnTo>
                  <a:lnTo>
                    <a:pt x="286" y="484"/>
                  </a:lnTo>
                  <a:lnTo>
                    <a:pt x="283" y="408"/>
                  </a:lnTo>
                  <a:lnTo>
                    <a:pt x="283" y="345"/>
                  </a:lnTo>
                  <a:lnTo>
                    <a:pt x="328" y="277"/>
                  </a:lnTo>
                  <a:lnTo>
                    <a:pt x="349" y="197"/>
                  </a:lnTo>
                  <a:lnTo>
                    <a:pt x="359" y="148"/>
                  </a:lnTo>
                  <a:lnTo>
                    <a:pt x="365" y="98"/>
                  </a:lnTo>
                  <a:lnTo>
                    <a:pt x="387" y="67"/>
                  </a:lnTo>
                  <a:lnTo>
                    <a:pt x="397" y="19"/>
                  </a:lnTo>
                  <a:lnTo>
                    <a:pt x="310" y="12"/>
                  </a:lnTo>
                  <a:lnTo>
                    <a:pt x="255" y="4"/>
                  </a:lnTo>
                  <a:lnTo>
                    <a:pt x="163" y="4"/>
                  </a:lnTo>
                  <a:lnTo>
                    <a:pt x="9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7" name="Freeform 21"/>
            <p:cNvSpPr>
              <a:spLocks/>
            </p:cNvSpPr>
            <p:nvPr/>
          </p:nvSpPr>
          <p:spPr bwMode="auto">
            <a:xfrm>
              <a:off x="1061" y="723"/>
              <a:ext cx="77" cy="47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26" y="14"/>
                </a:cxn>
                <a:cxn ang="0">
                  <a:pos x="64" y="6"/>
                </a:cxn>
                <a:cxn ang="0">
                  <a:pos x="84" y="0"/>
                </a:cxn>
                <a:cxn ang="0">
                  <a:pos x="115" y="2"/>
                </a:cxn>
                <a:cxn ang="0">
                  <a:pos x="148" y="8"/>
                </a:cxn>
                <a:cxn ang="0">
                  <a:pos x="153" y="25"/>
                </a:cxn>
                <a:cxn ang="0">
                  <a:pos x="146" y="48"/>
                </a:cxn>
                <a:cxn ang="0">
                  <a:pos x="123" y="52"/>
                </a:cxn>
                <a:cxn ang="0">
                  <a:pos x="102" y="54"/>
                </a:cxn>
                <a:cxn ang="0">
                  <a:pos x="79" y="56"/>
                </a:cxn>
                <a:cxn ang="0">
                  <a:pos x="89" y="62"/>
                </a:cxn>
                <a:cxn ang="0">
                  <a:pos x="110" y="77"/>
                </a:cxn>
                <a:cxn ang="0">
                  <a:pos x="110" y="89"/>
                </a:cxn>
                <a:cxn ang="0">
                  <a:pos x="92" y="93"/>
                </a:cxn>
                <a:cxn ang="0">
                  <a:pos x="82" y="81"/>
                </a:cxn>
                <a:cxn ang="0">
                  <a:pos x="69" y="71"/>
                </a:cxn>
                <a:cxn ang="0">
                  <a:pos x="46" y="64"/>
                </a:cxn>
                <a:cxn ang="0">
                  <a:pos x="0" y="64"/>
                </a:cxn>
                <a:cxn ang="0">
                  <a:pos x="13" y="23"/>
                </a:cxn>
                <a:cxn ang="0">
                  <a:pos x="13" y="23"/>
                </a:cxn>
              </a:cxnLst>
              <a:rect l="0" t="0" r="r" b="b"/>
              <a:pathLst>
                <a:path w="153" h="93">
                  <a:moveTo>
                    <a:pt x="13" y="23"/>
                  </a:moveTo>
                  <a:lnTo>
                    <a:pt x="26" y="14"/>
                  </a:lnTo>
                  <a:lnTo>
                    <a:pt x="64" y="6"/>
                  </a:lnTo>
                  <a:lnTo>
                    <a:pt x="84" y="0"/>
                  </a:lnTo>
                  <a:lnTo>
                    <a:pt x="115" y="2"/>
                  </a:lnTo>
                  <a:lnTo>
                    <a:pt x="148" y="8"/>
                  </a:lnTo>
                  <a:lnTo>
                    <a:pt x="153" y="25"/>
                  </a:lnTo>
                  <a:lnTo>
                    <a:pt x="146" y="48"/>
                  </a:lnTo>
                  <a:lnTo>
                    <a:pt x="123" y="52"/>
                  </a:lnTo>
                  <a:lnTo>
                    <a:pt x="102" y="54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110" y="77"/>
                  </a:lnTo>
                  <a:lnTo>
                    <a:pt x="110" y="89"/>
                  </a:lnTo>
                  <a:lnTo>
                    <a:pt x="92" y="93"/>
                  </a:lnTo>
                  <a:lnTo>
                    <a:pt x="82" y="81"/>
                  </a:lnTo>
                  <a:lnTo>
                    <a:pt x="69" y="71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13" y="23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8" name="Freeform 22"/>
            <p:cNvSpPr>
              <a:spLocks/>
            </p:cNvSpPr>
            <p:nvPr/>
          </p:nvSpPr>
          <p:spPr bwMode="auto">
            <a:xfrm>
              <a:off x="443" y="764"/>
              <a:ext cx="72" cy="42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87" y="12"/>
                </a:cxn>
                <a:cxn ang="0">
                  <a:pos x="75" y="13"/>
                </a:cxn>
                <a:cxn ang="0">
                  <a:pos x="52" y="23"/>
                </a:cxn>
                <a:cxn ang="0">
                  <a:pos x="34" y="31"/>
                </a:cxn>
                <a:cxn ang="0">
                  <a:pos x="8" y="37"/>
                </a:cxn>
                <a:cxn ang="0">
                  <a:pos x="0" y="46"/>
                </a:cxn>
                <a:cxn ang="0">
                  <a:pos x="11" y="66"/>
                </a:cxn>
                <a:cxn ang="0">
                  <a:pos x="23" y="74"/>
                </a:cxn>
                <a:cxn ang="0">
                  <a:pos x="49" y="71"/>
                </a:cxn>
                <a:cxn ang="0">
                  <a:pos x="80" y="66"/>
                </a:cxn>
                <a:cxn ang="0">
                  <a:pos x="95" y="59"/>
                </a:cxn>
                <a:cxn ang="0">
                  <a:pos x="95" y="71"/>
                </a:cxn>
                <a:cxn ang="0">
                  <a:pos x="95" y="84"/>
                </a:cxn>
                <a:cxn ang="0">
                  <a:pos x="110" y="82"/>
                </a:cxn>
                <a:cxn ang="0">
                  <a:pos x="110" y="74"/>
                </a:cxn>
                <a:cxn ang="0">
                  <a:pos x="110" y="61"/>
                </a:cxn>
                <a:cxn ang="0">
                  <a:pos x="116" y="52"/>
                </a:cxn>
                <a:cxn ang="0">
                  <a:pos x="139" y="42"/>
                </a:cxn>
                <a:cxn ang="0">
                  <a:pos x="144" y="27"/>
                </a:cxn>
                <a:cxn ang="0">
                  <a:pos x="116" y="0"/>
                </a:cxn>
                <a:cxn ang="0">
                  <a:pos x="110" y="0"/>
                </a:cxn>
                <a:cxn ang="0">
                  <a:pos x="110" y="0"/>
                </a:cxn>
              </a:cxnLst>
              <a:rect l="0" t="0" r="r" b="b"/>
              <a:pathLst>
                <a:path w="144" h="84">
                  <a:moveTo>
                    <a:pt x="110" y="0"/>
                  </a:moveTo>
                  <a:lnTo>
                    <a:pt x="87" y="12"/>
                  </a:lnTo>
                  <a:lnTo>
                    <a:pt x="75" y="13"/>
                  </a:lnTo>
                  <a:lnTo>
                    <a:pt x="52" y="23"/>
                  </a:lnTo>
                  <a:lnTo>
                    <a:pt x="34" y="31"/>
                  </a:lnTo>
                  <a:lnTo>
                    <a:pt x="8" y="37"/>
                  </a:lnTo>
                  <a:lnTo>
                    <a:pt x="0" y="46"/>
                  </a:lnTo>
                  <a:lnTo>
                    <a:pt x="11" y="66"/>
                  </a:lnTo>
                  <a:lnTo>
                    <a:pt x="23" y="74"/>
                  </a:lnTo>
                  <a:lnTo>
                    <a:pt x="49" y="71"/>
                  </a:lnTo>
                  <a:lnTo>
                    <a:pt x="80" y="66"/>
                  </a:lnTo>
                  <a:lnTo>
                    <a:pt x="95" y="59"/>
                  </a:lnTo>
                  <a:lnTo>
                    <a:pt x="95" y="71"/>
                  </a:lnTo>
                  <a:lnTo>
                    <a:pt x="95" y="84"/>
                  </a:lnTo>
                  <a:lnTo>
                    <a:pt x="110" y="82"/>
                  </a:lnTo>
                  <a:lnTo>
                    <a:pt x="110" y="74"/>
                  </a:lnTo>
                  <a:lnTo>
                    <a:pt x="110" y="61"/>
                  </a:lnTo>
                  <a:lnTo>
                    <a:pt x="116" y="52"/>
                  </a:lnTo>
                  <a:lnTo>
                    <a:pt x="139" y="42"/>
                  </a:lnTo>
                  <a:lnTo>
                    <a:pt x="144" y="27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9" name="Freeform 23"/>
            <p:cNvSpPr>
              <a:spLocks/>
            </p:cNvSpPr>
            <p:nvPr/>
          </p:nvSpPr>
          <p:spPr bwMode="auto">
            <a:xfrm>
              <a:off x="712" y="671"/>
              <a:ext cx="115" cy="205"/>
            </a:xfrm>
            <a:custGeom>
              <a:avLst/>
              <a:gdLst/>
              <a:ahLst/>
              <a:cxnLst>
                <a:cxn ang="0">
                  <a:pos x="194" y="6"/>
                </a:cxn>
                <a:cxn ang="0">
                  <a:pos x="43" y="0"/>
                </a:cxn>
                <a:cxn ang="0">
                  <a:pos x="25" y="105"/>
                </a:cxn>
                <a:cxn ang="0">
                  <a:pos x="17" y="212"/>
                </a:cxn>
                <a:cxn ang="0">
                  <a:pos x="0" y="340"/>
                </a:cxn>
                <a:cxn ang="0">
                  <a:pos x="0" y="409"/>
                </a:cxn>
                <a:cxn ang="0">
                  <a:pos x="24" y="411"/>
                </a:cxn>
                <a:cxn ang="0">
                  <a:pos x="43" y="411"/>
                </a:cxn>
                <a:cxn ang="0">
                  <a:pos x="84" y="411"/>
                </a:cxn>
                <a:cxn ang="0">
                  <a:pos x="127" y="411"/>
                </a:cxn>
                <a:cxn ang="0">
                  <a:pos x="158" y="409"/>
                </a:cxn>
                <a:cxn ang="0">
                  <a:pos x="189" y="409"/>
                </a:cxn>
                <a:cxn ang="0">
                  <a:pos x="231" y="369"/>
                </a:cxn>
                <a:cxn ang="0">
                  <a:pos x="207" y="237"/>
                </a:cxn>
                <a:cxn ang="0">
                  <a:pos x="198" y="119"/>
                </a:cxn>
                <a:cxn ang="0">
                  <a:pos x="181" y="69"/>
                </a:cxn>
                <a:cxn ang="0">
                  <a:pos x="194" y="6"/>
                </a:cxn>
                <a:cxn ang="0">
                  <a:pos x="194" y="6"/>
                </a:cxn>
              </a:cxnLst>
              <a:rect l="0" t="0" r="r" b="b"/>
              <a:pathLst>
                <a:path w="231" h="411">
                  <a:moveTo>
                    <a:pt x="194" y="6"/>
                  </a:moveTo>
                  <a:lnTo>
                    <a:pt x="43" y="0"/>
                  </a:lnTo>
                  <a:lnTo>
                    <a:pt x="25" y="105"/>
                  </a:lnTo>
                  <a:lnTo>
                    <a:pt x="17" y="212"/>
                  </a:lnTo>
                  <a:lnTo>
                    <a:pt x="0" y="340"/>
                  </a:lnTo>
                  <a:lnTo>
                    <a:pt x="0" y="409"/>
                  </a:lnTo>
                  <a:lnTo>
                    <a:pt x="24" y="411"/>
                  </a:lnTo>
                  <a:lnTo>
                    <a:pt x="43" y="411"/>
                  </a:lnTo>
                  <a:lnTo>
                    <a:pt x="84" y="411"/>
                  </a:lnTo>
                  <a:lnTo>
                    <a:pt x="127" y="411"/>
                  </a:lnTo>
                  <a:lnTo>
                    <a:pt x="158" y="409"/>
                  </a:lnTo>
                  <a:lnTo>
                    <a:pt x="189" y="409"/>
                  </a:lnTo>
                  <a:lnTo>
                    <a:pt x="231" y="369"/>
                  </a:lnTo>
                  <a:lnTo>
                    <a:pt x="207" y="237"/>
                  </a:lnTo>
                  <a:lnTo>
                    <a:pt x="198" y="119"/>
                  </a:lnTo>
                  <a:lnTo>
                    <a:pt x="181" y="69"/>
                  </a:lnTo>
                  <a:lnTo>
                    <a:pt x="194" y="6"/>
                  </a:lnTo>
                  <a:lnTo>
                    <a:pt x="19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0" name="Freeform 24"/>
            <p:cNvSpPr>
              <a:spLocks/>
            </p:cNvSpPr>
            <p:nvPr/>
          </p:nvSpPr>
          <p:spPr bwMode="auto">
            <a:xfrm>
              <a:off x="489" y="660"/>
              <a:ext cx="256" cy="228"/>
            </a:xfrm>
            <a:custGeom>
              <a:avLst/>
              <a:gdLst/>
              <a:ahLst/>
              <a:cxnLst>
                <a:cxn ang="0">
                  <a:pos x="496" y="40"/>
                </a:cxn>
                <a:cxn ang="0">
                  <a:pos x="493" y="103"/>
                </a:cxn>
                <a:cxn ang="0">
                  <a:pos x="488" y="171"/>
                </a:cxn>
                <a:cxn ang="0">
                  <a:pos x="491" y="238"/>
                </a:cxn>
                <a:cxn ang="0">
                  <a:pos x="484" y="293"/>
                </a:cxn>
                <a:cxn ang="0">
                  <a:pos x="465" y="342"/>
                </a:cxn>
                <a:cxn ang="0">
                  <a:pos x="455" y="400"/>
                </a:cxn>
                <a:cxn ang="0">
                  <a:pos x="453" y="444"/>
                </a:cxn>
                <a:cxn ang="0">
                  <a:pos x="383" y="450"/>
                </a:cxn>
                <a:cxn ang="0">
                  <a:pos x="319" y="432"/>
                </a:cxn>
                <a:cxn ang="0">
                  <a:pos x="291" y="396"/>
                </a:cxn>
                <a:cxn ang="0">
                  <a:pos x="295" y="388"/>
                </a:cxn>
                <a:cxn ang="0">
                  <a:pos x="300" y="379"/>
                </a:cxn>
                <a:cxn ang="0">
                  <a:pos x="303" y="374"/>
                </a:cxn>
                <a:cxn ang="0">
                  <a:pos x="306" y="367"/>
                </a:cxn>
                <a:cxn ang="0">
                  <a:pos x="310" y="362"/>
                </a:cxn>
                <a:cxn ang="0">
                  <a:pos x="317" y="354"/>
                </a:cxn>
                <a:cxn ang="0">
                  <a:pos x="327" y="346"/>
                </a:cxn>
                <a:cxn ang="0">
                  <a:pos x="333" y="337"/>
                </a:cxn>
                <a:cxn ang="0">
                  <a:pos x="335" y="328"/>
                </a:cxn>
                <a:cxn ang="0">
                  <a:pos x="335" y="320"/>
                </a:cxn>
                <a:cxn ang="0">
                  <a:pos x="336" y="314"/>
                </a:cxn>
                <a:cxn ang="0">
                  <a:pos x="336" y="306"/>
                </a:cxn>
                <a:cxn ang="0">
                  <a:pos x="336" y="299"/>
                </a:cxn>
                <a:cxn ang="0">
                  <a:pos x="337" y="291"/>
                </a:cxn>
                <a:cxn ang="0">
                  <a:pos x="337" y="285"/>
                </a:cxn>
                <a:cxn ang="0">
                  <a:pos x="337" y="279"/>
                </a:cxn>
                <a:cxn ang="0">
                  <a:pos x="337" y="272"/>
                </a:cxn>
                <a:cxn ang="0">
                  <a:pos x="337" y="263"/>
                </a:cxn>
                <a:cxn ang="0">
                  <a:pos x="337" y="256"/>
                </a:cxn>
                <a:cxn ang="0">
                  <a:pos x="337" y="249"/>
                </a:cxn>
                <a:cxn ang="0">
                  <a:pos x="337" y="241"/>
                </a:cxn>
                <a:cxn ang="0">
                  <a:pos x="340" y="203"/>
                </a:cxn>
                <a:cxn ang="0">
                  <a:pos x="299" y="178"/>
                </a:cxn>
                <a:cxn ang="0">
                  <a:pos x="217" y="213"/>
                </a:cxn>
                <a:cxn ang="0">
                  <a:pos x="158" y="255"/>
                </a:cxn>
                <a:cxn ang="0">
                  <a:pos x="92" y="313"/>
                </a:cxn>
                <a:cxn ang="0">
                  <a:pos x="48" y="293"/>
                </a:cxn>
                <a:cxn ang="0">
                  <a:pos x="25" y="222"/>
                </a:cxn>
                <a:cxn ang="0">
                  <a:pos x="12" y="176"/>
                </a:cxn>
                <a:cxn ang="0">
                  <a:pos x="94" y="130"/>
                </a:cxn>
                <a:cxn ang="0">
                  <a:pos x="158" y="98"/>
                </a:cxn>
                <a:cxn ang="0">
                  <a:pos x="268" y="42"/>
                </a:cxn>
                <a:cxn ang="0">
                  <a:pos x="365" y="29"/>
                </a:cxn>
                <a:cxn ang="0">
                  <a:pos x="432" y="21"/>
                </a:cxn>
                <a:cxn ang="0">
                  <a:pos x="511" y="13"/>
                </a:cxn>
                <a:cxn ang="0">
                  <a:pos x="503" y="23"/>
                </a:cxn>
              </a:cxnLst>
              <a:rect l="0" t="0" r="r" b="b"/>
              <a:pathLst>
                <a:path w="511" h="457">
                  <a:moveTo>
                    <a:pt x="503" y="23"/>
                  </a:moveTo>
                  <a:lnTo>
                    <a:pt x="496" y="40"/>
                  </a:lnTo>
                  <a:lnTo>
                    <a:pt x="493" y="65"/>
                  </a:lnTo>
                  <a:lnTo>
                    <a:pt x="493" y="103"/>
                  </a:lnTo>
                  <a:lnTo>
                    <a:pt x="496" y="136"/>
                  </a:lnTo>
                  <a:lnTo>
                    <a:pt x="488" y="171"/>
                  </a:lnTo>
                  <a:lnTo>
                    <a:pt x="491" y="205"/>
                  </a:lnTo>
                  <a:lnTo>
                    <a:pt x="491" y="238"/>
                  </a:lnTo>
                  <a:lnTo>
                    <a:pt x="487" y="266"/>
                  </a:lnTo>
                  <a:lnTo>
                    <a:pt x="484" y="293"/>
                  </a:lnTo>
                  <a:lnTo>
                    <a:pt x="469" y="318"/>
                  </a:lnTo>
                  <a:lnTo>
                    <a:pt x="465" y="342"/>
                  </a:lnTo>
                  <a:lnTo>
                    <a:pt x="457" y="369"/>
                  </a:lnTo>
                  <a:lnTo>
                    <a:pt x="455" y="400"/>
                  </a:lnTo>
                  <a:lnTo>
                    <a:pt x="453" y="421"/>
                  </a:lnTo>
                  <a:lnTo>
                    <a:pt x="453" y="444"/>
                  </a:lnTo>
                  <a:lnTo>
                    <a:pt x="453" y="457"/>
                  </a:lnTo>
                  <a:lnTo>
                    <a:pt x="383" y="450"/>
                  </a:lnTo>
                  <a:lnTo>
                    <a:pt x="345" y="448"/>
                  </a:lnTo>
                  <a:lnTo>
                    <a:pt x="319" y="432"/>
                  </a:lnTo>
                  <a:lnTo>
                    <a:pt x="291" y="398"/>
                  </a:lnTo>
                  <a:lnTo>
                    <a:pt x="291" y="396"/>
                  </a:lnTo>
                  <a:lnTo>
                    <a:pt x="292" y="393"/>
                  </a:lnTo>
                  <a:lnTo>
                    <a:pt x="295" y="388"/>
                  </a:lnTo>
                  <a:lnTo>
                    <a:pt x="299" y="383"/>
                  </a:lnTo>
                  <a:lnTo>
                    <a:pt x="300" y="379"/>
                  </a:lnTo>
                  <a:lnTo>
                    <a:pt x="301" y="377"/>
                  </a:lnTo>
                  <a:lnTo>
                    <a:pt x="303" y="374"/>
                  </a:lnTo>
                  <a:lnTo>
                    <a:pt x="305" y="372"/>
                  </a:lnTo>
                  <a:lnTo>
                    <a:pt x="306" y="367"/>
                  </a:lnTo>
                  <a:lnTo>
                    <a:pt x="309" y="365"/>
                  </a:lnTo>
                  <a:lnTo>
                    <a:pt x="310" y="362"/>
                  </a:lnTo>
                  <a:lnTo>
                    <a:pt x="313" y="359"/>
                  </a:lnTo>
                  <a:lnTo>
                    <a:pt x="317" y="354"/>
                  </a:lnTo>
                  <a:lnTo>
                    <a:pt x="322" y="350"/>
                  </a:lnTo>
                  <a:lnTo>
                    <a:pt x="327" y="346"/>
                  </a:lnTo>
                  <a:lnTo>
                    <a:pt x="331" y="341"/>
                  </a:lnTo>
                  <a:lnTo>
                    <a:pt x="333" y="337"/>
                  </a:lnTo>
                  <a:lnTo>
                    <a:pt x="335" y="332"/>
                  </a:lnTo>
                  <a:lnTo>
                    <a:pt x="335" y="328"/>
                  </a:lnTo>
                  <a:lnTo>
                    <a:pt x="335" y="323"/>
                  </a:lnTo>
                  <a:lnTo>
                    <a:pt x="335" y="320"/>
                  </a:lnTo>
                  <a:lnTo>
                    <a:pt x="336" y="317"/>
                  </a:lnTo>
                  <a:lnTo>
                    <a:pt x="336" y="314"/>
                  </a:lnTo>
                  <a:lnTo>
                    <a:pt x="336" y="310"/>
                  </a:lnTo>
                  <a:lnTo>
                    <a:pt x="336" y="306"/>
                  </a:lnTo>
                  <a:lnTo>
                    <a:pt x="336" y="302"/>
                  </a:lnTo>
                  <a:lnTo>
                    <a:pt x="336" y="299"/>
                  </a:lnTo>
                  <a:lnTo>
                    <a:pt x="337" y="296"/>
                  </a:lnTo>
                  <a:lnTo>
                    <a:pt x="337" y="291"/>
                  </a:lnTo>
                  <a:lnTo>
                    <a:pt x="337" y="287"/>
                  </a:lnTo>
                  <a:lnTo>
                    <a:pt x="337" y="285"/>
                  </a:lnTo>
                  <a:lnTo>
                    <a:pt x="337" y="282"/>
                  </a:lnTo>
                  <a:lnTo>
                    <a:pt x="337" y="279"/>
                  </a:lnTo>
                  <a:lnTo>
                    <a:pt x="337" y="276"/>
                  </a:lnTo>
                  <a:lnTo>
                    <a:pt x="337" y="272"/>
                  </a:lnTo>
                  <a:lnTo>
                    <a:pt x="337" y="268"/>
                  </a:lnTo>
                  <a:lnTo>
                    <a:pt x="337" y="263"/>
                  </a:lnTo>
                  <a:lnTo>
                    <a:pt x="337" y="260"/>
                  </a:lnTo>
                  <a:lnTo>
                    <a:pt x="337" y="256"/>
                  </a:lnTo>
                  <a:lnTo>
                    <a:pt x="337" y="252"/>
                  </a:lnTo>
                  <a:lnTo>
                    <a:pt x="337" y="249"/>
                  </a:lnTo>
                  <a:lnTo>
                    <a:pt x="337" y="247"/>
                  </a:lnTo>
                  <a:lnTo>
                    <a:pt x="337" y="241"/>
                  </a:lnTo>
                  <a:lnTo>
                    <a:pt x="337" y="240"/>
                  </a:lnTo>
                  <a:lnTo>
                    <a:pt x="340" y="203"/>
                  </a:lnTo>
                  <a:lnTo>
                    <a:pt x="340" y="184"/>
                  </a:lnTo>
                  <a:lnTo>
                    <a:pt x="299" y="178"/>
                  </a:lnTo>
                  <a:lnTo>
                    <a:pt x="245" y="199"/>
                  </a:lnTo>
                  <a:lnTo>
                    <a:pt x="217" y="213"/>
                  </a:lnTo>
                  <a:lnTo>
                    <a:pt x="186" y="230"/>
                  </a:lnTo>
                  <a:lnTo>
                    <a:pt x="158" y="255"/>
                  </a:lnTo>
                  <a:lnTo>
                    <a:pt x="122" y="280"/>
                  </a:lnTo>
                  <a:lnTo>
                    <a:pt x="92" y="313"/>
                  </a:lnTo>
                  <a:lnTo>
                    <a:pt x="84" y="338"/>
                  </a:lnTo>
                  <a:lnTo>
                    <a:pt x="48" y="293"/>
                  </a:lnTo>
                  <a:lnTo>
                    <a:pt x="46" y="251"/>
                  </a:lnTo>
                  <a:lnTo>
                    <a:pt x="25" y="222"/>
                  </a:lnTo>
                  <a:lnTo>
                    <a:pt x="0" y="192"/>
                  </a:lnTo>
                  <a:lnTo>
                    <a:pt x="12" y="176"/>
                  </a:lnTo>
                  <a:lnTo>
                    <a:pt x="58" y="149"/>
                  </a:lnTo>
                  <a:lnTo>
                    <a:pt x="94" y="130"/>
                  </a:lnTo>
                  <a:lnTo>
                    <a:pt x="122" y="115"/>
                  </a:lnTo>
                  <a:lnTo>
                    <a:pt x="158" y="98"/>
                  </a:lnTo>
                  <a:lnTo>
                    <a:pt x="214" y="71"/>
                  </a:lnTo>
                  <a:lnTo>
                    <a:pt x="268" y="42"/>
                  </a:lnTo>
                  <a:lnTo>
                    <a:pt x="327" y="31"/>
                  </a:lnTo>
                  <a:lnTo>
                    <a:pt x="365" y="29"/>
                  </a:lnTo>
                  <a:lnTo>
                    <a:pt x="396" y="21"/>
                  </a:lnTo>
                  <a:lnTo>
                    <a:pt x="432" y="21"/>
                  </a:lnTo>
                  <a:lnTo>
                    <a:pt x="465" y="0"/>
                  </a:lnTo>
                  <a:lnTo>
                    <a:pt x="511" y="13"/>
                  </a:lnTo>
                  <a:lnTo>
                    <a:pt x="503" y="23"/>
                  </a:lnTo>
                  <a:lnTo>
                    <a:pt x="50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1" name="Freeform 25"/>
            <p:cNvSpPr>
              <a:spLocks/>
            </p:cNvSpPr>
            <p:nvPr/>
          </p:nvSpPr>
          <p:spPr bwMode="auto">
            <a:xfrm>
              <a:off x="757" y="674"/>
              <a:ext cx="24" cy="194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34" y="28"/>
                </a:cxn>
                <a:cxn ang="0">
                  <a:pos x="31" y="57"/>
                </a:cxn>
                <a:cxn ang="0">
                  <a:pos x="34" y="92"/>
                </a:cxn>
                <a:cxn ang="0">
                  <a:pos x="34" y="120"/>
                </a:cxn>
                <a:cxn ang="0">
                  <a:pos x="34" y="151"/>
                </a:cxn>
                <a:cxn ang="0">
                  <a:pos x="35" y="184"/>
                </a:cxn>
                <a:cxn ang="0">
                  <a:pos x="35" y="226"/>
                </a:cxn>
                <a:cxn ang="0">
                  <a:pos x="37" y="254"/>
                </a:cxn>
                <a:cxn ang="0">
                  <a:pos x="40" y="296"/>
                </a:cxn>
                <a:cxn ang="0">
                  <a:pos x="46" y="319"/>
                </a:cxn>
                <a:cxn ang="0">
                  <a:pos x="46" y="348"/>
                </a:cxn>
                <a:cxn ang="0">
                  <a:pos x="49" y="382"/>
                </a:cxn>
                <a:cxn ang="0">
                  <a:pos x="27" y="388"/>
                </a:cxn>
                <a:cxn ang="0">
                  <a:pos x="7" y="382"/>
                </a:cxn>
                <a:cxn ang="0">
                  <a:pos x="0" y="341"/>
                </a:cxn>
                <a:cxn ang="0">
                  <a:pos x="2" y="298"/>
                </a:cxn>
                <a:cxn ang="0">
                  <a:pos x="2" y="247"/>
                </a:cxn>
                <a:cxn ang="0">
                  <a:pos x="2" y="192"/>
                </a:cxn>
                <a:cxn ang="0">
                  <a:pos x="4" y="145"/>
                </a:cxn>
                <a:cxn ang="0">
                  <a:pos x="2" y="107"/>
                </a:cxn>
                <a:cxn ang="0">
                  <a:pos x="0" y="74"/>
                </a:cxn>
                <a:cxn ang="0">
                  <a:pos x="4" y="51"/>
                </a:cxn>
                <a:cxn ang="0">
                  <a:pos x="4" y="19"/>
                </a:cxn>
                <a:cxn ang="0">
                  <a:pos x="4" y="0"/>
                </a:cxn>
                <a:cxn ang="0">
                  <a:pos x="31" y="7"/>
                </a:cxn>
                <a:cxn ang="0">
                  <a:pos x="31" y="7"/>
                </a:cxn>
              </a:cxnLst>
              <a:rect l="0" t="0" r="r" b="b"/>
              <a:pathLst>
                <a:path w="49" h="388">
                  <a:moveTo>
                    <a:pt x="31" y="7"/>
                  </a:moveTo>
                  <a:lnTo>
                    <a:pt x="34" y="28"/>
                  </a:lnTo>
                  <a:lnTo>
                    <a:pt x="31" y="57"/>
                  </a:lnTo>
                  <a:lnTo>
                    <a:pt x="34" y="92"/>
                  </a:lnTo>
                  <a:lnTo>
                    <a:pt x="34" y="120"/>
                  </a:lnTo>
                  <a:lnTo>
                    <a:pt x="34" y="151"/>
                  </a:lnTo>
                  <a:lnTo>
                    <a:pt x="35" y="184"/>
                  </a:lnTo>
                  <a:lnTo>
                    <a:pt x="35" y="226"/>
                  </a:lnTo>
                  <a:lnTo>
                    <a:pt x="37" y="254"/>
                  </a:lnTo>
                  <a:lnTo>
                    <a:pt x="40" y="296"/>
                  </a:lnTo>
                  <a:lnTo>
                    <a:pt x="46" y="319"/>
                  </a:lnTo>
                  <a:lnTo>
                    <a:pt x="46" y="348"/>
                  </a:lnTo>
                  <a:lnTo>
                    <a:pt x="49" y="382"/>
                  </a:lnTo>
                  <a:lnTo>
                    <a:pt x="27" y="388"/>
                  </a:lnTo>
                  <a:lnTo>
                    <a:pt x="7" y="382"/>
                  </a:lnTo>
                  <a:lnTo>
                    <a:pt x="0" y="341"/>
                  </a:lnTo>
                  <a:lnTo>
                    <a:pt x="2" y="298"/>
                  </a:lnTo>
                  <a:lnTo>
                    <a:pt x="2" y="247"/>
                  </a:lnTo>
                  <a:lnTo>
                    <a:pt x="2" y="192"/>
                  </a:lnTo>
                  <a:lnTo>
                    <a:pt x="4" y="145"/>
                  </a:lnTo>
                  <a:lnTo>
                    <a:pt x="2" y="107"/>
                  </a:lnTo>
                  <a:lnTo>
                    <a:pt x="0" y="74"/>
                  </a:lnTo>
                  <a:lnTo>
                    <a:pt x="4" y="51"/>
                  </a:lnTo>
                  <a:lnTo>
                    <a:pt x="4" y="19"/>
                  </a:lnTo>
                  <a:lnTo>
                    <a:pt x="4" y="0"/>
                  </a:lnTo>
                  <a:lnTo>
                    <a:pt x="31" y="7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rgbClr val="80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2" name="Freeform 26"/>
            <p:cNvSpPr>
              <a:spLocks/>
            </p:cNvSpPr>
            <p:nvPr/>
          </p:nvSpPr>
          <p:spPr bwMode="auto">
            <a:xfrm>
              <a:off x="1027" y="719"/>
              <a:ext cx="51" cy="43"/>
            </a:xfrm>
            <a:custGeom>
              <a:avLst/>
              <a:gdLst/>
              <a:ahLst/>
              <a:cxnLst>
                <a:cxn ang="0">
                  <a:pos x="38" y="15"/>
                </a:cxn>
                <a:cxn ang="0">
                  <a:pos x="56" y="2"/>
                </a:cxn>
                <a:cxn ang="0">
                  <a:pos x="84" y="0"/>
                </a:cxn>
                <a:cxn ang="0">
                  <a:pos x="89" y="13"/>
                </a:cxn>
                <a:cxn ang="0">
                  <a:pos x="92" y="40"/>
                </a:cxn>
                <a:cxn ang="0">
                  <a:pos x="97" y="78"/>
                </a:cxn>
                <a:cxn ang="0">
                  <a:pos x="102" y="86"/>
                </a:cxn>
                <a:cxn ang="0">
                  <a:pos x="0" y="80"/>
                </a:cxn>
                <a:cxn ang="0">
                  <a:pos x="38" y="15"/>
                </a:cxn>
                <a:cxn ang="0">
                  <a:pos x="38" y="15"/>
                </a:cxn>
              </a:cxnLst>
              <a:rect l="0" t="0" r="r" b="b"/>
              <a:pathLst>
                <a:path w="102" h="86">
                  <a:moveTo>
                    <a:pt x="38" y="15"/>
                  </a:moveTo>
                  <a:lnTo>
                    <a:pt x="56" y="2"/>
                  </a:lnTo>
                  <a:lnTo>
                    <a:pt x="84" y="0"/>
                  </a:lnTo>
                  <a:lnTo>
                    <a:pt x="89" y="13"/>
                  </a:lnTo>
                  <a:lnTo>
                    <a:pt x="92" y="40"/>
                  </a:lnTo>
                  <a:lnTo>
                    <a:pt x="97" y="78"/>
                  </a:lnTo>
                  <a:lnTo>
                    <a:pt x="102" y="86"/>
                  </a:lnTo>
                  <a:lnTo>
                    <a:pt x="0" y="80"/>
                  </a:lnTo>
                  <a:lnTo>
                    <a:pt x="38" y="15"/>
                  </a:lnTo>
                  <a:lnTo>
                    <a:pt x="38" y="15"/>
                  </a:lnTo>
                  <a:close/>
                </a:path>
              </a:pathLst>
            </a:custGeom>
            <a:solidFill>
              <a:srgbClr val="F0F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3" name="Freeform 27"/>
            <p:cNvSpPr>
              <a:spLocks/>
            </p:cNvSpPr>
            <p:nvPr/>
          </p:nvSpPr>
          <p:spPr bwMode="auto">
            <a:xfrm>
              <a:off x="722" y="603"/>
              <a:ext cx="81" cy="76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26" y="133"/>
                </a:cxn>
                <a:cxn ang="0">
                  <a:pos x="46" y="150"/>
                </a:cxn>
                <a:cxn ang="0">
                  <a:pos x="87" y="154"/>
                </a:cxn>
                <a:cxn ang="0">
                  <a:pos x="132" y="150"/>
                </a:cxn>
                <a:cxn ang="0">
                  <a:pos x="141" y="135"/>
                </a:cxn>
                <a:cxn ang="0">
                  <a:pos x="152" y="110"/>
                </a:cxn>
                <a:cxn ang="0">
                  <a:pos x="161" y="93"/>
                </a:cxn>
                <a:cxn ang="0">
                  <a:pos x="161" y="74"/>
                </a:cxn>
                <a:cxn ang="0">
                  <a:pos x="161" y="51"/>
                </a:cxn>
                <a:cxn ang="0">
                  <a:pos x="161" y="17"/>
                </a:cxn>
                <a:cxn ang="0">
                  <a:pos x="137" y="12"/>
                </a:cxn>
                <a:cxn ang="0">
                  <a:pos x="89" y="0"/>
                </a:cxn>
                <a:cxn ang="0">
                  <a:pos x="56" y="0"/>
                </a:cxn>
                <a:cxn ang="0">
                  <a:pos x="28" y="17"/>
                </a:cxn>
                <a:cxn ang="0">
                  <a:pos x="19" y="39"/>
                </a:cxn>
                <a:cxn ang="0">
                  <a:pos x="0" y="67"/>
                </a:cxn>
                <a:cxn ang="0">
                  <a:pos x="0" y="114"/>
                </a:cxn>
                <a:cxn ang="0">
                  <a:pos x="0" y="114"/>
                </a:cxn>
              </a:cxnLst>
              <a:rect l="0" t="0" r="r" b="b"/>
              <a:pathLst>
                <a:path w="161" h="154">
                  <a:moveTo>
                    <a:pt x="0" y="114"/>
                  </a:moveTo>
                  <a:lnTo>
                    <a:pt x="26" y="133"/>
                  </a:lnTo>
                  <a:lnTo>
                    <a:pt x="46" y="150"/>
                  </a:lnTo>
                  <a:lnTo>
                    <a:pt x="87" y="154"/>
                  </a:lnTo>
                  <a:lnTo>
                    <a:pt x="132" y="150"/>
                  </a:lnTo>
                  <a:lnTo>
                    <a:pt x="141" y="135"/>
                  </a:lnTo>
                  <a:lnTo>
                    <a:pt x="152" y="110"/>
                  </a:lnTo>
                  <a:lnTo>
                    <a:pt x="161" y="93"/>
                  </a:lnTo>
                  <a:lnTo>
                    <a:pt x="161" y="74"/>
                  </a:lnTo>
                  <a:lnTo>
                    <a:pt x="161" y="51"/>
                  </a:lnTo>
                  <a:lnTo>
                    <a:pt x="161" y="17"/>
                  </a:lnTo>
                  <a:lnTo>
                    <a:pt x="137" y="12"/>
                  </a:lnTo>
                  <a:lnTo>
                    <a:pt x="89" y="0"/>
                  </a:lnTo>
                  <a:lnTo>
                    <a:pt x="56" y="0"/>
                  </a:lnTo>
                  <a:lnTo>
                    <a:pt x="28" y="17"/>
                  </a:lnTo>
                  <a:lnTo>
                    <a:pt x="19" y="39"/>
                  </a:lnTo>
                  <a:lnTo>
                    <a:pt x="0" y="67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4" name="Freeform 28"/>
            <p:cNvSpPr>
              <a:spLocks/>
            </p:cNvSpPr>
            <p:nvPr/>
          </p:nvSpPr>
          <p:spPr bwMode="auto">
            <a:xfrm>
              <a:off x="703" y="575"/>
              <a:ext cx="101" cy="85"/>
            </a:xfrm>
            <a:custGeom>
              <a:avLst/>
              <a:gdLst/>
              <a:ahLst/>
              <a:cxnLst>
                <a:cxn ang="0">
                  <a:pos x="199" y="72"/>
                </a:cxn>
                <a:cxn ang="0">
                  <a:pos x="179" y="79"/>
                </a:cxn>
                <a:cxn ang="0">
                  <a:pos x="154" y="88"/>
                </a:cxn>
                <a:cxn ang="0">
                  <a:pos x="130" y="81"/>
                </a:cxn>
                <a:cxn ang="0">
                  <a:pos x="108" y="67"/>
                </a:cxn>
                <a:cxn ang="0">
                  <a:pos x="90" y="69"/>
                </a:cxn>
                <a:cxn ang="0">
                  <a:pos x="61" y="94"/>
                </a:cxn>
                <a:cxn ang="0">
                  <a:pos x="57" y="115"/>
                </a:cxn>
                <a:cxn ang="0">
                  <a:pos x="43" y="134"/>
                </a:cxn>
                <a:cxn ang="0">
                  <a:pos x="38" y="169"/>
                </a:cxn>
                <a:cxn ang="0">
                  <a:pos x="15" y="137"/>
                </a:cxn>
                <a:cxn ang="0">
                  <a:pos x="0" y="97"/>
                </a:cxn>
                <a:cxn ang="0">
                  <a:pos x="12" y="52"/>
                </a:cxn>
                <a:cxn ang="0">
                  <a:pos x="33" y="20"/>
                </a:cxn>
                <a:cxn ang="0">
                  <a:pos x="57" y="7"/>
                </a:cxn>
                <a:cxn ang="0">
                  <a:pos x="110" y="0"/>
                </a:cxn>
                <a:cxn ang="0">
                  <a:pos x="133" y="5"/>
                </a:cxn>
                <a:cxn ang="0">
                  <a:pos x="163" y="7"/>
                </a:cxn>
                <a:cxn ang="0">
                  <a:pos x="194" y="22"/>
                </a:cxn>
                <a:cxn ang="0">
                  <a:pos x="203" y="54"/>
                </a:cxn>
                <a:cxn ang="0">
                  <a:pos x="199" y="72"/>
                </a:cxn>
                <a:cxn ang="0">
                  <a:pos x="199" y="72"/>
                </a:cxn>
              </a:cxnLst>
              <a:rect l="0" t="0" r="r" b="b"/>
              <a:pathLst>
                <a:path w="203" h="169">
                  <a:moveTo>
                    <a:pt x="199" y="72"/>
                  </a:moveTo>
                  <a:lnTo>
                    <a:pt x="179" y="79"/>
                  </a:lnTo>
                  <a:lnTo>
                    <a:pt x="154" y="88"/>
                  </a:lnTo>
                  <a:lnTo>
                    <a:pt x="130" y="81"/>
                  </a:lnTo>
                  <a:lnTo>
                    <a:pt x="108" y="67"/>
                  </a:lnTo>
                  <a:lnTo>
                    <a:pt x="90" y="69"/>
                  </a:lnTo>
                  <a:lnTo>
                    <a:pt x="61" y="94"/>
                  </a:lnTo>
                  <a:lnTo>
                    <a:pt x="57" y="115"/>
                  </a:lnTo>
                  <a:lnTo>
                    <a:pt x="43" y="134"/>
                  </a:lnTo>
                  <a:lnTo>
                    <a:pt x="38" y="169"/>
                  </a:lnTo>
                  <a:lnTo>
                    <a:pt x="15" y="137"/>
                  </a:lnTo>
                  <a:lnTo>
                    <a:pt x="0" y="97"/>
                  </a:lnTo>
                  <a:lnTo>
                    <a:pt x="12" y="52"/>
                  </a:lnTo>
                  <a:lnTo>
                    <a:pt x="33" y="20"/>
                  </a:lnTo>
                  <a:lnTo>
                    <a:pt x="57" y="7"/>
                  </a:lnTo>
                  <a:lnTo>
                    <a:pt x="110" y="0"/>
                  </a:lnTo>
                  <a:lnTo>
                    <a:pt x="133" y="5"/>
                  </a:lnTo>
                  <a:lnTo>
                    <a:pt x="163" y="7"/>
                  </a:lnTo>
                  <a:lnTo>
                    <a:pt x="194" y="22"/>
                  </a:lnTo>
                  <a:lnTo>
                    <a:pt x="203" y="54"/>
                  </a:lnTo>
                  <a:lnTo>
                    <a:pt x="199" y="72"/>
                  </a:lnTo>
                  <a:lnTo>
                    <a:pt x="199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5" name="Freeform 29"/>
            <p:cNvSpPr>
              <a:spLocks/>
            </p:cNvSpPr>
            <p:nvPr/>
          </p:nvSpPr>
          <p:spPr bwMode="auto">
            <a:xfrm>
              <a:off x="782" y="657"/>
              <a:ext cx="277" cy="23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02" y="4"/>
                </a:cxn>
                <a:cxn ang="0">
                  <a:pos x="131" y="23"/>
                </a:cxn>
                <a:cxn ang="0">
                  <a:pos x="155" y="42"/>
                </a:cxn>
                <a:cxn ang="0">
                  <a:pos x="196" y="61"/>
                </a:cxn>
                <a:cxn ang="0">
                  <a:pos x="244" y="77"/>
                </a:cxn>
                <a:cxn ang="0">
                  <a:pos x="296" y="88"/>
                </a:cxn>
                <a:cxn ang="0">
                  <a:pos x="344" y="102"/>
                </a:cxn>
                <a:cxn ang="0">
                  <a:pos x="403" y="117"/>
                </a:cxn>
                <a:cxn ang="0">
                  <a:pos x="446" y="119"/>
                </a:cxn>
                <a:cxn ang="0">
                  <a:pos x="485" y="117"/>
                </a:cxn>
                <a:cxn ang="0">
                  <a:pos x="513" y="117"/>
                </a:cxn>
                <a:cxn ang="0">
                  <a:pos x="536" y="117"/>
                </a:cxn>
                <a:cxn ang="0">
                  <a:pos x="539" y="134"/>
                </a:cxn>
                <a:cxn ang="0">
                  <a:pos x="541" y="150"/>
                </a:cxn>
                <a:cxn ang="0">
                  <a:pos x="544" y="180"/>
                </a:cxn>
                <a:cxn ang="0">
                  <a:pos x="554" y="221"/>
                </a:cxn>
                <a:cxn ang="0">
                  <a:pos x="508" y="213"/>
                </a:cxn>
                <a:cxn ang="0">
                  <a:pos x="441" y="201"/>
                </a:cxn>
                <a:cxn ang="0">
                  <a:pos x="372" y="190"/>
                </a:cxn>
                <a:cxn ang="0">
                  <a:pos x="290" y="178"/>
                </a:cxn>
                <a:cxn ang="0">
                  <a:pos x="209" y="161"/>
                </a:cxn>
                <a:cxn ang="0">
                  <a:pos x="145" y="140"/>
                </a:cxn>
                <a:cxn ang="0">
                  <a:pos x="129" y="144"/>
                </a:cxn>
                <a:cxn ang="0">
                  <a:pos x="152" y="196"/>
                </a:cxn>
                <a:cxn ang="0">
                  <a:pos x="152" y="228"/>
                </a:cxn>
                <a:cxn ang="0">
                  <a:pos x="164" y="280"/>
                </a:cxn>
                <a:cxn ang="0">
                  <a:pos x="175" y="317"/>
                </a:cxn>
                <a:cxn ang="0">
                  <a:pos x="180" y="365"/>
                </a:cxn>
                <a:cxn ang="0">
                  <a:pos x="188" y="390"/>
                </a:cxn>
                <a:cxn ang="0">
                  <a:pos x="193" y="427"/>
                </a:cxn>
                <a:cxn ang="0">
                  <a:pos x="175" y="463"/>
                </a:cxn>
                <a:cxn ang="0">
                  <a:pos x="115" y="463"/>
                </a:cxn>
                <a:cxn ang="0">
                  <a:pos x="63" y="473"/>
                </a:cxn>
                <a:cxn ang="0">
                  <a:pos x="14" y="473"/>
                </a:cxn>
                <a:cxn ang="0">
                  <a:pos x="30" y="446"/>
                </a:cxn>
                <a:cxn ang="0">
                  <a:pos x="63" y="421"/>
                </a:cxn>
                <a:cxn ang="0">
                  <a:pos x="72" y="371"/>
                </a:cxn>
                <a:cxn ang="0">
                  <a:pos x="63" y="322"/>
                </a:cxn>
                <a:cxn ang="0">
                  <a:pos x="51" y="274"/>
                </a:cxn>
                <a:cxn ang="0">
                  <a:pos x="45" y="228"/>
                </a:cxn>
                <a:cxn ang="0">
                  <a:pos x="45" y="190"/>
                </a:cxn>
                <a:cxn ang="0">
                  <a:pos x="36" y="150"/>
                </a:cxn>
                <a:cxn ang="0">
                  <a:pos x="32" y="107"/>
                </a:cxn>
                <a:cxn ang="0">
                  <a:pos x="14" y="71"/>
                </a:cxn>
                <a:cxn ang="0">
                  <a:pos x="0" y="40"/>
                </a:cxn>
                <a:cxn ang="0">
                  <a:pos x="17" y="8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554" h="473">
                  <a:moveTo>
                    <a:pt x="32" y="0"/>
                  </a:moveTo>
                  <a:lnTo>
                    <a:pt x="102" y="4"/>
                  </a:lnTo>
                  <a:lnTo>
                    <a:pt x="131" y="23"/>
                  </a:lnTo>
                  <a:lnTo>
                    <a:pt x="155" y="42"/>
                  </a:lnTo>
                  <a:lnTo>
                    <a:pt x="196" y="61"/>
                  </a:lnTo>
                  <a:lnTo>
                    <a:pt x="244" y="77"/>
                  </a:lnTo>
                  <a:lnTo>
                    <a:pt x="296" y="88"/>
                  </a:lnTo>
                  <a:lnTo>
                    <a:pt x="344" y="102"/>
                  </a:lnTo>
                  <a:lnTo>
                    <a:pt x="403" y="117"/>
                  </a:lnTo>
                  <a:lnTo>
                    <a:pt x="446" y="119"/>
                  </a:lnTo>
                  <a:lnTo>
                    <a:pt x="485" y="117"/>
                  </a:lnTo>
                  <a:lnTo>
                    <a:pt x="513" y="117"/>
                  </a:lnTo>
                  <a:lnTo>
                    <a:pt x="536" y="117"/>
                  </a:lnTo>
                  <a:lnTo>
                    <a:pt x="539" y="134"/>
                  </a:lnTo>
                  <a:lnTo>
                    <a:pt x="541" y="150"/>
                  </a:lnTo>
                  <a:lnTo>
                    <a:pt x="544" y="180"/>
                  </a:lnTo>
                  <a:lnTo>
                    <a:pt x="554" y="221"/>
                  </a:lnTo>
                  <a:lnTo>
                    <a:pt x="508" y="213"/>
                  </a:lnTo>
                  <a:lnTo>
                    <a:pt x="441" y="201"/>
                  </a:lnTo>
                  <a:lnTo>
                    <a:pt x="372" y="190"/>
                  </a:lnTo>
                  <a:lnTo>
                    <a:pt x="290" y="178"/>
                  </a:lnTo>
                  <a:lnTo>
                    <a:pt x="209" y="161"/>
                  </a:lnTo>
                  <a:lnTo>
                    <a:pt x="145" y="140"/>
                  </a:lnTo>
                  <a:lnTo>
                    <a:pt x="129" y="144"/>
                  </a:lnTo>
                  <a:lnTo>
                    <a:pt x="152" y="196"/>
                  </a:lnTo>
                  <a:lnTo>
                    <a:pt x="152" y="228"/>
                  </a:lnTo>
                  <a:lnTo>
                    <a:pt x="164" y="280"/>
                  </a:lnTo>
                  <a:lnTo>
                    <a:pt x="175" y="317"/>
                  </a:lnTo>
                  <a:lnTo>
                    <a:pt x="180" y="365"/>
                  </a:lnTo>
                  <a:lnTo>
                    <a:pt x="188" y="390"/>
                  </a:lnTo>
                  <a:lnTo>
                    <a:pt x="193" y="427"/>
                  </a:lnTo>
                  <a:lnTo>
                    <a:pt x="175" y="463"/>
                  </a:lnTo>
                  <a:lnTo>
                    <a:pt x="115" y="463"/>
                  </a:lnTo>
                  <a:lnTo>
                    <a:pt x="63" y="473"/>
                  </a:lnTo>
                  <a:lnTo>
                    <a:pt x="14" y="473"/>
                  </a:lnTo>
                  <a:lnTo>
                    <a:pt x="30" y="446"/>
                  </a:lnTo>
                  <a:lnTo>
                    <a:pt x="63" y="421"/>
                  </a:lnTo>
                  <a:lnTo>
                    <a:pt x="72" y="371"/>
                  </a:lnTo>
                  <a:lnTo>
                    <a:pt x="63" y="322"/>
                  </a:lnTo>
                  <a:lnTo>
                    <a:pt x="51" y="274"/>
                  </a:lnTo>
                  <a:lnTo>
                    <a:pt x="45" y="228"/>
                  </a:lnTo>
                  <a:lnTo>
                    <a:pt x="45" y="190"/>
                  </a:lnTo>
                  <a:lnTo>
                    <a:pt x="36" y="150"/>
                  </a:lnTo>
                  <a:lnTo>
                    <a:pt x="32" y="107"/>
                  </a:lnTo>
                  <a:lnTo>
                    <a:pt x="14" y="71"/>
                  </a:lnTo>
                  <a:lnTo>
                    <a:pt x="0" y="40"/>
                  </a:lnTo>
                  <a:lnTo>
                    <a:pt x="17" y="8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6" name="Freeform 30"/>
            <p:cNvSpPr>
              <a:spLocks/>
            </p:cNvSpPr>
            <p:nvPr/>
          </p:nvSpPr>
          <p:spPr bwMode="auto">
            <a:xfrm>
              <a:off x="718" y="453"/>
              <a:ext cx="19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11"/>
                </a:cxn>
                <a:cxn ang="0">
                  <a:pos x="8" y="0"/>
                </a:cxn>
                <a:cxn ang="0">
                  <a:pos x="21" y="5"/>
                </a:cxn>
                <a:cxn ang="0">
                  <a:pos x="31" y="13"/>
                </a:cxn>
                <a:cxn ang="0">
                  <a:pos x="34" y="21"/>
                </a:cxn>
                <a:cxn ang="0">
                  <a:pos x="36" y="32"/>
                </a:cxn>
                <a:cxn ang="0">
                  <a:pos x="39" y="44"/>
                </a:cxn>
                <a:cxn ang="0">
                  <a:pos x="16" y="32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39" h="44">
                  <a:moveTo>
                    <a:pt x="0" y="21"/>
                  </a:moveTo>
                  <a:lnTo>
                    <a:pt x="0" y="11"/>
                  </a:lnTo>
                  <a:lnTo>
                    <a:pt x="8" y="0"/>
                  </a:lnTo>
                  <a:lnTo>
                    <a:pt x="21" y="5"/>
                  </a:lnTo>
                  <a:lnTo>
                    <a:pt x="31" y="13"/>
                  </a:lnTo>
                  <a:lnTo>
                    <a:pt x="34" y="21"/>
                  </a:lnTo>
                  <a:lnTo>
                    <a:pt x="36" y="32"/>
                  </a:lnTo>
                  <a:lnTo>
                    <a:pt x="39" y="44"/>
                  </a:lnTo>
                  <a:lnTo>
                    <a:pt x="16" y="32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611188" y="1989138"/>
            <a:ext cx="7731125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800" b="1"/>
              <a:t>     </a:t>
            </a:r>
            <a:r>
              <a:rPr lang="ru-RU" sz="2600" b="1">
                <a:solidFill>
                  <a:srgbClr val="CC3300"/>
                </a:solidFill>
              </a:rPr>
              <a:t>Стресс</a:t>
            </a:r>
            <a:r>
              <a:rPr lang="ru-RU" sz="2600" b="1"/>
              <a:t> </a:t>
            </a:r>
            <a:r>
              <a:rPr lang="ru-RU" b="1"/>
              <a:t>-</a:t>
            </a:r>
            <a:r>
              <a:rPr lang="ru-RU" sz="1800" b="1"/>
              <a:t> </a:t>
            </a:r>
            <a:r>
              <a:rPr lang="ru-RU" altLang="zh-TW" b="1"/>
              <a:t>комплекс стереотипных неспецифических реакций, обеспечивающих приспособление к изменившимся условиям, выживание во время перестройки и ликвидацию последствий перегрузки.</a:t>
            </a:r>
            <a:r>
              <a:rPr lang="ru-RU" altLang="zh-TW"/>
              <a:t> </a:t>
            </a:r>
          </a:p>
          <a:p>
            <a:pPr algn="r">
              <a:spcBef>
                <a:spcPct val="50000"/>
              </a:spcBef>
            </a:pPr>
            <a:r>
              <a:rPr lang="ru-RU"/>
              <a:t>Г. Селье</a:t>
            </a:r>
          </a:p>
        </p:txBody>
      </p:sp>
      <p:sp>
        <p:nvSpPr>
          <p:cNvPr id="34854" name="AutoShape 38"/>
          <p:cNvSpPr>
            <a:spLocks noChangeArrowheads="1"/>
          </p:cNvSpPr>
          <p:nvPr/>
        </p:nvSpPr>
        <p:spPr bwMode="auto">
          <a:xfrm>
            <a:off x="1403350" y="333375"/>
            <a:ext cx="4578350" cy="1079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5400000" scaled="1"/>
          </a:gradFill>
          <a:ln w="38100">
            <a:pattFill prst="sphere">
              <a:fgClr>
                <a:srgbClr val="663300"/>
              </a:fgClr>
              <a:bgClr>
                <a:srgbClr val="FF0000"/>
              </a:bgClr>
            </a:pattFill>
            <a:round/>
            <a:headEnd/>
            <a:tailEnd/>
          </a:ln>
          <a:effectLst>
            <a:outerShdw dist="107763" dir="18900000" algn="ctr" rotWithShape="0">
              <a:srgbClr val="FFCC99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Стресс: понятие, механизм, последствия</a:t>
            </a:r>
          </a:p>
        </p:txBody>
      </p:sp>
      <p:sp>
        <p:nvSpPr>
          <p:cNvPr id="34857" name="Line 41"/>
          <p:cNvSpPr>
            <a:spLocks noChangeShapeType="1"/>
          </p:cNvSpPr>
          <p:nvPr/>
        </p:nvSpPr>
        <p:spPr bwMode="auto">
          <a:xfrm>
            <a:off x="3508375" y="4702175"/>
            <a:ext cx="1296988" cy="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58" name="Line 42"/>
          <p:cNvSpPr>
            <a:spLocks noChangeShapeType="1"/>
          </p:cNvSpPr>
          <p:nvPr/>
        </p:nvSpPr>
        <p:spPr bwMode="auto">
          <a:xfrm>
            <a:off x="3502025" y="5187950"/>
            <a:ext cx="1296988" cy="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59" name="Line 43"/>
          <p:cNvSpPr>
            <a:spLocks noChangeShapeType="1"/>
          </p:cNvSpPr>
          <p:nvPr/>
        </p:nvSpPr>
        <p:spPr bwMode="auto">
          <a:xfrm>
            <a:off x="3502025" y="5835650"/>
            <a:ext cx="1296988" cy="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60" name="AutoShape 44"/>
          <p:cNvSpPr>
            <a:spLocks noChangeArrowheads="1"/>
          </p:cNvSpPr>
          <p:nvPr/>
        </p:nvSpPr>
        <p:spPr bwMode="auto">
          <a:xfrm>
            <a:off x="4797425" y="4918075"/>
            <a:ext cx="3981450" cy="493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99">
                  <a:gamma/>
                  <a:shade val="46275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FFFF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>
                <a:latin typeface="Arial" charset="0"/>
              </a:rPr>
              <a:t>Сопротивление</a:t>
            </a:r>
          </a:p>
        </p:txBody>
      </p:sp>
      <p:sp>
        <p:nvSpPr>
          <p:cNvPr id="34861" name="AutoShape 45"/>
          <p:cNvSpPr>
            <a:spLocks noChangeArrowheads="1"/>
          </p:cNvSpPr>
          <p:nvPr/>
        </p:nvSpPr>
        <p:spPr bwMode="auto">
          <a:xfrm>
            <a:off x="4814888" y="5567363"/>
            <a:ext cx="3960812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99">
                  <a:gamma/>
                  <a:shade val="46275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FFFF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ru-RU" sz="2200" b="1">
                <a:latin typeface="Arial" charset="0"/>
              </a:rPr>
              <a:t>Стабилизация или истощение</a:t>
            </a:r>
          </a:p>
        </p:txBody>
      </p:sp>
      <p:sp>
        <p:nvSpPr>
          <p:cNvPr id="34862" name="AutoShape 46"/>
          <p:cNvSpPr>
            <a:spLocks noChangeArrowheads="1"/>
          </p:cNvSpPr>
          <p:nvPr/>
        </p:nvSpPr>
        <p:spPr bwMode="auto">
          <a:xfrm>
            <a:off x="395288" y="4581525"/>
            <a:ext cx="3106737" cy="1584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99">
                  <a:gamma/>
                  <a:shade val="46275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FFFFCC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ru-RU" b="1">
                <a:latin typeface="Arial" charset="0"/>
              </a:rPr>
              <a:t>Общий адаптационный синдром</a:t>
            </a:r>
          </a:p>
        </p:txBody>
      </p:sp>
      <p:sp>
        <p:nvSpPr>
          <p:cNvPr id="34863" name="AutoShape 47"/>
          <p:cNvSpPr>
            <a:spLocks noChangeArrowheads="1"/>
          </p:cNvSpPr>
          <p:nvPr/>
        </p:nvSpPr>
        <p:spPr bwMode="auto">
          <a:xfrm>
            <a:off x="4806950" y="4259263"/>
            <a:ext cx="3933825" cy="4937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99">
                  <a:gamma/>
                  <a:shade val="46275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FFFF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>
                <a:latin typeface="Arial" charset="0"/>
              </a:rPr>
              <a:t>Тревога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8" grpId="0" build="allAtOnce" autoUpdateAnimBg="0"/>
      <p:bldP spid="34857" grpId="0" animBg="1"/>
      <p:bldP spid="34858" grpId="0" animBg="1"/>
      <p:bldP spid="34859" grpId="0" animBg="1"/>
      <p:bldP spid="34860" grpId="0" animBg="1" autoUpdateAnimBg="0"/>
      <p:bldP spid="34861" grpId="0" animBg="1" autoUpdateAnimBg="0"/>
      <p:bldP spid="34862" grpId="0" animBg="1" autoUpdateAnimBg="0"/>
      <p:bldP spid="3486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19" name="Text Box 31"/>
          <p:cNvSpPr txBox="1">
            <a:spLocks noChangeArrowheads="1"/>
          </p:cNvSpPr>
          <p:nvPr/>
        </p:nvSpPr>
        <p:spPr bwMode="auto">
          <a:xfrm>
            <a:off x="2051050" y="620713"/>
            <a:ext cx="686752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/>
              <a:t>                      </a:t>
            </a:r>
            <a:r>
              <a:rPr lang="ru-RU" sz="2200" b="1">
                <a:solidFill>
                  <a:srgbClr val="FF0000"/>
                </a:solidFill>
              </a:rPr>
              <a:t>Тревога (мозговая фаза стресса) </a:t>
            </a:r>
            <a:r>
              <a:rPr lang="ru-RU" sz="2200" b="1"/>
              <a:t>выражается в волнении, повышенном беспокойстве. Б.И. Кочубей определяет тревогу как «страх неизвестно чего». Накопление «багажа» неудачного переживания тревоги закрепляет </a:t>
            </a:r>
            <a:r>
              <a:rPr lang="ru-RU" sz="2200" b="1">
                <a:solidFill>
                  <a:srgbClr val="FF0000"/>
                </a:solidFill>
              </a:rPr>
              <a:t>тревожность</a:t>
            </a:r>
            <a:r>
              <a:rPr lang="ru-RU" sz="2200" b="1"/>
              <a:t> как свойство личности.</a:t>
            </a:r>
          </a:p>
          <a:p>
            <a:r>
              <a:rPr lang="ru-RU" sz="2200" b="1"/>
              <a:t>Люди с повышенной тревожностью оказываются в ситуации «заколдованного круга», когда тревожность мешает самореализации.     </a:t>
            </a:r>
          </a:p>
          <a:p>
            <a:r>
              <a:rPr lang="ru-RU" sz="2200" b="1"/>
              <a:t> А это, в свою очередь, еще более усиливает эмоциональное неблагополучие.</a:t>
            </a:r>
          </a:p>
          <a:p>
            <a:pPr algn="r">
              <a:spcBef>
                <a:spcPct val="50000"/>
              </a:spcBef>
            </a:pPr>
            <a:endParaRPr lang="ru-RU" sz="2200"/>
          </a:p>
        </p:txBody>
      </p:sp>
      <p:sp>
        <p:nvSpPr>
          <p:cNvPr id="63594" name="Text Box 106"/>
          <p:cNvSpPr txBox="1">
            <a:spLocks noChangeArrowheads="1"/>
          </p:cNvSpPr>
          <p:nvPr/>
        </p:nvSpPr>
        <p:spPr bwMode="auto">
          <a:xfrm>
            <a:off x="468313" y="4797425"/>
            <a:ext cx="5327650" cy="13112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/>
              <a:t>Городские исследования в Санкт-Петербурге показали, что высокий уровень тревожности сохраняется у 60% педагогов всех возрастных групп</a:t>
            </a:r>
          </a:p>
        </p:txBody>
      </p:sp>
      <p:pic>
        <p:nvPicPr>
          <p:cNvPr id="63595" name="Picture 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16240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2" name="AutoShape 0"/>
          <p:cNvSpPr>
            <a:spLocks noChangeArrowheads="1"/>
          </p:cNvSpPr>
          <p:nvPr/>
        </p:nvSpPr>
        <p:spPr bwMode="auto">
          <a:xfrm>
            <a:off x="6518275" y="4510088"/>
            <a:ext cx="2133600" cy="2209800"/>
          </a:xfrm>
          <a:custGeom>
            <a:avLst/>
            <a:gdLst>
              <a:gd name="G0" fmla="+- 2121 0 0"/>
              <a:gd name="G1" fmla="+- 21600 0 2121"/>
              <a:gd name="G2" fmla="+- 21600 0 212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121" y="10800"/>
                </a:moveTo>
                <a:cubicBezTo>
                  <a:pt x="2121" y="15593"/>
                  <a:pt x="6007" y="19479"/>
                  <a:pt x="10800" y="19479"/>
                </a:cubicBezTo>
                <a:cubicBezTo>
                  <a:pt x="15593" y="19479"/>
                  <a:pt x="19479" y="15593"/>
                  <a:pt x="19479" y="10800"/>
                </a:cubicBezTo>
                <a:cubicBezTo>
                  <a:pt x="19479" y="6007"/>
                  <a:pt x="15593" y="2121"/>
                  <a:pt x="10800" y="2121"/>
                </a:cubicBezTo>
                <a:cubicBezTo>
                  <a:pt x="6007" y="2121"/>
                  <a:pt x="2121" y="6007"/>
                  <a:pt x="2121" y="10800"/>
                </a:cubicBezTo>
                <a:close/>
              </a:path>
            </a:pathLst>
          </a:custGeom>
          <a:gradFill rotWithShape="0">
            <a:gsLst>
              <a:gs pos="0">
                <a:srgbClr val="CCCCFF"/>
              </a:gs>
              <a:gs pos="8999">
                <a:srgbClr val="99CCFF"/>
              </a:gs>
              <a:gs pos="19500">
                <a:srgbClr val="CC99FF"/>
              </a:gs>
              <a:gs pos="32000">
                <a:srgbClr val="9966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8000">
                <a:srgbClr val="9966FF"/>
              </a:gs>
              <a:gs pos="80500">
                <a:srgbClr val="CC99FF"/>
              </a:gs>
              <a:gs pos="91001">
                <a:srgbClr val="99CCFF"/>
              </a:gs>
              <a:gs pos="100000">
                <a:srgbClr val="CCCC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4753" name="Group 1"/>
          <p:cNvGrpSpPr>
            <a:grpSpLocks/>
          </p:cNvGrpSpPr>
          <p:nvPr/>
        </p:nvGrpSpPr>
        <p:grpSpPr bwMode="auto">
          <a:xfrm>
            <a:off x="6734175" y="4870450"/>
            <a:ext cx="1608138" cy="1617663"/>
            <a:chOff x="4315" y="3115"/>
            <a:chExt cx="598" cy="592"/>
          </a:xfrm>
        </p:grpSpPr>
        <p:sp>
          <p:nvSpPr>
            <p:cNvPr id="74754" name="Freeform 2"/>
            <p:cNvSpPr>
              <a:spLocks/>
            </p:cNvSpPr>
            <p:nvPr/>
          </p:nvSpPr>
          <p:spPr bwMode="auto">
            <a:xfrm>
              <a:off x="4315" y="3294"/>
              <a:ext cx="149" cy="76"/>
            </a:xfrm>
            <a:custGeom>
              <a:avLst/>
              <a:gdLst/>
              <a:ahLst/>
              <a:cxnLst>
                <a:cxn ang="0">
                  <a:pos x="264" y="4"/>
                </a:cxn>
                <a:cxn ang="0">
                  <a:pos x="250" y="2"/>
                </a:cxn>
                <a:cxn ang="0">
                  <a:pos x="231" y="2"/>
                </a:cxn>
                <a:cxn ang="0">
                  <a:pos x="212" y="5"/>
                </a:cxn>
                <a:cxn ang="0">
                  <a:pos x="195" y="9"/>
                </a:cxn>
                <a:cxn ang="0">
                  <a:pos x="178" y="12"/>
                </a:cxn>
                <a:cxn ang="0">
                  <a:pos x="161" y="16"/>
                </a:cxn>
                <a:cxn ang="0">
                  <a:pos x="141" y="20"/>
                </a:cxn>
                <a:cxn ang="0">
                  <a:pos x="122" y="24"/>
                </a:cxn>
                <a:cxn ang="0">
                  <a:pos x="103" y="28"/>
                </a:cxn>
                <a:cxn ang="0">
                  <a:pos x="90" y="29"/>
                </a:cxn>
                <a:cxn ang="0">
                  <a:pos x="75" y="30"/>
                </a:cxn>
                <a:cxn ang="0">
                  <a:pos x="63" y="29"/>
                </a:cxn>
                <a:cxn ang="0">
                  <a:pos x="52" y="25"/>
                </a:cxn>
                <a:cxn ang="0">
                  <a:pos x="38" y="18"/>
                </a:cxn>
                <a:cxn ang="0">
                  <a:pos x="6" y="0"/>
                </a:cxn>
                <a:cxn ang="0">
                  <a:pos x="10" y="13"/>
                </a:cxn>
                <a:cxn ang="0">
                  <a:pos x="10" y="17"/>
                </a:cxn>
                <a:cxn ang="0">
                  <a:pos x="19" y="28"/>
                </a:cxn>
                <a:cxn ang="0">
                  <a:pos x="34" y="39"/>
                </a:cxn>
                <a:cxn ang="0">
                  <a:pos x="44" y="44"/>
                </a:cxn>
                <a:cxn ang="0">
                  <a:pos x="38" y="47"/>
                </a:cxn>
                <a:cxn ang="0">
                  <a:pos x="32" y="53"/>
                </a:cxn>
                <a:cxn ang="0">
                  <a:pos x="31" y="59"/>
                </a:cxn>
                <a:cxn ang="0">
                  <a:pos x="29" y="64"/>
                </a:cxn>
                <a:cxn ang="0">
                  <a:pos x="21" y="70"/>
                </a:cxn>
                <a:cxn ang="0">
                  <a:pos x="17" y="73"/>
                </a:cxn>
                <a:cxn ang="0">
                  <a:pos x="27" y="73"/>
                </a:cxn>
                <a:cxn ang="0">
                  <a:pos x="44" y="67"/>
                </a:cxn>
                <a:cxn ang="0">
                  <a:pos x="61" y="62"/>
                </a:cxn>
                <a:cxn ang="0">
                  <a:pos x="78" y="55"/>
                </a:cxn>
                <a:cxn ang="0">
                  <a:pos x="90" y="49"/>
                </a:cxn>
                <a:cxn ang="0">
                  <a:pos x="94" y="47"/>
                </a:cxn>
                <a:cxn ang="0">
                  <a:pos x="109" y="47"/>
                </a:cxn>
                <a:cxn ang="0">
                  <a:pos x="126" y="47"/>
                </a:cxn>
                <a:cxn ang="0">
                  <a:pos x="145" y="47"/>
                </a:cxn>
                <a:cxn ang="0">
                  <a:pos x="166" y="47"/>
                </a:cxn>
                <a:cxn ang="0">
                  <a:pos x="187" y="47"/>
                </a:cxn>
                <a:cxn ang="0">
                  <a:pos x="208" y="47"/>
                </a:cxn>
                <a:cxn ang="0">
                  <a:pos x="227" y="46"/>
                </a:cxn>
                <a:cxn ang="0">
                  <a:pos x="243" y="46"/>
                </a:cxn>
                <a:cxn ang="0">
                  <a:pos x="258" y="45"/>
                </a:cxn>
                <a:cxn ang="0">
                  <a:pos x="270" y="45"/>
                </a:cxn>
                <a:cxn ang="0">
                  <a:pos x="283" y="44"/>
                </a:cxn>
                <a:cxn ang="0">
                  <a:pos x="292" y="44"/>
                </a:cxn>
                <a:cxn ang="0">
                  <a:pos x="268" y="6"/>
                </a:cxn>
              </a:cxnLst>
              <a:rect l="0" t="0" r="r" b="b"/>
              <a:pathLst>
                <a:path w="296" h="76">
                  <a:moveTo>
                    <a:pt x="268" y="6"/>
                  </a:moveTo>
                  <a:lnTo>
                    <a:pt x="264" y="4"/>
                  </a:lnTo>
                  <a:lnTo>
                    <a:pt x="256" y="3"/>
                  </a:lnTo>
                  <a:lnTo>
                    <a:pt x="250" y="2"/>
                  </a:lnTo>
                  <a:lnTo>
                    <a:pt x="241" y="2"/>
                  </a:lnTo>
                  <a:lnTo>
                    <a:pt x="231" y="2"/>
                  </a:lnTo>
                  <a:lnTo>
                    <a:pt x="222" y="4"/>
                  </a:lnTo>
                  <a:lnTo>
                    <a:pt x="212" y="5"/>
                  </a:lnTo>
                  <a:lnTo>
                    <a:pt x="205" y="7"/>
                  </a:lnTo>
                  <a:lnTo>
                    <a:pt x="195" y="9"/>
                  </a:lnTo>
                  <a:lnTo>
                    <a:pt x="187" y="10"/>
                  </a:lnTo>
                  <a:lnTo>
                    <a:pt x="178" y="12"/>
                  </a:lnTo>
                  <a:lnTo>
                    <a:pt x="170" y="14"/>
                  </a:lnTo>
                  <a:lnTo>
                    <a:pt x="161" y="16"/>
                  </a:lnTo>
                  <a:lnTo>
                    <a:pt x="151" y="18"/>
                  </a:lnTo>
                  <a:lnTo>
                    <a:pt x="141" y="20"/>
                  </a:lnTo>
                  <a:lnTo>
                    <a:pt x="132" y="22"/>
                  </a:lnTo>
                  <a:lnTo>
                    <a:pt x="122" y="24"/>
                  </a:lnTo>
                  <a:lnTo>
                    <a:pt x="113" y="25"/>
                  </a:lnTo>
                  <a:lnTo>
                    <a:pt x="103" y="28"/>
                  </a:lnTo>
                  <a:lnTo>
                    <a:pt x="96" y="29"/>
                  </a:lnTo>
                  <a:lnTo>
                    <a:pt x="90" y="29"/>
                  </a:lnTo>
                  <a:lnTo>
                    <a:pt x="82" y="31"/>
                  </a:lnTo>
                  <a:lnTo>
                    <a:pt x="75" y="30"/>
                  </a:lnTo>
                  <a:lnTo>
                    <a:pt x="69" y="30"/>
                  </a:lnTo>
                  <a:lnTo>
                    <a:pt x="63" y="29"/>
                  </a:lnTo>
                  <a:lnTo>
                    <a:pt x="59" y="29"/>
                  </a:lnTo>
                  <a:lnTo>
                    <a:pt x="52" y="25"/>
                  </a:lnTo>
                  <a:lnTo>
                    <a:pt x="46" y="23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6" y="0"/>
                  </a:lnTo>
                  <a:lnTo>
                    <a:pt x="0" y="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11" y="21"/>
                  </a:lnTo>
                  <a:lnTo>
                    <a:pt x="19" y="28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0" y="43"/>
                  </a:lnTo>
                  <a:lnTo>
                    <a:pt x="44" y="44"/>
                  </a:lnTo>
                  <a:lnTo>
                    <a:pt x="40" y="45"/>
                  </a:lnTo>
                  <a:lnTo>
                    <a:pt x="38" y="47"/>
                  </a:lnTo>
                  <a:lnTo>
                    <a:pt x="34" y="50"/>
                  </a:lnTo>
                  <a:lnTo>
                    <a:pt x="32" y="53"/>
                  </a:lnTo>
                  <a:lnTo>
                    <a:pt x="31" y="56"/>
                  </a:lnTo>
                  <a:lnTo>
                    <a:pt x="31" y="59"/>
                  </a:lnTo>
                  <a:lnTo>
                    <a:pt x="29" y="61"/>
                  </a:lnTo>
                  <a:lnTo>
                    <a:pt x="29" y="64"/>
                  </a:lnTo>
                  <a:lnTo>
                    <a:pt x="23" y="67"/>
                  </a:lnTo>
                  <a:lnTo>
                    <a:pt x="21" y="70"/>
                  </a:lnTo>
                  <a:lnTo>
                    <a:pt x="17" y="72"/>
                  </a:lnTo>
                  <a:lnTo>
                    <a:pt x="17" y="73"/>
                  </a:lnTo>
                  <a:lnTo>
                    <a:pt x="27" y="76"/>
                  </a:lnTo>
                  <a:lnTo>
                    <a:pt x="27" y="73"/>
                  </a:lnTo>
                  <a:lnTo>
                    <a:pt x="36" y="68"/>
                  </a:lnTo>
                  <a:lnTo>
                    <a:pt x="44" y="67"/>
                  </a:lnTo>
                  <a:lnTo>
                    <a:pt x="52" y="65"/>
                  </a:lnTo>
                  <a:lnTo>
                    <a:pt x="61" y="62"/>
                  </a:lnTo>
                  <a:lnTo>
                    <a:pt x="73" y="59"/>
                  </a:lnTo>
                  <a:lnTo>
                    <a:pt x="78" y="55"/>
                  </a:lnTo>
                  <a:lnTo>
                    <a:pt x="84" y="52"/>
                  </a:lnTo>
                  <a:lnTo>
                    <a:pt x="90" y="49"/>
                  </a:lnTo>
                  <a:lnTo>
                    <a:pt x="92" y="48"/>
                  </a:lnTo>
                  <a:lnTo>
                    <a:pt x="94" y="47"/>
                  </a:lnTo>
                  <a:lnTo>
                    <a:pt x="103" y="47"/>
                  </a:lnTo>
                  <a:lnTo>
                    <a:pt x="109" y="47"/>
                  </a:lnTo>
                  <a:lnTo>
                    <a:pt x="117" y="47"/>
                  </a:lnTo>
                  <a:lnTo>
                    <a:pt x="126" y="47"/>
                  </a:lnTo>
                  <a:lnTo>
                    <a:pt x="136" y="47"/>
                  </a:lnTo>
                  <a:lnTo>
                    <a:pt x="145" y="47"/>
                  </a:lnTo>
                  <a:lnTo>
                    <a:pt x="155" y="47"/>
                  </a:lnTo>
                  <a:lnTo>
                    <a:pt x="166" y="47"/>
                  </a:lnTo>
                  <a:lnTo>
                    <a:pt x="178" y="47"/>
                  </a:lnTo>
                  <a:lnTo>
                    <a:pt x="187" y="47"/>
                  </a:lnTo>
                  <a:lnTo>
                    <a:pt x="199" y="47"/>
                  </a:lnTo>
                  <a:lnTo>
                    <a:pt x="208" y="47"/>
                  </a:lnTo>
                  <a:lnTo>
                    <a:pt x="218" y="47"/>
                  </a:lnTo>
                  <a:lnTo>
                    <a:pt x="227" y="46"/>
                  </a:lnTo>
                  <a:lnTo>
                    <a:pt x="235" y="46"/>
                  </a:lnTo>
                  <a:lnTo>
                    <a:pt x="243" y="46"/>
                  </a:lnTo>
                  <a:lnTo>
                    <a:pt x="250" y="46"/>
                  </a:lnTo>
                  <a:lnTo>
                    <a:pt x="258" y="45"/>
                  </a:lnTo>
                  <a:lnTo>
                    <a:pt x="264" y="45"/>
                  </a:lnTo>
                  <a:lnTo>
                    <a:pt x="270" y="45"/>
                  </a:lnTo>
                  <a:lnTo>
                    <a:pt x="275" y="45"/>
                  </a:lnTo>
                  <a:lnTo>
                    <a:pt x="283" y="44"/>
                  </a:lnTo>
                  <a:lnTo>
                    <a:pt x="291" y="44"/>
                  </a:lnTo>
                  <a:lnTo>
                    <a:pt x="292" y="44"/>
                  </a:lnTo>
                  <a:lnTo>
                    <a:pt x="296" y="44"/>
                  </a:lnTo>
                  <a:lnTo>
                    <a:pt x="268" y="6"/>
                  </a:lnTo>
                  <a:lnTo>
                    <a:pt x="268" y="6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55" name="Freeform 3"/>
            <p:cNvSpPr>
              <a:spLocks/>
            </p:cNvSpPr>
            <p:nvPr/>
          </p:nvSpPr>
          <p:spPr bwMode="auto">
            <a:xfrm>
              <a:off x="4579" y="3120"/>
              <a:ext cx="74" cy="151"/>
            </a:xfrm>
            <a:custGeom>
              <a:avLst/>
              <a:gdLst/>
              <a:ahLst/>
              <a:cxnLst>
                <a:cxn ang="0">
                  <a:pos x="26" y="119"/>
                </a:cxn>
                <a:cxn ang="0">
                  <a:pos x="21" y="100"/>
                </a:cxn>
                <a:cxn ang="0">
                  <a:pos x="21" y="99"/>
                </a:cxn>
                <a:cxn ang="0">
                  <a:pos x="19" y="97"/>
                </a:cxn>
                <a:cxn ang="0">
                  <a:pos x="15" y="94"/>
                </a:cxn>
                <a:cxn ang="0">
                  <a:pos x="13" y="90"/>
                </a:cxn>
                <a:cxn ang="0">
                  <a:pos x="9" y="84"/>
                </a:cxn>
                <a:cxn ang="0">
                  <a:pos x="5" y="79"/>
                </a:cxn>
                <a:cxn ang="0">
                  <a:pos x="3" y="73"/>
                </a:cxn>
                <a:cxn ang="0">
                  <a:pos x="1" y="67"/>
                </a:cxn>
                <a:cxn ang="0">
                  <a:pos x="0" y="61"/>
                </a:cxn>
                <a:cxn ang="0">
                  <a:pos x="0" y="56"/>
                </a:cxn>
                <a:cxn ang="0">
                  <a:pos x="0" y="51"/>
                </a:cxn>
                <a:cxn ang="0">
                  <a:pos x="0" y="47"/>
                </a:cxn>
                <a:cxn ang="0">
                  <a:pos x="0" y="42"/>
                </a:cxn>
                <a:cxn ang="0">
                  <a:pos x="1" y="39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13" y="20"/>
                </a:cxn>
                <a:cxn ang="0">
                  <a:pos x="26" y="6"/>
                </a:cxn>
                <a:cxn ang="0">
                  <a:pos x="116" y="0"/>
                </a:cxn>
                <a:cxn ang="0">
                  <a:pos x="122" y="21"/>
                </a:cxn>
                <a:cxn ang="0">
                  <a:pos x="116" y="32"/>
                </a:cxn>
                <a:cxn ang="0">
                  <a:pos x="147" y="46"/>
                </a:cxn>
                <a:cxn ang="0">
                  <a:pos x="114" y="80"/>
                </a:cxn>
                <a:cxn ang="0">
                  <a:pos x="112" y="83"/>
                </a:cxn>
                <a:cxn ang="0">
                  <a:pos x="112" y="86"/>
                </a:cxn>
                <a:cxn ang="0">
                  <a:pos x="112" y="89"/>
                </a:cxn>
                <a:cxn ang="0">
                  <a:pos x="112" y="92"/>
                </a:cxn>
                <a:cxn ang="0">
                  <a:pos x="112" y="96"/>
                </a:cxn>
                <a:cxn ang="0">
                  <a:pos x="114" y="98"/>
                </a:cxn>
                <a:cxn ang="0">
                  <a:pos x="120" y="127"/>
                </a:cxn>
                <a:cxn ang="0">
                  <a:pos x="76" y="151"/>
                </a:cxn>
                <a:cxn ang="0">
                  <a:pos x="26" y="119"/>
                </a:cxn>
                <a:cxn ang="0">
                  <a:pos x="26" y="119"/>
                </a:cxn>
              </a:cxnLst>
              <a:rect l="0" t="0" r="r" b="b"/>
              <a:pathLst>
                <a:path w="147" h="151">
                  <a:moveTo>
                    <a:pt x="26" y="119"/>
                  </a:moveTo>
                  <a:lnTo>
                    <a:pt x="21" y="100"/>
                  </a:lnTo>
                  <a:lnTo>
                    <a:pt x="21" y="99"/>
                  </a:lnTo>
                  <a:lnTo>
                    <a:pt x="19" y="97"/>
                  </a:lnTo>
                  <a:lnTo>
                    <a:pt x="15" y="94"/>
                  </a:lnTo>
                  <a:lnTo>
                    <a:pt x="13" y="90"/>
                  </a:lnTo>
                  <a:lnTo>
                    <a:pt x="9" y="84"/>
                  </a:lnTo>
                  <a:lnTo>
                    <a:pt x="5" y="79"/>
                  </a:lnTo>
                  <a:lnTo>
                    <a:pt x="3" y="73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3" y="20"/>
                  </a:lnTo>
                  <a:lnTo>
                    <a:pt x="26" y="6"/>
                  </a:lnTo>
                  <a:lnTo>
                    <a:pt x="116" y="0"/>
                  </a:lnTo>
                  <a:lnTo>
                    <a:pt x="122" y="21"/>
                  </a:lnTo>
                  <a:lnTo>
                    <a:pt x="116" y="32"/>
                  </a:lnTo>
                  <a:lnTo>
                    <a:pt x="147" y="46"/>
                  </a:lnTo>
                  <a:lnTo>
                    <a:pt x="114" y="80"/>
                  </a:lnTo>
                  <a:lnTo>
                    <a:pt x="112" y="83"/>
                  </a:lnTo>
                  <a:lnTo>
                    <a:pt x="112" y="86"/>
                  </a:lnTo>
                  <a:lnTo>
                    <a:pt x="112" y="89"/>
                  </a:lnTo>
                  <a:lnTo>
                    <a:pt x="112" y="92"/>
                  </a:lnTo>
                  <a:lnTo>
                    <a:pt x="112" y="96"/>
                  </a:lnTo>
                  <a:lnTo>
                    <a:pt x="114" y="98"/>
                  </a:lnTo>
                  <a:lnTo>
                    <a:pt x="120" y="127"/>
                  </a:lnTo>
                  <a:lnTo>
                    <a:pt x="76" y="151"/>
                  </a:lnTo>
                  <a:lnTo>
                    <a:pt x="26" y="119"/>
                  </a:lnTo>
                  <a:lnTo>
                    <a:pt x="26" y="119"/>
                  </a:lnTo>
                  <a:close/>
                </a:path>
              </a:pathLst>
            </a:custGeom>
            <a:solidFill>
              <a:srgbClr val="B05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56" name="Freeform 4"/>
            <p:cNvSpPr>
              <a:spLocks/>
            </p:cNvSpPr>
            <p:nvPr/>
          </p:nvSpPr>
          <p:spPr bwMode="auto">
            <a:xfrm>
              <a:off x="4441" y="3640"/>
              <a:ext cx="92" cy="67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23" y="18"/>
                </a:cxn>
                <a:cxn ang="0">
                  <a:pos x="100" y="17"/>
                </a:cxn>
                <a:cxn ang="0">
                  <a:pos x="100" y="17"/>
                </a:cxn>
                <a:cxn ang="0">
                  <a:pos x="96" y="19"/>
                </a:cxn>
                <a:cxn ang="0">
                  <a:pos x="92" y="19"/>
                </a:cxn>
                <a:cxn ang="0">
                  <a:pos x="88" y="21"/>
                </a:cxn>
                <a:cxn ang="0">
                  <a:pos x="81" y="23"/>
                </a:cxn>
                <a:cxn ang="0">
                  <a:pos x="75" y="28"/>
                </a:cxn>
                <a:cxn ang="0">
                  <a:pos x="69" y="29"/>
                </a:cxn>
                <a:cxn ang="0">
                  <a:pos x="63" y="31"/>
                </a:cxn>
                <a:cxn ang="0">
                  <a:pos x="56" y="34"/>
                </a:cxn>
                <a:cxn ang="0">
                  <a:pos x="50" y="36"/>
                </a:cxn>
                <a:cxn ang="0">
                  <a:pos x="37" y="41"/>
                </a:cxn>
                <a:cxn ang="0">
                  <a:pos x="25" y="46"/>
                </a:cxn>
                <a:cxn ang="0">
                  <a:pos x="14" y="50"/>
                </a:cxn>
                <a:cxn ang="0">
                  <a:pos x="6" y="55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10" y="67"/>
                </a:cxn>
                <a:cxn ang="0">
                  <a:pos x="12" y="66"/>
                </a:cxn>
                <a:cxn ang="0">
                  <a:pos x="21" y="65"/>
                </a:cxn>
                <a:cxn ang="0">
                  <a:pos x="27" y="64"/>
                </a:cxn>
                <a:cxn ang="0">
                  <a:pos x="35" y="63"/>
                </a:cxn>
                <a:cxn ang="0">
                  <a:pos x="44" y="62"/>
                </a:cxn>
                <a:cxn ang="0">
                  <a:pos x="56" y="61"/>
                </a:cxn>
                <a:cxn ang="0">
                  <a:pos x="65" y="59"/>
                </a:cxn>
                <a:cxn ang="0">
                  <a:pos x="79" y="57"/>
                </a:cxn>
                <a:cxn ang="0">
                  <a:pos x="90" y="55"/>
                </a:cxn>
                <a:cxn ang="0">
                  <a:pos x="102" y="54"/>
                </a:cxn>
                <a:cxn ang="0">
                  <a:pos x="111" y="52"/>
                </a:cxn>
                <a:cxn ang="0">
                  <a:pos x="121" y="51"/>
                </a:cxn>
                <a:cxn ang="0">
                  <a:pos x="127" y="50"/>
                </a:cxn>
                <a:cxn ang="0">
                  <a:pos x="128" y="50"/>
                </a:cxn>
                <a:cxn ang="0">
                  <a:pos x="180" y="53"/>
                </a:cxn>
                <a:cxn ang="0">
                  <a:pos x="186" y="34"/>
                </a:cxn>
                <a:cxn ang="0">
                  <a:pos x="176" y="12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86" h="67">
                  <a:moveTo>
                    <a:pt x="144" y="0"/>
                  </a:moveTo>
                  <a:lnTo>
                    <a:pt x="123" y="18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96" y="19"/>
                  </a:lnTo>
                  <a:lnTo>
                    <a:pt x="92" y="19"/>
                  </a:lnTo>
                  <a:lnTo>
                    <a:pt x="88" y="21"/>
                  </a:lnTo>
                  <a:lnTo>
                    <a:pt x="81" y="23"/>
                  </a:lnTo>
                  <a:lnTo>
                    <a:pt x="75" y="28"/>
                  </a:lnTo>
                  <a:lnTo>
                    <a:pt x="69" y="29"/>
                  </a:lnTo>
                  <a:lnTo>
                    <a:pt x="63" y="31"/>
                  </a:lnTo>
                  <a:lnTo>
                    <a:pt x="56" y="34"/>
                  </a:lnTo>
                  <a:lnTo>
                    <a:pt x="50" y="36"/>
                  </a:lnTo>
                  <a:lnTo>
                    <a:pt x="37" y="41"/>
                  </a:lnTo>
                  <a:lnTo>
                    <a:pt x="25" y="46"/>
                  </a:lnTo>
                  <a:lnTo>
                    <a:pt x="14" y="50"/>
                  </a:lnTo>
                  <a:lnTo>
                    <a:pt x="6" y="55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10" y="67"/>
                  </a:lnTo>
                  <a:lnTo>
                    <a:pt x="12" y="66"/>
                  </a:lnTo>
                  <a:lnTo>
                    <a:pt x="21" y="65"/>
                  </a:lnTo>
                  <a:lnTo>
                    <a:pt x="27" y="64"/>
                  </a:lnTo>
                  <a:lnTo>
                    <a:pt x="35" y="63"/>
                  </a:lnTo>
                  <a:lnTo>
                    <a:pt x="44" y="62"/>
                  </a:lnTo>
                  <a:lnTo>
                    <a:pt x="56" y="61"/>
                  </a:lnTo>
                  <a:lnTo>
                    <a:pt x="65" y="59"/>
                  </a:lnTo>
                  <a:lnTo>
                    <a:pt x="79" y="57"/>
                  </a:lnTo>
                  <a:lnTo>
                    <a:pt x="90" y="55"/>
                  </a:lnTo>
                  <a:lnTo>
                    <a:pt x="102" y="54"/>
                  </a:lnTo>
                  <a:lnTo>
                    <a:pt x="111" y="52"/>
                  </a:lnTo>
                  <a:lnTo>
                    <a:pt x="121" y="51"/>
                  </a:lnTo>
                  <a:lnTo>
                    <a:pt x="127" y="50"/>
                  </a:lnTo>
                  <a:lnTo>
                    <a:pt x="128" y="50"/>
                  </a:lnTo>
                  <a:lnTo>
                    <a:pt x="180" y="53"/>
                  </a:lnTo>
                  <a:lnTo>
                    <a:pt x="186" y="34"/>
                  </a:lnTo>
                  <a:lnTo>
                    <a:pt x="176" y="12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4047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57" name="Freeform 5"/>
            <p:cNvSpPr>
              <a:spLocks/>
            </p:cNvSpPr>
            <p:nvPr/>
          </p:nvSpPr>
          <p:spPr bwMode="auto">
            <a:xfrm>
              <a:off x="4818" y="3578"/>
              <a:ext cx="95" cy="54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79" y="13"/>
                </a:cxn>
                <a:cxn ang="0">
                  <a:pos x="161" y="6"/>
                </a:cxn>
                <a:cxn ang="0">
                  <a:pos x="174" y="0"/>
                </a:cxn>
                <a:cxn ang="0">
                  <a:pos x="190" y="8"/>
                </a:cxn>
                <a:cxn ang="0">
                  <a:pos x="174" y="21"/>
                </a:cxn>
                <a:cxn ang="0">
                  <a:pos x="172" y="21"/>
                </a:cxn>
                <a:cxn ang="0">
                  <a:pos x="171" y="22"/>
                </a:cxn>
                <a:cxn ang="0">
                  <a:pos x="165" y="25"/>
                </a:cxn>
                <a:cxn ang="0">
                  <a:pos x="159" y="28"/>
                </a:cxn>
                <a:cxn ang="0">
                  <a:pos x="151" y="31"/>
                </a:cxn>
                <a:cxn ang="0">
                  <a:pos x="144" y="35"/>
                </a:cxn>
                <a:cxn ang="0">
                  <a:pos x="134" y="37"/>
                </a:cxn>
                <a:cxn ang="0">
                  <a:pos x="127" y="40"/>
                </a:cxn>
                <a:cxn ang="0">
                  <a:pos x="119" y="42"/>
                </a:cxn>
                <a:cxn ang="0">
                  <a:pos x="111" y="43"/>
                </a:cxn>
                <a:cxn ang="0">
                  <a:pos x="106" y="43"/>
                </a:cxn>
                <a:cxn ang="0">
                  <a:pos x="102" y="43"/>
                </a:cxn>
                <a:cxn ang="0">
                  <a:pos x="94" y="43"/>
                </a:cxn>
                <a:cxn ang="0">
                  <a:pos x="92" y="43"/>
                </a:cxn>
                <a:cxn ang="0">
                  <a:pos x="46" y="54"/>
                </a:cxn>
                <a:cxn ang="0">
                  <a:pos x="42" y="52"/>
                </a:cxn>
                <a:cxn ang="0">
                  <a:pos x="37" y="50"/>
                </a:cxn>
                <a:cxn ang="0">
                  <a:pos x="31" y="46"/>
                </a:cxn>
                <a:cxn ang="0">
                  <a:pos x="27" y="42"/>
                </a:cxn>
                <a:cxn ang="0">
                  <a:pos x="23" y="38"/>
                </a:cxn>
                <a:cxn ang="0">
                  <a:pos x="23" y="35"/>
                </a:cxn>
                <a:cxn ang="0">
                  <a:pos x="23" y="33"/>
                </a:cxn>
                <a:cxn ang="0">
                  <a:pos x="25" y="32"/>
                </a:cxn>
                <a:cxn ang="0">
                  <a:pos x="0" y="16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190" h="54">
                  <a:moveTo>
                    <a:pt x="14" y="4"/>
                  </a:moveTo>
                  <a:lnTo>
                    <a:pt x="79" y="13"/>
                  </a:lnTo>
                  <a:lnTo>
                    <a:pt x="161" y="6"/>
                  </a:lnTo>
                  <a:lnTo>
                    <a:pt x="174" y="0"/>
                  </a:lnTo>
                  <a:lnTo>
                    <a:pt x="190" y="8"/>
                  </a:lnTo>
                  <a:lnTo>
                    <a:pt x="174" y="21"/>
                  </a:lnTo>
                  <a:lnTo>
                    <a:pt x="172" y="21"/>
                  </a:lnTo>
                  <a:lnTo>
                    <a:pt x="171" y="22"/>
                  </a:lnTo>
                  <a:lnTo>
                    <a:pt x="165" y="25"/>
                  </a:lnTo>
                  <a:lnTo>
                    <a:pt x="159" y="28"/>
                  </a:lnTo>
                  <a:lnTo>
                    <a:pt x="151" y="31"/>
                  </a:lnTo>
                  <a:lnTo>
                    <a:pt x="144" y="35"/>
                  </a:lnTo>
                  <a:lnTo>
                    <a:pt x="134" y="37"/>
                  </a:lnTo>
                  <a:lnTo>
                    <a:pt x="127" y="40"/>
                  </a:lnTo>
                  <a:lnTo>
                    <a:pt x="119" y="42"/>
                  </a:lnTo>
                  <a:lnTo>
                    <a:pt x="111" y="43"/>
                  </a:lnTo>
                  <a:lnTo>
                    <a:pt x="106" y="43"/>
                  </a:lnTo>
                  <a:lnTo>
                    <a:pt x="102" y="43"/>
                  </a:lnTo>
                  <a:lnTo>
                    <a:pt x="94" y="43"/>
                  </a:lnTo>
                  <a:lnTo>
                    <a:pt x="92" y="43"/>
                  </a:lnTo>
                  <a:lnTo>
                    <a:pt x="46" y="54"/>
                  </a:lnTo>
                  <a:lnTo>
                    <a:pt x="42" y="52"/>
                  </a:lnTo>
                  <a:lnTo>
                    <a:pt x="37" y="50"/>
                  </a:lnTo>
                  <a:lnTo>
                    <a:pt x="31" y="46"/>
                  </a:lnTo>
                  <a:lnTo>
                    <a:pt x="27" y="42"/>
                  </a:lnTo>
                  <a:lnTo>
                    <a:pt x="23" y="38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5" y="32"/>
                  </a:lnTo>
                  <a:lnTo>
                    <a:pt x="0" y="16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4047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58" name="Freeform 6"/>
            <p:cNvSpPr>
              <a:spLocks/>
            </p:cNvSpPr>
            <p:nvPr/>
          </p:nvSpPr>
          <p:spPr bwMode="auto">
            <a:xfrm>
              <a:off x="4497" y="3399"/>
              <a:ext cx="362" cy="269"/>
            </a:xfrm>
            <a:custGeom>
              <a:avLst/>
              <a:gdLst/>
              <a:ahLst/>
              <a:cxnLst>
                <a:cxn ang="0">
                  <a:pos x="165" y="20"/>
                </a:cxn>
                <a:cxn ang="0">
                  <a:pos x="138" y="46"/>
                </a:cxn>
                <a:cxn ang="0">
                  <a:pos x="123" y="56"/>
                </a:cxn>
                <a:cxn ang="0">
                  <a:pos x="109" y="65"/>
                </a:cxn>
                <a:cxn ang="0">
                  <a:pos x="88" y="79"/>
                </a:cxn>
                <a:cxn ang="0">
                  <a:pos x="65" y="95"/>
                </a:cxn>
                <a:cxn ang="0">
                  <a:pos x="42" y="111"/>
                </a:cxn>
                <a:cxn ang="0">
                  <a:pos x="19" y="124"/>
                </a:cxn>
                <a:cxn ang="0">
                  <a:pos x="6" y="136"/>
                </a:cxn>
                <a:cxn ang="0">
                  <a:pos x="6" y="149"/>
                </a:cxn>
                <a:cxn ang="0">
                  <a:pos x="10" y="159"/>
                </a:cxn>
                <a:cxn ang="0">
                  <a:pos x="15" y="169"/>
                </a:cxn>
                <a:cxn ang="0">
                  <a:pos x="19" y="182"/>
                </a:cxn>
                <a:cxn ang="0">
                  <a:pos x="19" y="197"/>
                </a:cxn>
                <a:cxn ang="0">
                  <a:pos x="19" y="213"/>
                </a:cxn>
                <a:cxn ang="0">
                  <a:pos x="19" y="228"/>
                </a:cxn>
                <a:cxn ang="0">
                  <a:pos x="17" y="240"/>
                </a:cxn>
                <a:cxn ang="0">
                  <a:pos x="113" y="269"/>
                </a:cxn>
                <a:cxn ang="0">
                  <a:pos x="398" y="93"/>
                </a:cxn>
                <a:cxn ang="0">
                  <a:pos x="505" y="115"/>
                </a:cxn>
                <a:cxn ang="0">
                  <a:pos x="518" y="124"/>
                </a:cxn>
                <a:cxn ang="0">
                  <a:pos x="535" y="134"/>
                </a:cxn>
                <a:cxn ang="0">
                  <a:pos x="555" y="145"/>
                </a:cxn>
                <a:cxn ang="0">
                  <a:pos x="570" y="156"/>
                </a:cxn>
                <a:cxn ang="0">
                  <a:pos x="579" y="164"/>
                </a:cxn>
                <a:cxn ang="0">
                  <a:pos x="585" y="174"/>
                </a:cxn>
                <a:cxn ang="0">
                  <a:pos x="591" y="187"/>
                </a:cxn>
                <a:cxn ang="0">
                  <a:pos x="595" y="197"/>
                </a:cxn>
                <a:cxn ang="0">
                  <a:pos x="723" y="183"/>
                </a:cxn>
                <a:cxn ang="0">
                  <a:pos x="711" y="173"/>
                </a:cxn>
                <a:cxn ang="0">
                  <a:pos x="686" y="152"/>
                </a:cxn>
                <a:cxn ang="0">
                  <a:pos x="660" y="130"/>
                </a:cxn>
                <a:cxn ang="0">
                  <a:pos x="631" y="108"/>
                </a:cxn>
                <a:cxn ang="0">
                  <a:pos x="612" y="93"/>
                </a:cxn>
                <a:cxn ang="0">
                  <a:pos x="597" y="81"/>
                </a:cxn>
                <a:cxn ang="0">
                  <a:pos x="581" y="66"/>
                </a:cxn>
                <a:cxn ang="0">
                  <a:pos x="574" y="56"/>
                </a:cxn>
                <a:cxn ang="0">
                  <a:pos x="556" y="48"/>
                </a:cxn>
                <a:cxn ang="0">
                  <a:pos x="535" y="40"/>
                </a:cxn>
                <a:cxn ang="0">
                  <a:pos x="507" y="29"/>
                </a:cxn>
                <a:cxn ang="0">
                  <a:pos x="480" y="19"/>
                </a:cxn>
                <a:cxn ang="0">
                  <a:pos x="453" y="11"/>
                </a:cxn>
                <a:cxn ang="0">
                  <a:pos x="428" y="7"/>
                </a:cxn>
                <a:cxn ang="0">
                  <a:pos x="407" y="6"/>
                </a:cxn>
                <a:cxn ang="0">
                  <a:pos x="388" y="6"/>
                </a:cxn>
                <a:cxn ang="0">
                  <a:pos x="375" y="9"/>
                </a:cxn>
                <a:cxn ang="0">
                  <a:pos x="186" y="0"/>
                </a:cxn>
              </a:cxnLst>
              <a:rect l="0" t="0" r="r" b="b"/>
              <a:pathLst>
                <a:path w="725" h="269">
                  <a:moveTo>
                    <a:pt x="186" y="0"/>
                  </a:moveTo>
                  <a:lnTo>
                    <a:pt x="168" y="10"/>
                  </a:lnTo>
                  <a:lnTo>
                    <a:pt x="165" y="20"/>
                  </a:lnTo>
                  <a:lnTo>
                    <a:pt x="145" y="29"/>
                  </a:lnTo>
                  <a:lnTo>
                    <a:pt x="138" y="45"/>
                  </a:lnTo>
                  <a:lnTo>
                    <a:pt x="138" y="46"/>
                  </a:lnTo>
                  <a:lnTo>
                    <a:pt x="132" y="49"/>
                  </a:lnTo>
                  <a:lnTo>
                    <a:pt x="128" y="52"/>
                  </a:lnTo>
                  <a:lnTo>
                    <a:pt x="123" y="56"/>
                  </a:lnTo>
                  <a:lnTo>
                    <a:pt x="117" y="58"/>
                  </a:lnTo>
                  <a:lnTo>
                    <a:pt x="113" y="61"/>
                  </a:lnTo>
                  <a:lnTo>
                    <a:pt x="109" y="65"/>
                  </a:lnTo>
                  <a:lnTo>
                    <a:pt x="103" y="69"/>
                  </a:lnTo>
                  <a:lnTo>
                    <a:pt x="96" y="73"/>
                  </a:lnTo>
                  <a:lnTo>
                    <a:pt x="88" y="79"/>
                  </a:lnTo>
                  <a:lnTo>
                    <a:pt x="80" y="84"/>
                  </a:lnTo>
                  <a:lnTo>
                    <a:pt x="73" y="89"/>
                  </a:lnTo>
                  <a:lnTo>
                    <a:pt x="65" y="95"/>
                  </a:lnTo>
                  <a:lnTo>
                    <a:pt x="56" y="100"/>
                  </a:lnTo>
                  <a:lnTo>
                    <a:pt x="48" y="105"/>
                  </a:lnTo>
                  <a:lnTo>
                    <a:pt x="42" y="111"/>
                  </a:lnTo>
                  <a:lnTo>
                    <a:pt x="35" y="115"/>
                  </a:lnTo>
                  <a:lnTo>
                    <a:pt x="27" y="120"/>
                  </a:lnTo>
                  <a:lnTo>
                    <a:pt x="19" y="124"/>
                  </a:lnTo>
                  <a:lnTo>
                    <a:pt x="15" y="128"/>
                  </a:lnTo>
                  <a:lnTo>
                    <a:pt x="8" y="133"/>
                  </a:lnTo>
                  <a:lnTo>
                    <a:pt x="6" y="136"/>
                  </a:lnTo>
                  <a:lnTo>
                    <a:pt x="0" y="145"/>
                  </a:lnTo>
                  <a:lnTo>
                    <a:pt x="2" y="146"/>
                  </a:lnTo>
                  <a:lnTo>
                    <a:pt x="6" y="149"/>
                  </a:lnTo>
                  <a:lnTo>
                    <a:pt x="8" y="153"/>
                  </a:lnTo>
                  <a:lnTo>
                    <a:pt x="8" y="156"/>
                  </a:lnTo>
                  <a:lnTo>
                    <a:pt x="10" y="159"/>
                  </a:lnTo>
                  <a:lnTo>
                    <a:pt x="12" y="162"/>
                  </a:lnTo>
                  <a:lnTo>
                    <a:pt x="14" y="165"/>
                  </a:lnTo>
                  <a:lnTo>
                    <a:pt x="15" y="169"/>
                  </a:lnTo>
                  <a:lnTo>
                    <a:pt x="15" y="173"/>
                  </a:lnTo>
                  <a:lnTo>
                    <a:pt x="17" y="177"/>
                  </a:lnTo>
                  <a:lnTo>
                    <a:pt x="19" y="182"/>
                  </a:lnTo>
                  <a:lnTo>
                    <a:pt x="19" y="186"/>
                  </a:lnTo>
                  <a:lnTo>
                    <a:pt x="19" y="192"/>
                  </a:lnTo>
                  <a:lnTo>
                    <a:pt x="19" y="197"/>
                  </a:lnTo>
                  <a:lnTo>
                    <a:pt x="21" y="203"/>
                  </a:lnTo>
                  <a:lnTo>
                    <a:pt x="19" y="207"/>
                  </a:lnTo>
                  <a:lnTo>
                    <a:pt x="19" y="213"/>
                  </a:lnTo>
                  <a:lnTo>
                    <a:pt x="19" y="218"/>
                  </a:lnTo>
                  <a:lnTo>
                    <a:pt x="19" y="224"/>
                  </a:lnTo>
                  <a:lnTo>
                    <a:pt x="19" y="228"/>
                  </a:lnTo>
                  <a:lnTo>
                    <a:pt x="19" y="232"/>
                  </a:lnTo>
                  <a:lnTo>
                    <a:pt x="17" y="237"/>
                  </a:lnTo>
                  <a:lnTo>
                    <a:pt x="17" y="240"/>
                  </a:lnTo>
                  <a:lnTo>
                    <a:pt x="17" y="245"/>
                  </a:lnTo>
                  <a:lnTo>
                    <a:pt x="17" y="247"/>
                  </a:lnTo>
                  <a:lnTo>
                    <a:pt x="113" y="269"/>
                  </a:lnTo>
                  <a:lnTo>
                    <a:pt x="151" y="154"/>
                  </a:lnTo>
                  <a:lnTo>
                    <a:pt x="285" y="90"/>
                  </a:lnTo>
                  <a:lnTo>
                    <a:pt x="398" y="93"/>
                  </a:lnTo>
                  <a:lnTo>
                    <a:pt x="495" y="110"/>
                  </a:lnTo>
                  <a:lnTo>
                    <a:pt x="497" y="111"/>
                  </a:lnTo>
                  <a:lnTo>
                    <a:pt x="505" y="115"/>
                  </a:lnTo>
                  <a:lnTo>
                    <a:pt x="507" y="117"/>
                  </a:lnTo>
                  <a:lnTo>
                    <a:pt x="512" y="120"/>
                  </a:lnTo>
                  <a:lnTo>
                    <a:pt x="518" y="124"/>
                  </a:lnTo>
                  <a:lnTo>
                    <a:pt x="524" y="127"/>
                  </a:lnTo>
                  <a:lnTo>
                    <a:pt x="530" y="130"/>
                  </a:lnTo>
                  <a:lnTo>
                    <a:pt x="535" y="134"/>
                  </a:lnTo>
                  <a:lnTo>
                    <a:pt x="541" y="137"/>
                  </a:lnTo>
                  <a:lnTo>
                    <a:pt x="549" y="142"/>
                  </a:lnTo>
                  <a:lnTo>
                    <a:pt x="555" y="145"/>
                  </a:lnTo>
                  <a:lnTo>
                    <a:pt x="560" y="148"/>
                  </a:lnTo>
                  <a:lnTo>
                    <a:pt x="564" y="151"/>
                  </a:lnTo>
                  <a:lnTo>
                    <a:pt x="570" y="156"/>
                  </a:lnTo>
                  <a:lnTo>
                    <a:pt x="574" y="158"/>
                  </a:lnTo>
                  <a:lnTo>
                    <a:pt x="576" y="161"/>
                  </a:lnTo>
                  <a:lnTo>
                    <a:pt x="579" y="164"/>
                  </a:lnTo>
                  <a:lnTo>
                    <a:pt x="581" y="168"/>
                  </a:lnTo>
                  <a:lnTo>
                    <a:pt x="583" y="171"/>
                  </a:lnTo>
                  <a:lnTo>
                    <a:pt x="585" y="174"/>
                  </a:lnTo>
                  <a:lnTo>
                    <a:pt x="587" y="178"/>
                  </a:lnTo>
                  <a:lnTo>
                    <a:pt x="591" y="182"/>
                  </a:lnTo>
                  <a:lnTo>
                    <a:pt x="591" y="187"/>
                  </a:lnTo>
                  <a:lnTo>
                    <a:pt x="593" y="192"/>
                  </a:lnTo>
                  <a:lnTo>
                    <a:pt x="593" y="195"/>
                  </a:lnTo>
                  <a:lnTo>
                    <a:pt x="595" y="197"/>
                  </a:lnTo>
                  <a:lnTo>
                    <a:pt x="671" y="198"/>
                  </a:lnTo>
                  <a:lnTo>
                    <a:pt x="725" y="185"/>
                  </a:lnTo>
                  <a:lnTo>
                    <a:pt x="723" y="183"/>
                  </a:lnTo>
                  <a:lnTo>
                    <a:pt x="721" y="181"/>
                  </a:lnTo>
                  <a:lnTo>
                    <a:pt x="717" y="177"/>
                  </a:lnTo>
                  <a:lnTo>
                    <a:pt x="711" y="173"/>
                  </a:lnTo>
                  <a:lnTo>
                    <a:pt x="702" y="167"/>
                  </a:lnTo>
                  <a:lnTo>
                    <a:pt x="696" y="161"/>
                  </a:lnTo>
                  <a:lnTo>
                    <a:pt x="686" y="152"/>
                  </a:lnTo>
                  <a:lnTo>
                    <a:pt x="679" y="146"/>
                  </a:lnTo>
                  <a:lnTo>
                    <a:pt x="667" y="137"/>
                  </a:lnTo>
                  <a:lnTo>
                    <a:pt x="660" y="130"/>
                  </a:lnTo>
                  <a:lnTo>
                    <a:pt x="650" y="122"/>
                  </a:lnTo>
                  <a:lnTo>
                    <a:pt x="641" y="116"/>
                  </a:lnTo>
                  <a:lnTo>
                    <a:pt x="631" y="108"/>
                  </a:lnTo>
                  <a:lnTo>
                    <a:pt x="625" y="102"/>
                  </a:lnTo>
                  <a:lnTo>
                    <a:pt x="616" y="96"/>
                  </a:lnTo>
                  <a:lnTo>
                    <a:pt x="612" y="93"/>
                  </a:lnTo>
                  <a:lnTo>
                    <a:pt x="604" y="89"/>
                  </a:lnTo>
                  <a:lnTo>
                    <a:pt x="600" y="84"/>
                  </a:lnTo>
                  <a:lnTo>
                    <a:pt x="597" y="81"/>
                  </a:lnTo>
                  <a:lnTo>
                    <a:pt x="593" y="78"/>
                  </a:lnTo>
                  <a:lnTo>
                    <a:pt x="585" y="71"/>
                  </a:lnTo>
                  <a:lnTo>
                    <a:pt x="581" y="66"/>
                  </a:lnTo>
                  <a:lnTo>
                    <a:pt x="576" y="61"/>
                  </a:lnTo>
                  <a:lnTo>
                    <a:pt x="576" y="58"/>
                  </a:lnTo>
                  <a:lnTo>
                    <a:pt x="574" y="56"/>
                  </a:lnTo>
                  <a:lnTo>
                    <a:pt x="570" y="55"/>
                  </a:lnTo>
                  <a:lnTo>
                    <a:pt x="562" y="51"/>
                  </a:lnTo>
                  <a:lnTo>
                    <a:pt x="556" y="48"/>
                  </a:lnTo>
                  <a:lnTo>
                    <a:pt x="551" y="46"/>
                  </a:lnTo>
                  <a:lnTo>
                    <a:pt x="541" y="43"/>
                  </a:lnTo>
                  <a:lnTo>
                    <a:pt x="535" y="40"/>
                  </a:lnTo>
                  <a:lnTo>
                    <a:pt x="526" y="36"/>
                  </a:lnTo>
                  <a:lnTo>
                    <a:pt x="516" y="32"/>
                  </a:lnTo>
                  <a:lnTo>
                    <a:pt x="507" y="29"/>
                  </a:lnTo>
                  <a:lnTo>
                    <a:pt x="499" y="25"/>
                  </a:lnTo>
                  <a:lnTo>
                    <a:pt x="490" y="22"/>
                  </a:lnTo>
                  <a:lnTo>
                    <a:pt x="480" y="19"/>
                  </a:lnTo>
                  <a:lnTo>
                    <a:pt x="470" y="15"/>
                  </a:lnTo>
                  <a:lnTo>
                    <a:pt x="463" y="14"/>
                  </a:lnTo>
                  <a:lnTo>
                    <a:pt x="453" y="11"/>
                  </a:lnTo>
                  <a:lnTo>
                    <a:pt x="446" y="10"/>
                  </a:lnTo>
                  <a:lnTo>
                    <a:pt x="436" y="8"/>
                  </a:lnTo>
                  <a:lnTo>
                    <a:pt x="428" y="7"/>
                  </a:lnTo>
                  <a:lnTo>
                    <a:pt x="421" y="6"/>
                  </a:lnTo>
                  <a:lnTo>
                    <a:pt x="413" y="6"/>
                  </a:lnTo>
                  <a:lnTo>
                    <a:pt x="407" y="6"/>
                  </a:lnTo>
                  <a:lnTo>
                    <a:pt x="402" y="6"/>
                  </a:lnTo>
                  <a:lnTo>
                    <a:pt x="394" y="6"/>
                  </a:lnTo>
                  <a:lnTo>
                    <a:pt x="388" y="6"/>
                  </a:lnTo>
                  <a:lnTo>
                    <a:pt x="384" y="7"/>
                  </a:lnTo>
                  <a:lnTo>
                    <a:pt x="381" y="8"/>
                  </a:lnTo>
                  <a:lnTo>
                    <a:pt x="375" y="9"/>
                  </a:lnTo>
                  <a:lnTo>
                    <a:pt x="373" y="1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596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59" name="Freeform 7"/>
            <p:cNvSpPr>
              <a:spLocks/>
            </p:cNvSpPr>
            <p:nvPr/>
          </p:nvSpPr>
          <p:spPr bwMode="auto">
            <a:xfrm>
              <a:off x="4442" y="3228"/>
              <a:ext cx="342" cy="19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2" y="68"/>
                </a:cxn>
                <a:cxn ang="0">
                  <a:pos x="73" y="60"/>
                </a:cxn>
                <a:cxn ang="0">
                  <a:pos x="77" y="58"/>
                </a:cxn>
                <a:cxn ang="0">
                  <a:pos x="90" y="55"/>
                </a:cxn>
                <a:cxn ang="0">
                  <a:pos x="107" y="50"/>
                </a:cxn>
                <a:cxn ang="0">
                  <a:pos x="128" y="45"/>
                </a:cxn>
                <a:cxn ang="0">
                  <a:pos x="147" y="41"/>
                </a:cxn>
                <a:cxn ang="0">
                  <a:pos x="167" y="39"/>
                </a:cxn>
                <a:cxn ang="0">
                  <a:pos x="178" y="37"/>
                </a:cxn>
                <a:cxn ang="0">
                  <a:pos x="184" y="37"/>
                </a:cxn>
                <a:cxn ang="0">
                  <a:pos x="188" y="34"/>
                </a:cxn>
                <a:cxn ang="0">
                  <a:pos x="203" y="28"/>
                </a:cxn>
                <a:cxn ang="0">
                  <a:pos x="222" y="20"/>
                </a:cxn>
                <a:cxn ang="0">
                  <a:pos x="245" y="12"/>
                </a:cxn>
                <a:cxn ang="0">
                  <a:pos x="266" y="6"/>
                </a:cxn>
                <a:cxn ang="0">
                  <a:pos x="285" y="3"/>
                </a:cxn>
                <a:cxn ang="0">
                  <a:pos x="299" y="0"/>
                </a:cxn>
                <a:cxn ang="0">
                  <a:pos x="306" y="0"/>
                </a:cxn>
                <a:cxn ang="0">
                  <a:pos x="331" y="19"/>
                </a:cxn>
                <a:cxn ang="0">
                  <a:pos x="375" y="13"/>
                </a:cxn>
                <a:cxn ang="0">
                  <a:pos x="469" y="0"/>
                </a:cxn>
                <a:cxn ang="0">
                  <a:pos x="551" y="8"/>
                </a:cxn>
                <a:cxn ang="0">
                  <a:pos x="560" y="16"/>
                </a:cxn>
                <a:cxn ang="0">
                  <a:pos x="574" y="24"/>
                </a:cxn>
                <a:cxn ang="0">
                  <a:pos x="583" y="31"/>
                </a:cxn>
                <a:cxn ang="0">
                  <a:pos x="593" y="39"/>
                </a:cxn>
                <a:cxn ang="0">
                  <a:pos x="602" y="48"/>
                </a:cxn>
                <a:cxn ang="0">
                  <a:pos x="610" y="58"/>
                </a:cxn>
                <a:cxn ang="0">
                  <a:pos x="616" y="67"/>
                </a:cxn>
                <a:cxn ang="0">
                  <a:pos x="622" y="75"/>
                </a:cxn>
                <a:cxn ang="0">
                  <a:pos x="625" y="83"/>
                </a:cxn>
                <a:cxn ang="0">
                  <a:pos x="629" y="93"/>
                </a:cxn>
                <a:cxn ang="0">
                  <a:pos x="635" y="101"/>
                </a:cxn>
                <a:cxn ang="0">
                  <a:pos x="656" y="95"/>
                </a:cxn>
                <a:cxn ang="0">
                  <a:pos x="675" y="150"/>
                </a:cxn>
                <a:cxn ang="0">
                  <a:pos x="545" y="115"/>
                </a:cxn>
                <a:cxn ang="0">
                  <a:pos x="302" y="177"/>
                </a:cxn>
                <a:cxn ang="0">
                  <a:pos x="239" y="79"/>
                </a:cxn>
                <a:cxn ang="0">
                  <a:pos x="52" y="108"/>
                </a:cxn>
                <a:cxn ang="0">
                  <a:pos x="16" y="103"/>
                </a:cxn>
              </a:cxnLst>
              <a:rect l="0" t="0" r="r" b="b"/>
              <a:pathLst>
                <a:path w="685" h="190">
                  <a:moveTo>
                    <a:pt x="16" y="103"/>
                  </a:moveTo>
                  <a:lnTo>
                    <a:pt x="0" y="84"/>
                  </a:lnTo>
                  <a:lnTo>
                    <a:pt x="0" y="68"/>
                  </a:lnTo>
                  <a:lnTo>
                    <a:pt x="12" y="68"/>
                  </a:lnTo>
                  <a:lnTo>
                    <a:pt x="33" y="55"/>
                  </a:lnTo>
                  <a:lnTo>
                    <a:pt x="73" y="60"/>
                  </a:lnTo>
                  <a:lnTo>
                    <a:pt x="73" y="59"/>
                  </a:lnTo>
                  <a:lnTo>
                    <a:pt x="77" y="58"/>
                  </a:lnTo>
                  <a:lnTo>
                    <a:pt x="81" y="57"/>
                  </a:lnTo>
                  <a:lnTo>
                    <a:pt x="90" y="55"/>
                  </a:lnTo>
                  <a:lnTo>
                    <a:pt x="96" y="52"/>
                  </a:lnTo>
                  <a:lnTo>
                    <a:pt x="107" y="50"/>
                  </a:lnTo>
                  <a:lnTo>
                    <a:pt x="117" y="47"/>
                  </a:lnTo>
                  <a:lnTo>
                    <a:pt x="128" y="45"/>
                  </a:lnTo>
                  <a:lnTo>
                    <a:pt x="138" y="43"/>
                  </a:lnTo>
                  <a:lnTo>
                    <a:pt x="147" y="41"/>
                  </a:lnTo>
                  <a:lnTo>
                    <a:pt x="157" y="40"/>
                  </a:lnTo>
                  <a:lnTo>
                    <a:pt x="167" y="39"/>
                  </a:lnTo>
                  <a:lnTo>
                    <a:pt x="172" y="38"/>
                  </a:lnTo>
                  <a:lnTo>
                    <a:pt x="178" y="37"/>
                  </a:lnTo>
                  <a:lnTo>
                    <a:pt x="182" y="37"/>
                  </a:lnTo>
                  <a:lnTo>
                    <a:pt x="184" y="37"/>
                  </a:lnTo>
                  <a:lnTo>
                    <a:pt x="184" y="36"/>
                  </a:lnTo>
                  <a:lnTo>
                    <a:pt x="188" y="34"/>
                  </a:lnTo>
                  <a:lnTo>
                    <a:pt x="193" y="31"/>
                  </a:lnTo>
                  <a:lnTo>
                    <a:pt x="203" y="28"/>
                  </a:lnTo>
                  <a:lnTo>
                    <a:pt x="212" y="24"/>
                  </a:lnTo>
                  <a:lnTo>
                    <a:pt x="222" y="20"/>
                  </a:lnTo>
                  <a:lnTo>
                    <a:pt x="234" y="16"/>
                  </a:lnTo>
                  <a:lnTo>
                    <a:pt x="245" y="12"/>
                  </a:lnTo>
                  <a:lnTo>
                    <a:pt x="255" y="9"/>
                  </a:lnTo>
                  <a:lnTo>
                    <a:pt x="266" y="6"/>
                  </a:lnTo>
                  <a:lnTo>
                    <a:pt x="274" y="4"/>
                  </a:lnTo>
                  <a:lnTo>
                    <a:pt x="285" y="3"/>
                  </a:lnTo>
                  <a:lnTo>
                    <a:pt x="293" y="1"/>
                  </a:lnTo>
                  <a:lnTo>
                    <a:pt x="299" y="0"/>
                  </a:lnTo>
                  <a:lnTo>
                    <a:pt x="304" y="0"/>
                  </a:lnTo>
                  <a:lnTo>
                    <a:pt x="306" y="0"/>
                  </a:lnTo>
                  <a:lnTo>
                    <a:pt x="308" y="6"/>
                  </a:lnTo>
                  <a:lnTo>
                    <a:pt x="331" y="19"/>
                  </a:lnTo>
                  <a:lnTo>
                    <a:pt x="354" y="39"/>
                  </a:lnTo>
                  <a:lnTo>
                    <a:pt x="375" y="13"/>
                  </a:lnTo>
                  <a:lnTo>
                    <a:pt x="392" y="0"/>
                  </a:lnTo>
                  <a:lnTo>
                    <a:pt x="469" y="0"/>
                  </a:lnTo>
                  <a:lnTo>
                    <a:pt x="549" y="7"/>
                  </a:lnTo>
                  <a:lnTo>
                    <a:pt x="551" y="8"/>
                  </a:lnTo>
                  <a:lnTo>
                    <a:pt x="555" y="10"/>
                  </a:lnTo>
                  <a:lnTo>
                    <a:pt x="560" y="16"/>
                  </a:lnTo>
                  <a:lnTo>
                    <a:pt x="570" y="22"/>
                  </a:lnTo>
                  <a:lnTo>
                    <a:pt x="574" y="24"/>
                  </a:lnTo>
                  <a:lnTo>
                    <a:pt x="578" y="28"/>
                  </a:lnTo>
                  <a:lnTo>
                    <a:pt x="583" y="31"/>
                  </a:lnTo>
                  <a:lnTo>
                    <a:pt x="589" y="35"/>
                  </a:lnTo>
                  <a:lnTo>
                    <a:pt x="593" y="39"/>
                  </a:lnTo>
                  <a:lnTo>
                    <a:pt x="599" y="44"/>
                  </a:lnTo>
                  <a:lnTo>
                    <a:pt x="602" y="48"/>
                  </a:lnTo>
                  <a:lnTo>
                    <a:pt x="606" y="54"/>
                  </a:lnTo>
                  <a:lnTo>
                    <a:pt x="610" y="58"/>
                  </a:lnTo>
                  <a:lnTo>
                    <a:pt x="612" y="63"/>
                  </a:lnTo>
                  <a:lnTo>
                    <a:pt x="616" y="67"/>
                  </a:lnTo>
                  <a:lnTo>
                    <a:pt x="618" y="72"/>
                  </a:lnTo>
                  <a:lnTo>
                    <a:pt x="622" y="75"/>
                  </a:lnTo>
                  <a:lnTo>
                    <a:pt x="623" y="79"/>
                  </a:lnTo>
                  <a:lnTo>
                    <a:pt x="625" y="83"/>
                  </a:lnTo>
                  <a:lnTo>
                    <a:pt x="627" y="87"/>
                  </a:lnTo>
                  <a:lnTo>
                    <a:pt x="629" y="93"/>
                  </a:lnTo>
                  <a:lnTo>
                    <a:pt x="633" y="98"/>
                  </a:lnTo>
                  <a:lnTo>
                    <a:pt x="635" y="101"/>
                  </a:lnTo>
                  <a:lnTo>
                    <a:pt x="635" y="103"/>
                  </a:lnTo>
                  <a:lnTo>
                    <a:pt x="656" y="95"/>
                  </a:lnTo>
                  <a:lnTo>
                    <a:pt x="685" y="110"/>
                  </a:lnTo>
                  <a:lnTo>
                    <a:pt x="675" y="150"/>
                  </a:lnTo>
                  <a:lnTo>
                    <a:pt x="633" y="153"/>
                  </a:lnTo>
                  <a:lnTo>
                    <a:pt x="545" y="115"/>
                  </a:lnTo>
                  <a:lnTo>
                    <a:pt x="490" y="190"/>
                  </a:lnTo>
                  <a:lnTo>
                    <a:pt x="302" y="177"/>
                  </a:lnTo>
                  <a:lnTo>
                    <a:pt x="308" y="133"/>
                  </a:lnTo>
                  <a:lnTo>
                    <a:pt x="239" y="79"/>
                  </a:lnTo>
                  <a:lnTo>
                    <a:pt x="75" y="98"/>
                  </a:lnTo>
                  <a:lnTo>
                    <a:pt x="52" y="108"/>
                  </a:lnTo>
                  <a:lnTo>
                    <a:pt x="16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D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60" name="Freeform 8"/>
            <p:cNvSpPr>
              <a:spLocks/>
            </p:cNvSpPr>
            <p:nvPr/>
          </p:nvSpPr>
          <p:spPr bwMode="auto">
            <a:xfrm>
              <a:off x="4443" y="3271"/>
              <a:ext cx="352" cy="147"/>
            </a:xfrm>
            <a:custGeom>
              <a:avLst/>
              <a:gdLst/>
              <a:ahLst/>
              <a:cxnLst>
                <a:cxn ang="0">
                  <a:pos x="119" y="30"/>
                </a:cxn>
                <a:cxn ang="0">
                  <a:pos x="147" y="30"/>
                </a:cxn>
                <a:cxn ang="0">
                  <a:pos x="193" y="23"/>
                </a:cxn>
                <a:cxn ang="0">
                  <a:pos x="237" y="3"/>
                </a:cxn>
                <a:cxn ang="0">
                  <a:pos x="260" y="1"/>
                </a:cxn>
                <a:cxn ang="0">
                  <a:pos x="258" y="21"/>
                </a:cxn>
                <a:cxn ang="0">
                  <a:pos x="268" y="48"/>
                </a:cxn>
                <a:cxn ang="0">
                  <a:pos x="291" y="73"/>
                </a:cxn>
                <a:cxn ang="0">
                  <a:pos x="318" y="95"/>
                </a:cxn>
                <a:cxn ang="0">
                  <a:pos x="312" y="113"/>
                </a:cxn>
                <a:cxn ang="0">
                  <a:pos x="335" y="128"/>
                </a:cxn>
                <a:cxn ang="0">
                  <a:pos x="379" y="130"/>
                </a:cxn>
                <a:cxn ang="0">
                  <a:pos x="361" y="112"/>
                </a:cxn>
                <a:cxn ang="0">
                  <a:pos x="356" y="101"/>
                </a:cxn>
                <a:cxn ang="0">
                  <a:pos x="390" y="105"/>
                </a:cxn>
                <a:cxn ang="0">
                  <a:pos x="425" y="107"/>
                </a:cxn>
                <a:cxn ang="0">
                  <a:pos x="411" y="87"/>
                </a:cxn>
                <a:cxn ang="0">
                  <a:pos x="386" y="69"/>
                </a:cxn>
                <a:cxn ang="0">
                  <a:pos x="426" y="79"/>
                </a:cxn>
                <a:cxn ang="0">
                  <a:pos x="480" y="67"/>
                </a:cxn>
                <a:cxn ang="0">
                  <a:pos x="501" y="47"/>
                </a:cxn>
                <a:cxn ang="0">
                  <a:pos x="465" y="48"/>
                </a:cxn>
                <a:cxn ang="0">
                  <a:pos x="432" y="42"/>
                </a:cxn>
                <a:cxn ang="0">
                  <a:pos x="453" y="42"/>
                </a:cxn>
                <a:cxn ang="0">
                  <a:pos x="509" y="31"/>
                </a:cxn>
                <a:cxn ang="0">
                  <a:pos x="541" y="6"/>
                </a:cxn>
                <a:cxn ang="0">
                  <a:pos x="558" y="9"/>
                </a:cxn>
                <a:cxn ang="0">
                  <a:pos x="589" y="28"/>
                </a:cxn>
                <a:cxn ang="0">
                  <a:pos x="610" y="48"/>
                </a:cxn>
                <a:cxn ang="0">
                  <a:pos x="614" y="70"/>
                </a:cxn>
                <a:cxn ang="0">
                  <a:pos x="641" y="90"/>
                </a:cxn>
                <a:cxn ang="0">
                  <a:pos x="644" y="72"/>
                </a:cxn>
                <a:cxn ang="0">
                  <a:pos x="664" y="60"/>
                </a:cxn>
                <a:cxn ang="0">
                  <a:pos x="704" y="88"/>
                </a:cxn>
                <a:cxn ang="0">
                  <a:pos x="690" y="109"/>
                </a:cxn>
                <a:cxn ang="0">
                  <a:pos x="671" y="116"/>
                </a:cxn>
                <a:cxn ang="0">
                  <a:pos x="642" y="123"/>
                </a:cxn>
                <a:cxn ang="0">
                  <a:pos x="616" y="125"/>
                </a:cxn>
                <a:cxn ang="0">
                  <a:pos x="581" y="113"/>
                </a:cxn>
                <a:cxn ang="0">
                  <a:pos x="551" y="89"/>
                </a:cxn>
                <a:cxn ang="0">
                  <a:pos x="537" y="76"/>
                </a:cxn>
                <a:cxn ang="0">
                  <a:pos x="534" y="96"/>
                </a:cxn>
                <a:cxn ang="0">
                  <a:pos x="509" y="125"/>
                </a:cxn>
                <a:cxn ang="0">
                  <a:pos x="495" y="145"/>
                </a:cxn>
                <a:cxn ang="0">
                  <a:pos x="467" y="146"/>
                </a:cxn>
                <a:cxn ang="0">
                  <a:pos x="428" y="147"/>
                </a:cxn>
                <a:cxn ang="0">
                  <a:pos x="381" y="145"/>
                </a:cxn>
                <a:cxn ang="0">
                  <a:pos x="337" y="142"/>
                </a:cxn>
                <a:cxn ang="0">
                  <a:pos x="304" y="138"/>
                </a:cxn>
                <a:cxn ang="0">
                  <a:pos x="289" y="136"/>
                </a:cxn>
                <a:cxn ang="0">
                  <a:pos x="293" y="120"/>
                </a:cxn>
                <a:cxn ang="0">
                  <a:pos x="297" y="101"/>
                </a:cxn>
                <a:cxn ang="0">
                  <a:pos x="283" y="82"/>
                </a:cxn>
                <a:cxn ang="0">
                  <a:pos x="256" y="63"/>
                </a:cxn>
                <a:cxn ang="0">
                  <a:pos x="232" y="47"/>
                </a:cxn>
                <a:cxn ang="0">
                  <a:pos x="191" y="52"/>
                </a:cxn>
                <a:cxn ang="0">
                  <a:pos x="155" y="57"/>
                </a:cxn>
                <a:cxn ang="0">
                  <a:pos x="123" y="60"/>
                </a:cxn>
                <a:cxn ang="0">
                  <a:pos x="86" y="63"/>
                </a:cxn>
                <a:cxn ang="0">
                  <a:pos x="77" y="72"/>
                </a:cxn>
                <a:cxn ang="0">
                  <a:pos x="44" y="73"/>
                </a:cxn>
                <a:cxn ang="0">
                  <a:pos x="0" y="46"/>
                </a:cxn>
              </a:cxnLst>
              <a:rect l="0" t="0" r="r" b="b"/>
              <a:pathLst>
                <a:path w="706" h="147">
                  <a:moveTo>
                    <a:pt x="0" y="46"/>
                  </a:moveTo>
                  <a:lnTo>
                    <a:pt x="21" y="39"/>
                  </a:lnTo>
                  <a:lnTo>
                    <a:pt x="52" y="54"/>
                  </a:lnTo>
                  <a:lnTo>
                    <a:pt x="52" y="24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24" y="30"/>
                  </a:lnTo>
                  <a:lnTo>
                    <a:pt x="130" y="30"/>
                  </a:lnTo>
                  <a:lnTo>
                    <a:pt x="140" y="30"/>
                  </a:lnTo>
                  <a:lnTo>
                    <a:pt x="147" y="30"/>
                  </a:lnTo>
                  <a:lnTo>
                    <a:pt x="159" y="30"/>
                  </a:lnTo>
                  <a:lnTo>
                    <a:pt x="168" y="29"/>
                  </a:lnTo>
                  <a:lnTo>
                    <a:pt x="180" y="27"/>
                  </a:lnTo>
                  <a:lnTo>
                    <a:pt x="186" y="25"/>
                  </a:lnTo>
                  <a:lnTo>
                    <a:pt x="193" y="23"/>
                  </a:lnTo>
                  <a:lnTo>
                    <a:pt x="201" y="21"/>
                  </a:lnTo>
                  <a:lnTo>
                    <a:pt x="207" y="18"/>
                  </a:lnTo>
                  <a:lnTo>
                    <a:pt x="214" y="12"/>
                  </a:lnTo>
                  <a:lnTo>
                    <a:pt x="226" y="8"/>
                  </a:lnTo>
                  <a:lnTo>
                    <a:pt x="237" y="3"/>
                  </a:lnTo>
                  <a:lnTo>
                    <a:pt x="249" y="1"/>
                  </a:lnTo>
                  <a:lnTo>
                    <a:pt x="256" y="0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60" y="1"/>
                  </a:lnTo>
                  <a:lnTo>
                    <a:pt x="258" y="4"/>
                  </a:lnTo>
                  <a:lnTo>
                    <a:pt x="258" y="7"/>
                  </a:lnTo>
                  <a:lnTo>
                    <a:pt x="258" y="11"/>
                  </a:lnTo>
                  <a:lnTo>
                    <a:pt x="258" y="16"/>
                  </a:lnTo>
                  <a:lnTo>
                    <a:pt x="258" y="21"/>
                  </a:lnTo>
                  <a:lnTo>
                    <a:pt x="258" y="26"/>
                  </a:lnTo>
                  <a:lnTo>
                    <a:pt x="258" y="32"/>
                  </a:lnTo>
                  <a:lnTo>
                    <a:pt x="260" y="37"/>
                  </a:lnTo>
                  <a:lnTo>
                    <a:pt x="264" y="42"/>
                  </a:lnTo>
                  <a:lnTo>
                    <a:pt x="268" y="48"/>
                  </a:lnTo>
                  <a:lnTo>
                    <a:pt x="272" y="55"/>
                  </a:lnTo>
                  <a:lnTo>
                    <a:pt x="275" y="60"/>
                  </a:lnTo>
                  <a:lnTo>
                    <a:pt x="279" y="65"/>
                  </a:lnTo>
                  <a:lnTo>
                    <a:pt x="287" y="70"/>
                  </a:lnTo>
                  <a:lnTo>
                    <a:pt x="291" y="73"/>
                  </a:lnTo>
                  <a:lnTo>
                    <a:pt x="297" y="77"/>
                  </a:lnTo>
                  <a:lnTo>
                    <a:pt x="300" y="80"/>
                  </a:lnTo>
                  <a:lnTo>
                    <a:pt x="306" y="84"/>
                  </a:lnTo>
                  <a:lnTo>
                    <a:pt x="312" y="89"/>
                  </a:lnTo>
                  <a:lnTo>
                    <a:pt x="318" y="95"/>
                  </a:lnTo>
                  <a:lnTo>
                    <a:pt x="316" y="98"/>
                  </a:lnTo>
                  <a:lnTo>
                    <a:pt x="316" y="102"/>
                  </a:lnTo>
                  <a:lnTo>
                    <a:pt x="314" y="105"/>
                  </a:lnTo>
                  <a:lnTo>
                    <a:pt x="314" y="109"/>
                  </a:lnTo>
                  <a:lnTo>
                    <a:pt x="312" y="113"/>
                  </a:lnTo>
                  <a:lnTo>
                    <a:pt x="312" y="117"/>
                  </a:lnTo>
                  <a:lnTo>
                    <a:pt x="316" y="120"/>
                  </a:lnTo>
                  <a:lnTo>
                    <a:pt x="319" y="124"/>
                  </a:lnTo>
                  <a:lnTo>
                    <a:pt x="325" y="126"/>
                  </a:lnTo>
                  <a:lnTo>
                    <a:pt x="335" y="128"/>
                  </a:lnTo>
                  <a:lnTo>
                    <a:pt x="344" y="130"/>
                  </a:lnTo>
                  <a:lnTo>
                    <a:pt x="354" y="132"/>
                  </a:lnTo>
                  <a:lnTo>
                    <a:pt x="363" y="131"/>
                  </a:lnTo>
                  <a:lnTo>
                    <a:pt x="373" y="131"/>
                  </a:lnTo>
                  <a:lnTo>
                    <a:pt x="379" y="130"/>
                  </a:lnTo>
                  <a:lnTo>
                    <a:pt x="381" y="128"/>
                  </a:lnTo>
                  <a:lnTo>
                    <a:pt x="379" y="123"/>
                  </a:lnTo>
                  <a:lnTo>
                    <a:pt x="375" y="120"/>
                  </a:lnTo>
                  <a:lnTo>
                    <a:pt x="367" y="116"/>
                  </a:lnTo>
                  <a:lnTo>
                    <a:pt x="361" y="112"/>
                  </a:lnTo>
                  <a:lnTo>
                    <a:pt x="354" y="108"/>
                  </a:lnTo>
                  <a:lnTo>
                    <a:pt x="350" y="105"/>
                  </a:lnTo>
                  <a:lnTo>
                    <a:pt x="348" y="102"/>
                  </a:lnTo>
                  <a:lnTo>
                    <a:pt x="350" y="102"/>
                  </a:lnTo>
                  <a:lnTo>
                    <a:pt x="356" y="101"/>
                  </a:lnTo>
                  <a:lnTo>
                    <a:pt x="365" y="102"/>
                  </a:lnTo>
                  <a:lnTo>
                    <a:pt x="371" y="102"/>
                  </a:lnTo>
                  <a:lnTo>
                    <a:pt x="377" y="103"/>
                  </a:lnTo>
                  <a:lnTo>
                    <a:pt x="383" y="104"/>
                  </a:lnTo>
                  <a:lnTo>
                    <a:pt x="390" y="105"/>
                  </a:lnTo>
                  <a:lnTo>
                    <a:pt x="396" y="105"/>
                  </a:lnTo>
                  <a:lnTo>
                    <a:pt x="402" y="106"/>
                  </a:lnTo>
                  <a:lnTo>
                    <a:pt x="407" y="107"/>
                  </a:lnTo>
                  <a:lnTo>
                    <a:pt x="415" y="107"/>
                  </a:lnTo>
                  <a:lnTo>
                    <a:pt x="425" y="107"/>
                  </a:lnTo>
                  <a:lnTo>
                    <a:pt x="430" y="105"/>
                  </a:lnTo>
                  <a:lnTo>
                    <a:pt x="428" y="102"/>
                  </a:lnTo>
                  <a:lnTo>
                    <a:pt x="425" y="97"/>
                  </a:lnTo>
                  <a:lnTo>
                    <a:pt x="419" y="92"/>
                  </a:lnTo>
                  <a:lnTo>
                    <a:pt x="411" y="87"/>
                  </a:lnTo>
                  <a:lnTo>
                    <a:pt x="402" y="81"/>
                  </a:lnTo>
                  <a:lnTo>
                    <a:pt x="394" y="76"/>
                  </a:lnTo>
                  <a:lnTo>
                    <a:pt x="388" y="72"/>
                  </a:lnTo>
                  <a:lnTo>
                    <a:pt x="386" y="70"/>
                  </a:lnTo>
                  <a:lnTo>
                    <a:pt x="386" y="69"/>
                  </a:lnTo>
                  <a:lnTo>
                    <a:pt x="390" y="70"/>
                  </a:lnTo>
                  <a:lnTo>
                    <a:pt x="396" y="72"/>
                  </a:lnTo>
                  <a:lnTo>
                    <a:pt x="405" y="75"/>
                  </a:lnTo>
                  <a:lnTo>
                    <a:pt x="415" y="78"/>
                  </a:lnTo>
                  <a:lnTo>
                    <a:pt x="426" y="79"/>
                  </a:lnTo>
                  <a:lnTo>
                    <a:pt x="438" y="81"/>
                  </a:lnTo>
                  <a:lnTo>
                    <a:pt x="451" y="80"/>
                  </a:lnTo>
                  <a:lnTo>
                    <a:pt x="461" y="77"/>
                  </a:lnTo>
                  <a:lnTo>
                    <a:pt x="470" y="73"/>
                  </a:lnTo>
                  <a:lnTo>
                    <a:pt x="480" y="67"/>
                  </a:lnTo>
                  <a:lnTo>
                    <a:pt x="488" y="62"/>
                  </a:lnTo>
                  <a:lnTo>
                    <a:pt x="493" y="57"/>
                  </a:lnTo>
                  <a:lnTo>
                    <a:pt x="497" y="52"/>
                  </a:lnTo>
                  <a:lnTo>
                    <a:pt x="499" y="48"/>
                  </a:lnTo>
                  <a:lnTo>
                    <a:pt x="501" y="47"/>
                  </a:lnTo>
                  <a:lnTo>
                    <a:pt x="499" y="47"/>
                  </a:lnTo>
                  <a:lnTo>
                    <a:pt x="493" y="48"/>
                  </a:lnTo>
                  <a:lnTo>
                    <a:pt x="484" y="50"/>
                  </a:lnTo>
                  <a:lnTo>
                    <a:pt x="472" y="51"/>
                  </a:lnTo>
                  <a:lnTo>
                    <a:pt x="465" y="48"/>
                  </a:lnTo>
                  <a:lnTo>
                    <a:pt x="459" y="47"/>
                  </a:lnTo>
                  <a:lnTo>
                    <a:pt x="451" y="45"/>
                  </a:lnTo>
                  <a:lnTo>
                    <a:pt x="444" y="44"/>
                  </a:lnTo>
                  <a:lnTo>
                    <a:pt x="438" y="42"/>
                  </a:lnTo>
                  <a:lnTo>
                    <a:pt x="432" y="42"/>
                  </a:lnTo>
                  <a:lnTo>
                    <a:pt x="430" y="41"/>
                  </a:lnTo>
                  <a:lnTo>
                    <a:pt x="430" y="41"/>
                  </a:lnTo>
                  <a:lnTo>
                    <a:pt x="436" y="41"/>
                  </a:lnTo>
                  <a:lnTo>
                    <a:pt x="444" y="41"/>
                  </a:lnTo>
                  <a:lnTo>
                    <a:pt x="453" y="42"/>
                  </a:lnTo>
                  <a:lnTo>
                    <a:pt x="465" y="41"/>
                  </a:lnTo>
                  <a:lnTo>
                    <a:pt x="476" y="41"/>
                  </a:lnTo>
                  <a:lnTo>
                    <a:pt x="488" y="38"/>
                  </a:lnTo>
                  <a:lnTo>
                    <a:pt x="499" y="36"/>
                  </a:lnTo>
                  <a:lnTo>
                    <a:pt x="509" y="31"/>
                  </a:lnTo>
                  <a:lnTo>
                    <a:pt x="518" y="26"/>
                  </a:lnTo>
                  <a:lnTo>
                    <a:pt x="524" y="21"/>
                  </a:lnTo>
                  <a:lnTo>
                    <a:pt x="534" y="15"/>
                  </a:lnTo>
                  <a:lnTo>
                    <a:pt x="537" y="10"/>
                  </a:lnTo>
                  <a:lnTo>
                    <a:pt x="541" y="6"/>
                  </a:lnTo>
                  <a:lnTo>
                    <a:pt x="545" y="3"/>
                  </a:lnTo>
                  <a:lnTo>
                    <a:pt x="545" y="2"/>
                  </a:lnTo>
                  <a:lnTo>
                    <a:pt x="547" y="3"/>
                  </a:lnTo>
                  <a:lnTo>
                    <a:pt x="553" y="6"/>
                  </a:lnTo>
                  <a:lnTo>
                    <a:pt x="558" y="9"/>
                  </a:lnTo>
                  <a:lnTo>
                    <a:pt x="570" y="15"/>
                  </a:lnTo>
                  <a:lnTo>
                    <a:pt x="574" y="18"/>
                  </a:lnTo>
                  <a:lnTo>
                    <a:pt x="579" y="21"/>
                  </a:lnTo>
                  <a:lnTo>
                    <a:pt x="583" y="24"/>
                  </a:lnTo>
                  <a:lnTo>
                    <a:pt x="589" y="28"/>
                  </a:lnTo>
                  <a:lnTo>
                    <a:pt x="593" y="32"/>
                  </a:lnTo>
                  <a:lnTo>
                    <a:pt x="599" y="35"/>
                  </a:lnTo>
                  <a:lnTo>
                    <a:pt x="602" y="39"/>
                  </a:lnTo>
                  <a:lnTo>
                    <a:pt x="608" y="42"/>
                  </a:lnTo>
                  <a:lnTo>
                    <a:pt x="610" y="48"/>
                  </a:lnTo>
                  <a:lnTo>
                    <a:pt x="614" y="55"/>
                  </a:lnTo>
                  <a:lnTo>
                    <a:pt x="616" y="60"/>
                  </a:lnTo>
                  <a:lnTo>
                    <a:pt x="616" y="64"/>
                  </a:lnTo>
                  <a:lnTo>
                    <a:pt x="614" y="67"/>
                  </a:lnTo>
                  <a:lnTo>
                    <a:pt x="614" y="70"/>
                  </a:lnTo>
                  <a:lnTo>
                    <a:pt x="614" y="72"/>
                  </a:lnTo>
                  <a:lnTo>
                    <a:pt x="614" y="73"/>
                  </a:lnTo>
                  <a:lnTo>
                    <a:pt x="644" y="97"/>
                  </a:lnTo>
                  <a:lnTo>
                    <a:pt x="642" y="95"/>
                  </a:lnTo>
                  <a:lnTo>
                    <a:pt x="641" y="90"/>
                  </a:lnTo>
                  <a:lnTo>
                    <a:pt x="641" y="86"/>
                  </a:lnTo>
                  <a:lnTo>
                    <a:pt x="641" y="82"/>
                  </a:lnTo>
                  <a:lnTo>
                    <a:pt x="641" y="79"/>
                  </a:lnTo>
                  <a:lnTo>
                    <a:pt x="644" y="76"/>
                  </a:lnTo>
                  <a:lnTo>
                    <a:pt x="644" y="72"/>
                  </a:lnTo>
                  <a:lnTo>
                    <a:pt x="648" y="69"/>
                  </a:lnTo>
                  <a:lnTo>
                    <a:pt x="652" y="66"/>
                  </a:lnTo>
                  <a:lnTo>
                    <a:pt x="656" y="64"/>
                  </a:lnTo>
                  <a:lnTo>
                    <a:pt x="660" y="60"/>
                  </a:lnTo>
                  <a:lnTo>
                    <a:pt x="664" y="60"/>
                  </a:lnTo>
                  <a:lnTo>
                    <a:pt x="706" y="76"/>
                  </a:lnTo>
                  <a:lnTo>
                    <a:pt x="706" y="77"/>
                  </a:lnTo>
                  <a:lnTo>
                    <a:pt x="706" y="79"/>
                  </a:lnTo>
                  <a:lnTo>
                    <a:pt x="704" y="82"/>
                  </a:lnTo>
                  <a:lnTo>
                    <a:pt x="704" y="88"/>
                  </a:lnTo>
                  <a:lnTo>
                    <a:pt x="702" y="92"/>
                  </a:lnTo>
                  <a:lnTo>
                    <a:pt x="700" y="97"/>
                  </a:lnTo>
                  <a:lnTo>
                    <a:pt x="698" y="101"/>
                  </a:lnTo>
                  <a:lnTo>
                    <a:pt x="696" y="105"/>
                  </a:lnTo>
                  <a:lnTo>
                    <a:pt x="690" y="109"/>
                  </a:lnTo>
                  <a:lnTo>
                    <a:pt x="685" y="111"/>
                  </a:lnTo>
                  <a:lnTo>
                    <a:pt x="679" y="112"/>
                  </a:lnTo>
                  <a:lnTo>
                    <a:pt x="675" y="112"/>
                  </a:lnTo>
                  <a:lnTo>
                    <a:pt x="671" y="113"/>
                  </a:lnTo>
                  <a:lnTo>
                    <a:pt x="671" y="116"/>
                  </a:lnTo>
                  <a:lnTo>
                    <a:pt x="667" y="118"/>
                  </a:lnTo>
                  <a:lnTo>
                    <a:pt x="662" y="120"/>
                  </a:lnTo>
                  <a:lnTo>
                    <a:pt x="654" y="121"/>
                  </a:lnTo>
                  <a:lnTo>
                    <a:pt x="648" y="122"/>
                  </a:lnTo>
                  <a:lnTo>
                    <a:pt x="642" y="123"/>
                  </a:lnTo>
                  <a:lnTo>
                    <a:pt x="635" y="125"/>
                  </a:lnTo>
                  <a:lnTo>
                    <a:pt x="623" y="126"/>
                  </a:lnTo>
                  <a:lnTo>
                    <a:pt x="620" y="126"/>
                  </a:lnTo>
                  <a:lnTo>
                    <a:pt x="618" y="126"/>
                  </a:lnTo>
                  <a:lnTo>
                    <a:pt x="616" y="125"/>
                  </a:lnTo>
                  <a:lnTo>
                    <a:pt x="610" y="123"/>
                  </a:lnTo>
                  <a:lnTo>
                    <a:pt x="604" y="122"/>
                  </a:lnTo>
                  <a:lnTo>
                    <a:pt x="597" y="118"/>
                  </a:lnTo>
                  <a:lnTo>
                    <a:pt x="591" y="116"/>
                  </a:lnTo>
                  <a:lnTo>
                    <a:pt x="581" y="113"/>
                  </a:lnTo>
                  <a:lnTo>
                    <a:pt x="576" y="110"/>
                  </a:lnTo>
                  <a:lnTo>
                    <a:pt x="570" y="105"/>
                  </a:lnTo>
                  <a:lnTo>
                    <a:pt x="562" y="100"/>
                  </a:lnTo>
                  <a:lnTo>
                    <a:pt x="556" y="94"/>
                  </a:lnTo>
                  <a:lnTo>
                    <a:pt x="551" y="89"/>
                  </a:lnTo>
                  <a:lnTo>
                    <a:pt x="545" y="84"/>
                  </a:lnTo>
                  <a:lnTo>
                    <a:pt x="541" y="79"/>
                  </a:lnTo>
                  <a:lnTo>
                    <a:pt x="539" y="76"/>
                  </a:lnTo>
                  <a:lnTo>
                    <a:pt x="539" y="76"/>
                  </a:lnTo>
                  <a:lnTo>
                    <a:pt x="537" y="76"/>
                  </a:lnTo>
                  <a:lnTo>
                    <a:pt x="537" y="78"/>
                  </a:lnTo>
                  <a:lnTo>
                    <a:pt x="537" y="81"/>
                  </a:lnTo>
                  <a:lnTo>
                    <a:pt x="537" y="86"/>
                  </a:lnTo>
                  <a:lnTo>
                    <a:pt x="535" y="91"/>
                  </a:lnTo>
                  <a:lnTo>
                    <a:pt x="534" y="96"/>
                  </a:lnTo>
                  <a:lnTo>
                    <a:pt x="530" y="102"/>
                  </a:lnTo>
                  <a:lnTo>
                    <a:pt x="528" y="108"/>
                  </a:lnTo>
                  <a:lnTo>
                    <a:pt x="522" y="112"/>
                  </a:lnTo>
                  <a:lnTo>
                    <a:pt x="516" y="118"/>
                  </a:lnTo>
                  <a:lnTo>
                    <a:pt x="509" y="125"/>
                  </a:lnTo>
                  <a:lnTo>
                    <a:pt x="505" y="132"/>
                  </a:lnTo>
                  <a:lnTo>
                    <a:pt x="499" y="137"/>
                  </a:lnTo>
                  <a:lnTo>
                    <a:pt x="497" y="141"/>
                  </a:lnTo>
                  <a:lnTo>
                    <a:pt x="495" y="144"/>
                  </a:lnTo>
                  <a:lnTo>
                    <a:pt x="495" y="145"/>
                  </a:lnTo>
                  <a:lnTo>
                    <a:pt x="491" y="145"/>
                  </a:lnTo>
                  <a:lnTo>
                    <a:pt x="484" y="145"/>
                  </a:lnTo>
                  <a:lnTo>
                    <a:pt x="478" y="145"/>
                  </a:lnTo>
                  <a:lnTo>
                    <a:pt x="474" y="146"/>
                  </a:lnTo>
                  <a:lnTo>
                    <a:pt x="467" y="146"/>
                  </a:lnTo>
                  <a:lnTo>
                    <a:pt x="461" y="147"/>
                  </a:lnTo>
                  <a:lnTo>
                    <a:pt x="453" y="147"/>
                  </a:lnTo>
                  <a:lnTo>
                    <a:pt x="444" y="147"/>
                  </a:lnTo>
                  <a:lnTo>
                    <a:pt x="436" y="147"/>
                  </a:lnTo>
                  <a:lnTo>
                    <a:pt x="428" y="147"/>
                  </a:lnTo>
                  <a:lnTo>
                    <a:pt x="419" y="147"/>
                  </a:lnTo>
                  <a:lnTo>
                    <a:pt x="409" y="147"/>
                  </a:lnTo>
                  <a:lnTo>
                    <a:pt x="402" y="147"/>
                  </a:lnTo>
                  <a:lnTo>
                    <a:pt x="392" y="147"/>
                  </a:lnTo>
                  <a:lnTo>
                    <a:pt x="381" y="145"/>
                  </a:lnTo>
                  <a:lnTo>
                    <a:pt x="373" y="145"/>
                  </a:lnTo>
                  <a:lnTo>
                    <a:pt x="363" y="144"/>
                  </a:lnTo>
                  <a:lnTo>
                    <a:pt x="354" y="143"/>
                  </a:lnTo>
                  <a:lnTo>
                    <a:pt x="344" y="142"/>
                  </a:lnTo>
                  <a:lnTo>
                    <a:pt x="337" y="142"/>
                  </a:lnTo>
                  <a:lnTo>
                    <a:pt x="329" y="141"/>
                  </a:lnTo>
                  <a:lnTo>
                    <a:pt x="323" y="141"/>
                  </a:lnTo>
                  <a:lnTo>
                    <a:pt x="316" y="140"/>
                  </a:lnTo>
                  <a:lnTo>
                    <a:pt x="310" y="139"/>
                  </a:lnTo>
                  <a:lnTo>
                    <a:pt x="304" y="138"/>
                  </a:lnTo>
                  <a:lnTo>
                    <a:pt x="300" y="138"/>
                  </a:lnTo>
                  <a:lnTo>
                    <a:pt x="293" y="138"/>
                  </a:lnTo>
                  <a:lnTo>
                    <a:pt x="293" y="138"/>
                  </a:lnTo>
                  <a:lnTo>
                    <a:pt x="291" y="137"/>
                  </a:lnTo>
                  <a:lnTo>
                    <a:pt x="289" y="136"/>
                  </a:lnTo>
                  <a:lnTo>
                    <a:pt x="289" y="134"/>
                  </a:lnTo>
                  <a:lnTo>
                    <a:pt x="289" y="130"/>
                  </a:lnTo>
                  <a:lnTo>
                    <a:pt x="289" y="126"/>
                  </a:lnTo>
                  <a:lnTo>
                    <a:pt x="293" y="123"/>
                  </a:lnTo>
                  <a:lnTo>
                    <a:pt x="293" y="120"/>
                  </a:lnTo>
                  <a:lnTo>
                    <a:pt x="295" y="116"/>
                  </a:lnTo>
                  <a:lnTo>
                    <a:pt x="295" y="112"/>
                  </a:lnTo>
                  <a:lnTo>
                    <a:pt x="297" y="108"/>
                  </a:lnTo>
                  <a:lnTo>
                    <a:pt x="297" y="105"/>
                  </a:lnTo>
                  <a:lnTo>
                    <a:pt x="297" y="101"/>
                  </a:lnTo>
                  <a:lnTo>
                    <a:pt x="297" y="97"/>
                  </a:lnTo>
                  <a:lnTo>
                    <a:pt x="295" y="93"/>
                  </a:lnTo>
                  <a:lnTo>
                    <a:pt x="291" y="90"/>
                  </a:lnTo>
                  <a:lnTo>
                    <a:pt x="289" y="86"/>
                  </a:lnTo>
                  <a:lnTo>
                    <a:pt x="283" y="82"/>
                  </a:lnTo>
                  <a:lnTo>
                    <a:pt x="279" y="78"/>
                  </a:lnTo>
                  <a:lnTo>
                    <a:pt x="274" y="75"/>
                  </a:lnTo>
                  <a:lnTo>
                    <a:pt x="268" y="71"/>
                  </a:lnTo>
                  <a:lnTo>
                    <a:pt x="262" y="67"/>
                  </a:lnTo>
                  <a:lnTo>
                    <a:pt x="256" y="63"/>
                  </a:lnTo>
                  <a:lnTo>
                    <a:pt x="251" y="59"/>
                  </a:lnTo>
                  <a:lnTo>
                    <a:pt x="247" y="55"/>
                  </a:lnTo>
                  <a:lnTo>
                    <a:pt x="237" y="50"/>
                  </a:lnTo>
                  <a:lnTo>
                    <a:pt x="235" y="47"/>
                  </a:lnTo>
                  <a:lnTo>
                    <a:pt x="232" y="47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5" y="51"/>
                  </a:lnTo>
                  <a:lnTo>
                    <a:pt x="197" y="51"/>
                  </a:lnTo>
                  <a:lnTo>
                    <a:pt x="191" y="52"/>
                  </a:lnTo>
                  <a:lnTo>
                    <a:pt x="184" y="53"/>
                  </a:lnTo>
                  <a:lnTo>
                    <a:pt x="176" y="54"/>
                  </a:lnTo>
                  <a:lnTo>
                    <a:pt x="168" y="55"/>
                  </a:lnTo>
                  <a:lnTo>
                    <a:pt x="163" y="56"/>
                  </a:lnTo>
                  <a:lnTo>
                    <a:pt x="155" y="57"/>
                  </a:lnTo>
                  <a:lnTo>
                    <a:pt x="147" y="58"/>
                  </a:lnTo>
                  <a:lnTo>
                    <a:pt x="142" y="58"/>
                  </a:lnTo>
                  <a:lnTo>
                    <a:pt x="134" y="59"/>
                  </a:lnTo>
                  <a:lnTo>
                    <a:pt x="128" y="60"/>
                  </a:lnTo>
                  <a:lnTo>
                    <a:pt x="123" y="60"/>
                  </a:lnTo>
                  <a:lnTo>
                    <a:pt x="111" y="61"/>
                  </a:lnTo>
                  <a:lnTo>
                    <a:pt x="103" y="62"/>
                  </a:lnTo>
                  <a:lnTo>
                    <a:pt x="94" y="62"/>
                  </a:lnTo>
                  <a:lnTo>
                    <a:pt x="88" y="63"/>
                  </a:lnTo>
                  <a:lnTo>
                    <a:pt x="86" y="63"/>
                  </a:lnTo>
                  <a:lnTo>
                    <a:pt x="86" y="63"/>
                  </a:lnTo>
                  <a:lnTo>
                    <a:pt x="86" y="64"/>
                  </a:lnTo>
                  <a:lnTo>
                    <a:pt x="86" y="67"/>
                  </a:lnTo>
                  <a:lnTo>
                    <a:pt x="82" y="69"/>
                  </a:lnTo>
                  <a:lnTo>
                    <a:pt x="77" y="72"/>
                  </a:lnTo>
                  <a:lnTo>
                    <a:pt x="71" y="73"/>
                  </a:lnTo>
                  <a:lnTo>
                    <a:pt x="65" y="73"/>
                  </a:lnTo>
                  <a:lnTo>
                    <a:pt x="58" y="73"/>
                  </a:lnTo>
                  <a:lnTo>
                    <a:pt x="50" y="74"/>
                  </a:lnTo>
                  <a:lnTo>
                    <a:pt x="44" y="73"/>
                  </a:lnTo>
                  <a:lnTo>
                    <a:pt x="38" y="73"/>
                  </a:lnTo>
                  <a:lnTo>
                    <a:pt x="35" y="73"/>
                  </a:lnTo>
                  <a:lnTo>
                    <a:pt x="10" y="6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61" name="Freeform 9"/>
            <p:cNvSpPr>
              <a:spLocks/>
            </p:cNvSpPr>
            <p:nvPr/>
          </p:nvSpPr>
          <p:spPr bwMode="auto">
            <a:xfrm>
              <a:off x="4576" y="3215"/>
              <a:ext cx="128" cy="149"/>
            </a:xfrm>
            <a:custGeom>
              <a:avLst/>
              <a:gdLst/>
              <a:ahLst/>
              <a:cxnLst>
                <a:cxn ang="0">
                  <a:pos x="19" y="65"/>
                </a:cxn>
                <a:cxn ang="0">
                  <a:pos x="25" y="56"/>
                </a:cxn>
                <a:cxn ang="0">
                  <a:pos x="32" y="50"/>
                </a:cxn>
                <a:cxn ang="0">
                  <a:pos x="44" y="48"/>
                </a:cxn>
                <a:cxn ang="0">
                  <a:pos x="57" y="48"/>
                </a:cxn>
                <a:cxn ang="0">
                  <a:pos x="71" y="51"/>
                </a:cxn>
                <a:cxn ang="0">
                  <a:pos x="78" y="53"/>
                </a:cxn>
                <a:cxn ang="0">
                  <a:pos x="78" y="54"/>
                </a:cxn>
                <a:cxn ang="0">
                  <a:pos x="71" y="60"/>
                </a:cxn>
                <a:cxn ang="0">
                  <a:pos x="65" y="67"/>
                </a:cxn>
                <a:cxn ang="0">
                  <a:pos x="57" y="74"/>
                </a:cxn>
                <a:cxn ang="0">
                  <a:pos x="53" y="82"/>
                </a:cxn>
                <a:cxn ang="0">
                  <a:pos x="48" y="90"/>
                </a:cxn>
                <a:cxn ang="0">
                  <a:pos x="48" y="100"/>
                </a:cxn>
                <a:cxn ang="0">
                  <a:pos x="50" y="110"/>
                </a:cxn>
                <a:cxn ang="0">
                  <a:pos x="55" y="118"/>
                </a:cxn>
                <a:cxn ang="0">
                  <a:pos x="65" y="125"/>
                </a:cxn>
                <a:cxn ang="0">
                  <a:pos x="72" y="132"/>
                </a:cxn>
                <a:cxn ang="0">
                  <a:pos x="86" y="141"/>
                </a:cxn>
                <a:cxn ang="0">
                  <a:pos x="101" y="147"/>
                </a:cxn>
                <a:cxn ang="0">
                  <a:pos x="90" y="81"/>
                </a:cxn>
                <a:cxn ang="0">
                  <a:pos x="126" y="50"/>
                </a:cxn>
                <a:cxn ang="0">
                  <a:pos x="155" y="53"/>
                </a:cxn>
                <a:cxn ang="0">
                  <a:pos x="162" y="45"/>
                </a:cxn>
                <a:cxn ang="0">
                  <a:pos x="174" y="39"/>
                </a:cxn>
                <a:cxn ang="0">
                  <a:pos x="193" y="33"/>
                </a:cxn>
                <a:cxn ang="0">
                  <a:pos x="214" y="25"/>
                </a:cxn>
                <a:cxn ang="0">
                  <a:pos x="237" y="20"/>
                </a:cxn>
                <a:cxn ang="0">
                  <a:pos x="250" y="17"/>
                </a:cxn>
                <a:cxn ang="0">
                  <a:pos x="162" y="9"/>
                </a:cxn>
                <a:cxn ang="0">
                  <a:pos x="115" y="0"/>
                </a:cxn>
                <a:cxn ang="0">
                  <a:pos x="134" y="38"/>
                </a:cxn>
                <a:cxn ang="0">
                  <a:pos x="78" y="45"/>
                </a:cxn>
                <a:cxn ang="0">
                  <a:pos x="32" y="39"/>
                </a:cxn>
                <a:cxn ang="0">
                  <a:pos x="0" y="43"/>
                </a:cxn>
                <a:cxn ang="0">
                  <a:pos x="19" y="68"/>
                </a:cxn>
              </a:cxnLst>
              <a:rect l="0" t="0" r="r" b="b"/>
              <a:pathLst>
                <a:path w="254" h="149">
                  <a:moveTo>
                    <a:pt x="19" y="68"/>
                  </a:moveTo>
                  <a:lnTo>
                    <a:pt x="19" y="65"/>
                  </a:lnTo>
                  <a:lnTo>
                    <a:pt x="23" y="60"/>
                  </a:lnTo>
                  <a:lnTo>
                    <a:pt x="25" y="56"/>
                  </a:lnTo>
                  <a:lnTo>
                    <a:pt x="29" y="53"/>
                  </a:lnTo>
                  <a:lnTo>
                    <a:pt x="32" y="50"/>
                  </a:lnTo>
                  <a:lnTo>
                    <a:pt x="38" y="49"/>
                  </a:lnTo>
                  <a:lnTo>
                    <a:pt x="44" y="48"/>
                  </a:lnTo>
                  <a:lnTo>
                    <a:pt x="50" y="48"/>
                  </a:lnTo>
                  <a:lnTo>
                    <a:pt x="57" y="48"/>
                  </a:lnTo>
                  <a:lnTo>
                    <a:pt x="65" y="50"/>
                  </a:lnTo>
                  <a:lnTo>
                    <a:pt x="71" y="51"/>
                  </a:lnTo>
                  <a:lnTo>
                    <a:pt x="76" y="52"/>
                  </a:lnTo>
                  <a:lnTo>
                    <a:pt x="78" y="53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4" y="58"/>
                  </a:lnTo>
                  <a:lnTo>
                    <a:pt x="71" y="60"/>
                  </a:lnTo>
                  <a:lnTo>
                    <a:pt x="67" y="63"/>
                  </a:lnTo>
                  <a:lnTo>
                    <a:pt x="65" y="67"/>
                  </a:lnTo>
                  <a:lnTo>
                    <a:pt x="61" y="70"/>
                  </a:lnTo>
                  <a:lnTo>
                    <a:pt x="57" y="74"/>
                  </a:lnTo>
                  <a:lnTo>
                    <a:pt x="55" y="77"/>
                  </a:lnTo>
                  <a:lnTo>
                    <a:pt x="53" y="82"/>
                  </a:lnTo>
                  <a:lnTo>
                    <a:pt x="50" y="86"/>
                  </a:lnTo>
                  <a:lnTo>
                    <a:pt x="48" y="90"/>
                  </a:lnTo>
                  <a:lnTo>
                    <a:pt x="48" y="95"/>
                  </a:lnTo>
                  <a:lnTo>
                    <a:pt x="48" y="100"/>
                  </a:lnTo>
                  <a:lnTo>
                    <a:pt x="50" y="104"/>
                  </a:lnTo>
                  <a:lnTo>
                    <a:pt x="50" y="110"/>
                  </a:lnTo>
                  <a:lnTo>
                    <a:pt x="53" y="114"/>
                  </a:lnTo>
                  <a:lnTo>
                    <a:pt x="55" y="118"/>
                  </a:lnTo>
                  <a:lnTo>
                    <a:pt x="61" y="122"/>
                  </a:lnTo>
                  <a:lnTo>
                    <a:pt x="65" y="125"/>
                  </a:lnTo>
                  <a:lnTo>
                    <a:pt x="69" y="129"/>
                  </a:lnTo>
                  <a:lnTo>
                    <a:pt x="72" y="132"/>
                  </a:lnTo>
                  <a:lnTo>
                    <a:pt x="78" y="136"/>
                  </a:lnTo>
                  <a:lnTo>
                    <a:pt x="86" y="141"/>
                  </a:lnTo>
                  <a:lnTo>
                    <a:pt x="95" y="145"/>
                  </a:lnTo>
                  <a:lnTo>
                    <a:pt x="101" y="147"/>
                  </a:lnTo>
                  <a:lnTo>
                    <a:pt x="105" y="149"/>
                  </a:lnTo>
                  <a:lnTo>
                    <a:pt x="90" y="81"/>
                  </a:lnTo>
                  <a:lnTo>
                    <a:pt x="99" y="56"/>
                  </a:lnTo>
                  <a:lnTo>
                    <a:pt x="126" y="50"/>
                  </a:lnTo>
                  <a:lnTo>
                    <a:pt x="155" y="54"/>
                  </a:lnTo>
                  <a:lnTo>
                    <a:pt x="155" y="53"/>
                  </a:lnTo>
                  <a:lnTo>
                    <a:pt x="158" y="48"/>
                  </a:lnTo>
                  <a:lnTo>
                    <a:pt x="162" y="45"/>
                  </a:lnTo>
                  <a:lnTo>
                    <a:pt x="168" y="42"/>
                  </a:lnTo>
                  <a:lnTo>
                    <a:pt x="174" y="39"/>
                  </a:lnTo>
                  <a:lnTo>
                    <a:pt x="183" y="37"/>
                  </a:lnTo>
                  <a:lnTo>
                    <a:pt x="193" y="33"/>
                  </a:lnTo>
                  <a:lnTo>
                    <a:pt x="202" y="29"/>
                  </a:lnTo>
                  <a:lnTo>
                    <a:pt x="214" y="25"/>
                  </a:lnTo>
                  <a:lnTo>
                    <a:pt x="227" y="22"/>
                  </a:lnTo>
                  <a:lnTo>
                    <a:pt x="237" y="20"/>
                  </a:lnTo>
                  <a:lnTo>
                    <a:pt x="245" y="18"/>
                  </a:lnTo>
                  <a:lnTo>
                    <a:pt x="250" y="17"/>
                  </a:lnTo>
                  <a:lnTo>
                    <a:pt x="254" y="17"/>
                  </a:lnTo>
                  <a:lnTo>
                    <a:pt x="162" y="9"/>
                  </a:lnTo>
                  <a:lnTo>
                    <a:pt x="128" y="2"/>
                  </a:lnTo>
                  <a:lnTo>
                    <a:pt x="115" y="0"/>
                  </a:lnTo>
                  <a:lnTo>
                    <a:pt x="120" y="17"/>
                  </a:lnTo>
                  <a:lnTo>
                    <a:pt x="134" y="38"/>
                  </a:lnTo>
                  <a:lnTo>
                    <a:pt x="107" y="26"/>
                  </a:lnTo>
                  <a:lnTo>
                    <a:pt x="78" y="45"/>
                  </a:lnTo>
                  <a:lnTo>
                    <a:pt x="63" y="32"/>
                  </a:lnTo>
                  <a:lnTo>
                    <a:pt x="32" y="39"/>
                  </a:lnTo>
                  <a:lnTo>
                    <a:pt x="15" y="54"/>
                  </a:lnTo>
                  <a:lnTo>
                    <a:pt x="0" y="43"/>
                  </a:lnTo>
                  <a:lnTo>
                    <a:pt x="0" y="58"/>
                  </a:lnTo>
                  <a:lnTo>
                    <a:pt x="19" y="68"/>
                  </a:lnTo>
                  <a:lnTo>
                    <a:pt x="19" y="68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62" name="Freeform 10"/>
            <p:cNvSpPr>
              <a:spLocks/>
            </p:cNvSpPr>
            <p:nvPr/>
          </p:nvSpPr>
          <p:spPr bwMode="auto">
            <a:xfrm>
              <a:off x="4596" y="3247"/>
              <a:ext cx="40" cy="3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42" y="17"/>
                </a:cxn>
                <a:cxn ang="0">
                  <a:pos x="67" y="0"/>
                </a:cxn>
                <a:cxn ang="0">
                  <a:pos x="80" y="5"/>
                </a:cxn>
                <a:cxn ang="0">
                  <a:pos x="55" y="20"/>
                </a:cxn>
                <a:cxn ang="0">
                  <a:pos x="55" y="26"/>
                </a:cxn>
                <a:cxn ang="0">
                  <a:pos x="46" y="35"/>
                </a:cxn>
                <a:cxn ang="0">
                  <a:pos x="34" y="36"/>
                </a:cxn>
                <a:cxn ang="0">
                  <a:pos x="27" y="20"/>
                </a:cxn>
                <a:cxn ang="0">
                  <a:pos x="0" y="9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80" h="36">
                  <a:moveTo>
                    <a:pt x="12" y="6"/>
                  </a:moveTo>
                  <a:lnTo>
                    <a:pt x="42" y="17"/>
                  </a:lnTo>
                  <a:lnTo>
                    <a:pt x="67" y="0"/>
                  </a:lnTo>
                  <a:lnTo>
                    <a:pt x="80" y="5"/>
                  </a:lnTo>
                  <a:lnTo>
                    <a:pt x="55" y="20"/>
                  </a:lnTo>
                  <a:lnTo>
                    <a:pt x="55" y="26"/>
                  </a:lnTo>
                  <a:lnTo>
                    <a:pt x="46" y="35"/>
                  </a:lnTo>
                  <a:lnTo>
                    <a:pt x="34" y="36"/>
                  </a:lnTo>
                  <a:lnTo>
                    <a:pt x="27" y="20"/>
                  </a:lnTo>
                  <a:lnTo>
                    <a:pt x="0" y="9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4047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63" name="Freeform 11"/>
            <p:cNvSpPr>
              <a:spLocks/>
            </p:cNvSpPr>
            <p:nvPr/>
          </p:nvSpPr>
          <p:spPr bwMode="auto">
            <a:xfrm>
              <a:off x="4607" y="3277"/>
              <a:ext cx="111" cy="152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23" y="8"/>
                </a:cxn>
                <a:cxn ang="0">
                  <a:pos x="32" y="15"/>
                </a:cxn>
                <a:cxn ang="0">
                  <a:pos x="40" y="24"/>
                </a:cxn>
                <a:cxn ang="0">
                  <a:pos x="50" y="34"/>
                </a:cxn>
                <a:cxn ang="0">
                  <a:pos x="57" y="45"/>
                </a:cxn>
                <a:cxn ang="0">
                  <a:pos x="69" y="55"/>
                </a:cxn>
                <a:cxn ang="0">
                  <a:pos x="78" y="64"/>
                </a:cxn>
                <a:cxn ang="0">
                  <a:pos x="84" y="72"/>
                </a:cxn>
                <a:cxn ang="0">
                  <a:pos x="96" y="82"/>
                </a:cxn>
                <a:cxn ang="0">
                  <a:pos x="111" y="93"/>
                </a:cxn>
                <a:cxn ang="0">
                  <a:pos x="126" y="101"/>
                </a:cxn>
                <a:cxn ang="0">
                  <a:pos x="145" y="108"/>
                </a:cxn>
                <a:cxn ang="0">
                  <a:pos x="164" y="113"/>
                </a:cxn>
                <a:cxn ang="0">
                  <a:pos x="182" y="117"/>
                </a:cxn>
                <a:cxn ang="0">
                  <a:pos x="193" y="120"/>
                </a:cxn>
                <a:cxn ang="0">
                  <a:pos x="222" y="138"/>
                </a:cxn>
                <a:cxn ang="0">
                  <a:pos x="120" y="151"/>
                </a:cxn>
                <a:cxn ang="0">
                  <a:pos x="115" y="148"/>
                </a:cxn>
                <a:cxn ang="0">
                  <a:pos x="101" y="141"/>
                </a:cxn>
                <a:cxn ang="0">
                  <a:pos x="86" y="130"/>
                </a:cxn>
                <a:cxn ang="0">
                  <a:pos x="69" y="119"/>
                </a:cxn>
                <a:cxn ang="0">
                  <a:pos x="57" y="111"/>
                </a:cxn>
                <a:cxn ang="0">
                  <a:pos x="46" y="103"/>
                </a:cxn>
                <a:cxn ang="0">
                  <a:pos x="34" y="94"/>
                </a:cxn>
                <a:cxn ang="0">
                  <a:pos x="25" y="85"/>
                </a:cxn>
                <a:cxn ang="0">
                  <a:pos x="15" y="75"/>
                </a:cxn>
                <a:cxn ang="0">
                  <a:pos x="8" y="66"/>
                </a:cxn>
                <a:cxn ang="0">
                  <a:pos x="2" y="56"/>
                </a:cxn>
                <a:cxn ang="0">
                  <a:pos x="0" y="46"/>
                </a:cxn>
                <a:cxn ang="0">
                  <a:pos x="0" y="35"/>
                </a:cxn>
                <a:cxn ang="0">
                  <a:pos x="0" y="26"/>
                </a:cxn>
                <a:cxn ang="0">
                  <a:pos x="4" y="18"/>
                </a:cxn>
                <a:cxn ang="0">
                  <a:pos x="8" y="11"/>
                </a:cxn>
                <a:cxn ang="0">
                  <a:pos x="11" y="5"/>
                </a:cxn>
                <a:cxn ang="0">
                  <a:pos x="15" y="0"/>
                </a:cxn>
                <a:cxn ang="0">
                  <a:pos x="17" y="0"/>
                </a:cxn>
              </a:cxnLst>
              <a:rect l="0" t="0" r="r" b="b"/>
              <a:pathLst>
                <a:path w="222" h="152">
                  <a:moveTo>
                    <a:pt x="17" y="0"/>
                  </a:moveTo>
                  <a:lnTo>
                    <a:pt x="17" y="1"/>
                  </a:lnTo>
                  <a:lnTo>
                    <a:pt x="21" y="5"/>
                  </a:lnTo>
                  <a:lnTo>
                    <a:pt x="23" y="8"/>
                  </a:lnTo>
                  <a:lnTo>
                    <a:pt x="27" y="12"/>
                  </a:lnTo>
                  <a:lnTo>
                    <a:pt x="32" y="15"/>
                  </a:lnTo>
                  <a:lnTo>
                    <a:pt x="36" y="20"/>
                  </a:lnTo>
                  <a:lnTo>
                    <a:pt x="40" y="24"/>
                  </a:lnTo>
                  <a:lnTo>
                    <a:pt x="44" y="29"/>
                  </a:lnTo>
                  <a:lnTo>
                    <a:pt x="50" y="34"/>
                  </a:lnTo>
                  <a:lnTo>
                    <a:pt x="54" y="39"/>
                  </a:lnTo>
                  <a:lnTo>
                    <a:pt x="57" y="45"/>
                  </a:lnTo>
                  <a:lnTo>
                    <a:pt x="63" y="50"/>
                  </a:lnTo>
                  <a:lnTo>
                    <a:pt x="69" y="55"/>
                  </a:lnTo>
                  <a:lnTo>
                    <a:pt x="75" y="60"/>
                  </a:lnTo>
                  <a:lnTo>
                    <a:pt x="78" y="64"/>
                  </a:lnTo>
                  <a:lnTo>
                    <a:pt x="80" y="68"/>
                  </a:lnTo>
                  <a:lnTo>
                    <a:pt x="84" y="72"/>
                  </a:lnTo>
                  <a:lnTo>
                    <a:pt x="90" y="76"/>
                  </a:lnTo>
                  <a:lnTo>
                    <a:pt x="96" y="82"/>
                  </a:lnTo>
                  <a:lnTo>
                    <a:pt x="103" y="88"/>
                  </a:lnTo>
                  <a:lnTo>
                    <a:pt x="111" y="93"/>
                  </a:lnTo>
                  <a:lnTo>
                    <a:pt x="119" y="97"/>
                  </a:lnTo>
                  <a:lnTo>
                    <a:pt x="126" y="101"/>
                  </a:lnTo>
                  <a:lnTo>
                    <a:pt x="138" y="105"/>
                  </a:lnTo>
                  <a:lnTo>
                    <a:pt x="145" y="108"/>
                  </a:lnTo>
                  <a:lnTo>
                    <a:pt x="155" y="111"/>
                  </a:lnTo>
                  <a:lnTo>
                    <a:pt x="164" y="113"/>
                  </a:lnTo>
                  <a:lnTo>
                    <a:pt x="174" y="116"/>
                  </a:lnTo>
                  <a:lnTo>
                    <a:pt x="182" y="117"/>
                  </a:lnTo>
                  <a:lnTo>
                    <a:pt x="187" y="119"/>
                  </a:lnTo>
                  <a:lnTo>
                    <a:pt x="193" y="120"/>
                  </a:lnTo>
                  <a:lnTo>
                    <a:pt x="195" y="120"/>
                  </a:lnTo>
                  <a:lnTo>
                    <a:pt x="222" y="138"/>
                  </a:lnTo>
                  <a:lnTo>
                    <a:pt x="122" y="152"/>
                  </a:lnTo>
                  <a:lnTo>
                    <a:pt x="120" y="151"/>
                  </a:lnTo>
                  <a:lnTo>
                    <a:pt x="119" y="150"/>
                  </a:lnTo>
                  <a:lnTo>
                    <a:pt x="115" y="148"/>
                  </a:lnTo>
                  <a:lnTo>
                    <a:pt x="109" y="145"/>
                  </a:lnTo>
                  <a:lnTo>
                    <a:pt x="101" y="141"/>
                  </a:lnTo>
                  <a:lnTo>
                    <a:pt x="96" y="136"/>
                  </a:lnTo>
                  <a:lnTo>
                    <a:pt x="86" y="130"/>
                  </a:lnTo>
                  <a:lnTo>
                    <a:pt x="76" y="124"/>
                  </a:lnTo>
                  <a:lnTo>
                    <a:pt x="69" y="119"/>
                  </a:lnTo>
                  <a:lnTo>
                    <a:pt x="63" y="116"/>
                  </a:lnTo>
                  <a:lnTo>
                    <a:pt x="57" y="111"/>
                  </a:lnTo>
                  <a:lnTo>
                    <a:pt x="52" y="108"/>
                  </a:lnTo>
                  <a:lnTo>
                    <a:pt x="46" y="103"/>
                  </a:lnTo>
                  <a:lnTo>
                    <a:pt x="40" y="99"/>
                  </a:lnTo>
                  <a:lnTo>
                    <a:pt x="34" y="94"/>
                  </a:lnTo>
                  <a:lnTo>
                    <a:pt x="31" y="90"/>
                  </a:lnTo>
                  <a:lnTo>
                    <a:pt x="25" y="85"/>
                  </a:lnTo>
                  <a:lnTo>
                    <a:pt x="21" y="80"/>
                  </a:lnTo>
                  <a:lnTo>
                    <a:pt x="15" y="75"/>
                  </a:lnTo>
                  <a:lnTo>
                    <a:pt x="11" y="70"/>
                  </a:lnTo>
                  <a:lnTo>
                    <a:pt x="8" y="66"/>
                  </a:lnTo>
                  <a:lnTo>
                    <a:pt x="6" y="61"/>
                  </a:lnTo>
                  <a:lnTo>
                    <a:pt x="2" y="56"/>
                  </a:lnTo>
                  <a:lnTo>
                    <a:pt x="2" y="51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6" y="15"/>
                  </a:lnTo>
                  <a:lnTo>
                    <a:pt x="8" y="11"/>
                  </a:lnTo>
                  <a:lnTo>
                    <a:pt x="10" y="8"/>
                  </a:lnTo>
                  <a:lnTo>
                    <a:pt x="11" y="5"/>
                  </a:lnTo>
                  <a:lnTo>
                    <a:pt x="13" y="3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047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64" name="Freeform 12"/>
            <p:cNvSpPr>
              <a:spLocks/>
            </p:cNvSpPr>
            <p:nvPr/>
          </p:nvSpPr>
          <p:spPr bwMode="auto">
            <a:xfrm>
              <a:off x="4591" y="3132"/>
              <a:ext cx="61" cy="13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78" y="0"/>
                </a:cxn>
                <a:cxn ang="0">
                  <a:pos x="74" y="3"/>
                </a:cxn>
                <a:cxn ang="0">
                  <a:pos x="70" y="5"/>
                </a:cxn>
                <a:cxn ang="0">
                  <a:pos x="66" y="9"/>
                </a:cxn>
                <a:cxn ang="0">
                  <a:pos x="64" y="13"/>
                </a:cxn>
                <a:cxn ang="0">
                  <a:pos x="63" y="18"/>
                </a:cxn>
                <a:cxn ang="0">
                  <a:pos x="63" y="21"/>
                </a:cxn>
                <a:cxn ang="0">
                  <a:pos x="63" y="23"/>
                </a:cxn>
                <a:cxn ang="0">
                  <a:pos x="68" y="37"/>
                </a:cxn>
                <a:cxn ang="0">
                  <a:pos x="66" y="37"/>
                </a:cxn>
                <a:cxn ang="0">
                  <a:pos x="64" y="38"/>
                </a:cxn>
                <a:cxn ang="0">
                  <a:pos x="61" y="39"/>
                </a:cxn>
                <a:cxn ang="0">
                  <a:pos x="57" y="43"/>
                </a:cxn>
                <a:cxn ang="0">
                  <a:pos x="59" y="47"/>
                </a:cxn>
                <a:cxn ang="0">
                  <a:pos x="61" y="53"/>
                </a:cxn>
                <a:cxn ang="0">
                  <a:pos x="63" y="56"/>
                </a:cxn>
                <a:cxn ang="0">
                  <a:pos x="64" y="60"/>
                </a:cxn>
                <a:cxn ang="0">
                  <a:pos x="63" y="63"/>
                </a:cxn>
                <a:cxn ang="0">
                  <a:pos x="63" y="68"/>
                </a:cxn>
                <a:cxn ang="0">
                  <a:pos x="59" y="72"/>
                </a:cxn>
                <a:cxn ang="0">
                  <a:pos x="57" y="76"/>
                </a:cxn>
                <a:cxn ang="0">
                  <a:pos x="53" y="80"/>
                </a:cxn>
                <a:cxn ang="0">
                  <a:pos x="51" y="84"/>
                </a:cxn>
                <a:cxn ang="0">
                  <a:pos x="45" y="90"/>
                </a:cxn>
                <a:cxn ang="0">
                  <a:pos x="43" y="92"/>
                </a:cxn>
                <a:cxn ang="0">
                  <a:pos x="22" y="93"/>
                </a:cxn>
                <a:cxn ang="0">
                  <a:pos x="9" y="91"/>
                </a:cxn>
                <a:cxn ang="0">
                  <a:pos x="0" y="90"/>
                </a:cxn>
                <a:cxn ang="0">
                  <a:pos x="0" y="100"/>
                </a:cxn>
                <a:cxn ang="0">
                  <a:pos x="28" y="113"/>
                </a:cxn>
                <a:cxn ang="0">
                  <a:pos x="49" y="131"/>
                </a:cxn>
                <a:cxn ang="0">
                  <a:pos x="63" y="118"/>
                </a:cxn>
                <a:cxn ang="0">
                  <a:pos x="57" y="109"/>
                </a:cxn>
                <a:cxn ang="0">
                  <a:pos x="38" y="103"/>
                </a:cxn>
                <a:cxn ang="0">
                  <a:pos x="55" y="101"/>
                </a:cxn>
                <a:cxn ang="0">
                  <a:pos x="78" y="106"/>
                </a:cxn>
                <a:cxn ang="0">
                  <a:pos x="93" y="97"/>
                </a:cxn>
                <a:cxn ang="0">
                  <a:pos x="93" y="84"/>
                </a:cxn>
                <a:cxn ang="0">
                  <a:pos x="95" y="64"/>
                </a:cxn>
                <a:cxn ang="0">
                  <a:pos x="122" y="29"/>
                </a:cxn>
                <a:cxn ang="0">
                  <a:pos x="110" y="0"/>
                </a:cxn>
                <a:cxn ang="0">
                  <a:pos x="80" y="0"/>
                </a:cxn>
                <a:cxn ang="0">
                  <a:pos x="80" y="0"/>
                </a:cxn>
              </a:cxnLst>
              <a:rect l="0" t="0" r="r" b="b"/>
              <a:pathLst>
                <a:path w="122" h="131">
                  <a:moveTo>
                    <a:pt x="80" y="0"/>
                  </a:moveTo>
                  <a:lnTo>
                    <a:pt x="78" y="0"/>
                  </a:lnTo>
                  <a:lnTo>
                    <a:pt x="74" y="3"/>
                  </a:lnTo>
                  <a:lnTo>
                    <a:pt x="70" y="5"/>
                  </a:lnTo>
                  <a:lnTo>
                    <a:pt x="66" y="9"/>
                  </a:lnTo>
                  <a:lnTo>
                    <a:pt x="64" y="13"/>
                  </a:lnTo>
                  <a:lnTo>
                    <a:pt x="63" y="18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8" y="37"/>
                  </a:lnTo>
                  <a:lnTo>
                    <a:pt x="66" y="37"/>
                  </a:lnTo>
                  <a:lnTo>
                    <a:pt x="64" y="38"/>
                  </a:lnTo>
                  <a:lnTo>
                    <a:pt x="61" y="39"/>
                  </a:lnTo>
                  <a:lnTo>
                    <a:pt x="57" y="43"/>
                  </a:lnTo>
                  <a:lnTo>
                    <a:pt x="59" y="47"/>
                  </a:lnTo>
                  <a:lnTo>
                    <a:pt x="61" y="53"/>
                  </a:lnTo>
                  <a:lnTo>
                    <a:pt x="63" y="56"/>
                  </a:lnTo>
                  <a:lnTo>
                    <a:pt x="64" y="60"/>
                  </a:lnTo>
                  <a:lnTo>
                    <a:pt x="63" y="63"/>
                  </a:lnTo>
                  <a:lnTo>
                    <a:pt x="63" y="68"/>
                  </a:lnTo>
                  <a:lnTo>
                    <a:pt x="59" y="72"/>
                  </a:lnTo>
                  <a:lnTo>
                    <a:pt x="57" y="76"/>
                  </a:lnTo>
                  <a:lnTo>
                    <a:pt x="53" y="80"/>
                  </a:lnTo>
                  <a:lnTo>
                    <a:pt x="51" y="84"/>
                  </a:lnTo>
                  <a:lnTo>
                    <a:pt x="45" y="90"/>
                  </a:lnTo>
                  <a:lnTo>
                    <a:pt x="43" y="92"/>
                  </a:lnTo>
                  <a:lnTo>
                    <a:pt x="22" y="93"/>
                  </a:lnTo>
                  <a:lnTo>
                    <a:pt x="9" y="9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28" y="113"/>
                  </a:lnTo>
                  <a:lnTo>
                    <a:pt x="49" y="131"/>
                  </a:lnTo>
                  <a:lnTo>
                    <a:pt x="63" y="118"/>
                  </a:lnTo>
                  <a:lnTo>
                    <a:pt x="57" y="109"/>
                  </a:lnTo>
                  <a:lnTo>
                    <a:pt x="38" y="103"/>
                  </a:lnTo>
                  <a:lnTo>
                    <a:pt x="55" y="101"/>
                  </a:lnTo>
                  <a:lnTo>
                    <a:pt x="78" y="106"/>
                  </a:lnTo>
                  <a:lnTo>
                    <a:pt x="93" y="97"/>
                  </a:lnTo>
                  <a:lnTo>
                    <a:pt x="93" y="84"/>
                  </a:lnTo>
                  <a:lnTo>
                    <a:pt x="95" y="64"/>
                  </a:lnTo>
                  <a:lnTo>
                    <a:pt x="122" y="29"/>
                  </a:lnTo>
                  <a:lnTo>
                    <a:pt x="110" y="0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8529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65" name="Freeform 13"/>
            <p:cNvSpPr>
              <a:spLocks/>
            </p:cNvSpPr>
            <p:nvPr/>
          </p:nvSpPr>
          <p:spPr bwMode="auto">
            <a:xfrm>
              <a:off x="4586" y="3115"/>
              <a:ext cx="72" cy="84"/>
            </a:xfrm>
            <a:custGeom>
              <a:avLst/>
              <a:gdLst/>
              <a:ahLst/>
              <a:cxnLst>
                <a:cxn ang="0">
                  <a:pos x="25" y="12"/>
                </a:cxn>
                <a:cxn ang="0">
                  <a:pos x="31" y="11"/>
                </a:cxn>
                <a:cxn ang="0">
                  <a:pos x="42" y="11"/>
                </a:cxn>
                <a:cxn ang="0">
                  <a:pos x="53" y="12"/>
                </a:cxn>
                <a:cxn ang="0">
                  <a:pos x="69" y="15"/>
                </a:cxn>
                <a:cxn ang="0">
                  <a:pos x="82" y="17"/>
                </a:cxn>
                <a:cxn ang="0">
                  <a:pos x="92" y="19"/>
                </a:cxn>
                <a:cxn ang="0">
                  <a:pos x="94" y="21"/>
                </a:cxn>
                <a:cxn ang="0">
                  <a:pos x="92" y="27"/>
                </a:cxn>
                <a:cxn ang="0">
                  <a:pos x="92" y="34"/>
                </a:cxn>
                <a:cxn ang="0">
                  <a:pos x="94" y="43"/>
                </a:cxn>
                <a:cxn ang="0">
                  <a:pos x="97" y="53"/>
                </a:cxn>
                <a:cxn ang="0">
                  <a:pos x="99" y="53"/>
                </a:cxn>
                <a:cxn ang="0">
                  <a:pos x="105" y="45"/>
                </a:cxn>
                <a:cxn ang="0">
                  <a:pos x="111" y="44"/>
                </a:cxn>
                <a:cxn ang="0">
                  <a:pos x="117" y="53"/>
                </a:cxn>
                <a:cxn ang="0">
                  <a:pos x="111" y="63"/>
                </a:cxn>
                <a:cxn ang="0">
                  <a:pos x="103" y="72"/>
                </a:cxn>
                <a:cxn ang="0">
                  <a:pos x="103" y="84"/>
                </a:cxn>
                <a:cxn ang="0">
                  <a:pos x="105" y="81"/>
                </a:cxn>
                <a:cxn ang="0">
                  <a:pos x="117" y="75"/>
                </a:cxn>
                <a:cxn ang="0">
                  <a:pos x="130" y="66"/>
                </a:cxn>
                <a:cxn ang="0">
                  <a:pos x="139" y="56"/>
                </a:cxn>
                <a:cxn ang="0">
                  <a:pos x="143" y="45"/>
                </a:cxn>
                <a:cxn ang="0">
                  <a:pos x="141" y="35"/>
                </a:cxn>
                <a:cxn ang="0">
                  <a:pos x="138" y="26"/>
                </a:cxn>
                <a:cxn ang="0">
                  <a:pos x="132" y="18"/>
                </a:cxn>
                <a:cxn ang="0">
                  <a:pos x="124" y="12"/>
                </a:cxn>
                <a:cxn ang="0">
                  <a:pos x="117" y="8"/>
                </a:cxn>
                <a:cxn ang="0">
                  <a:pos x="96" y="3"/>
                </a:cxn>
                <a:cxn ang="0">
                  <a:pos x="82" y="2"/>
                </a:cxn>
                <a:cxn ang="0">
                  <a:pos x="69" y="0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27" y="2"/>
                </a:cxn>
                <a:cxn ang="0">
                  <a:pos x="15" y="4"/>
                </a:cxn>
                <a:cxn ang="0">
                  <a:pos x="2" y="11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5" y="14"/>
                </a:cxn>
              </a:cxnLst>
              <a:rect l="0" t="0" r="r" b="b"/>
              <a:pathLst>
                <a:path w="143" h="84">
                  <a:moveTo>
                    <a:pt x="25" y="14"/>
                  </a:moveTo>
                  <a:lnTo>
                    <a:pt x="25" y="12"/>
                  </a:lnTo>
                  <a:lnTo>
                    <a:pt x="29" y="12"/>
                  </a:lnTo>
                  <a:lnTo>
                    <a:pt x="31" y="11"/>
                  </a:lnTo>
                  <a:lnTo>
                    <a:pt x="36" y="11"/>
                  </a:lnTo>
                  <a:lnTo>
                    <a:pt x="42" y="11"/>
                  </a:lnTo>
                  <a:lnTo>
                    <a:pt x="48" y="12"/>
                  </a:lnTo>
                  <a:lnTo>
                    <a:pt x="53" y="12"/>
                  </a:lnTo>
                  <a:lnTo>
                    <a:pt x="63" y="14"/>
                  </a:lnTo>
                  <a:lnTo>
                    <a:pt x="69" y="15"/>
                  </a:lnTo>
                  <a:lnTo>
                    <a:pt x="76" y="16"/>
                  </a:lnTo>
                  <a:lnTo>
                    <a:pt x="82" y="17"/>
                  </a:lnTo>
                  <a:lnTo>
                    <a:pt x="88" y="18"/>
                  </a:lnTo>
                  <a:lnTo>
                    <a:pt x="92" y="19"/>
                  </a:lnTo>
                  <a:lnTo>
                    <a:pt x="94" y="20"/>
                  </a:lnTo>
                  <a:lnTo>
                    <a:pt x="94" y="21"/>
                  </a:lnTo>
                  <a:lnTo>
                    <a:pt x="94" y="25"/>
                  </a:lnTo>
                  <a:lnTo>
                    <a:pt x="92" y="27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2" y="37"/>
                  </a:lnTo>
                  <a:lnTo>
                    <a:pt x="94" y="43"/>
                  </a:lnTo>
                  <a:lnTo>
                    <a:pt x="96" y="48"/>
                  </a:lnTo>
                  <a:lnTo>
                    <a:pt x="97" y="53"/>
                  </a:lnTo>
                  <a:lnTo>
                    <a:pt x="99" y="55"/>
                  </a:lnTo>
                  <a:lnTo>
                    <a:pt x="99" y="53"/>
                  </a:lnTo>
                  <a:lnTo>
                    <a:pt x="103" y="50"/>
                  </a:lnTo>
                  <a:lnTo>
                    <a:pt x="105" y="45"/>
                  </a:lnTo>
                  <a:lnTo>
                    <a:pt x="109" y="44"/>
                  </a:lnTo>
                  <a:lnTo>
                    <a:pt x="111" y="44"/>
                  </a:lnTo>
                  <a:lnTo>
                    <a:pt x="115" y="47"/>
                  </a:lnTo>
                  <a:lnTo>
                    <a:pt x="117" y="53"/>
                  </a:lnTo>
                  <a:lnTo>
                    <a:pt x="117" y="59"/>
                  </a:lnTo>
                  <a:lnTo>
                    <a:pt x="111" y="63"/>
                  </a:lnTo>
                  <a:lnTo>
                    <a:pt x="107" y="68"/>
                  </a:lnTo>
                  <a:lnTo>
                    <a:pt x="103" y="72"/>
                  </a:lnTo>
                  <a:lnTo>
                    <a:pt x="103" y="74"/>
                  </a:lnTo>
                  <a:lnTo>
                    <a:pt x="103" y="84"/>
                  </a:lnTo>
                  <a:lnTo>
                    <a:pt x="103" y="83"/>
                  </a:lnTo>
                  <a:lnTo>
                    <a:pt x="105" y="81"/>
                  </a:lnTo>
                  <a:lnTo>
                    <a:pt x="111" y="78"/>
                  </a:lnTo>
                  <a:lnTo>
                    <a:pt x="117" y="75"/>
                  </a:lnTo>
                  <a:lnTo>
                    <a:pt x="122" y="71"/>
                  </a:lnTo>
                  <a:lnTo>
                    <a:pt x="130" y="66"/>
                  </a:lnTo>
                  <a:lnTo>
                    <a:pt x="134" y="61"/>
                  </a:lnTo>
                  <a:lnTo>
                    <a:pt x="139" y="56"/>
                  </a:lnTo>
                  <a:lnTo>
                    <a:pt x="141" y="51"/>
                  </a:lnTo>
                  <a:lnTo>
                    <a:pt x="143" y="45"/>
                  </a:lnTo>
                  <a:lnTo>
                    <a:pt x="141" y="40"/>
                  </a:lnTo>
                  <a:lnTo>
                    <a:pt x="141" y="35"/>
                  </a:lnTo>
                  <a:lnTo>
                    <a:pt x="139" y="30"/>
                  </a:lnTo>
                  <a:lnTo>
                    <a:pt x="138" y="26"/>
                  </a:lnTo>
                  <a:lnTo>
                    <a:pt x="134" y="21"/>
                  </a:lnTo>
                  <a:lnTo>
                    <a:pt x="132" y="18"/>
                  </a:lnTo>
                  <a:lnTo>
                    <a:pt x="128" y="15"/>
                  </a:lnTo>
                  <a:lnTo>
                    <a:pt x="124" y="12"/>
                  </a:lnTo>
                  <a:lnTo>
                    <a:pt x="120" y="10"/>
                  </a:lnTo>
                  <a:lnTo>
                    <a:pt x="117" y="8"/>
                  </a:lnTo>
                  <a:lnTo>
                    <a:pt x="107" y="5"/>
                  </a:lnTo>
                  <a:lnTo>
                    <a:pt x="96" y="3"/>
                  </a:lnTo>
                  <a:lnTo>
                    <a:pt x="90" y="2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2" y="1"/>
                  </a:lnTo>
                  <a:lnTo>
                    <a:pt x="34" y="1"/>
                  </a:lnTo>
                  <a:lnTo>
                    <a:pt x="27" y="2"/>
                  </a:lnTo>
                  <a:lnTo>
                    <a:pt x="19" y="3"/>
                  </a:lnTo>
                  <a:lnTo>
                    <a:pt x="15" y="4"/>
                  </a:lnTo>
                  <a:lnTo>
                    <a:pt x="6" y="7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2" y="22"/>
                  </a:lnTo>
                  <a:lnTo>
                    <a:pt x="15" y="17"/>
                  </a:lnTo>
                  <a:lnTo>
                    <a:pt x="25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4047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66" name="Freeform 14"/>
            <p:cNvSpPr>
              <a:spLocks/>
            </p:cNvSpPr>
            <p:nvPr/>
          </p:nvSpPr>
          <p:spPr bwMode="auto">
            <a:xfrm>
              <a:off x="4769" y="3260"/>
              <a:ext cx="107" cy="116"/>
            </a:xfrm>
            <a:custGeom>
              <a:avLst/>
              <a:gdLst/>
              <a:ahLst/>
              <a:cxnLst>
                <a:cxn ang="0">
                  <a:pos x="8" y="75"/>
                </a:cxn>
                <a:cxn ang="0">
                  <a:pos x="4" y="75"/>
                </a:cxn>
                <a:cxn ang="0">
                  <a:pos x="2" y="79"/>
                </a:cxn>
                <a:cxn ang="0">
                  <a:pos x="0" y="81"/>
                </a:cxn>
                <a:cxn ang="0">
                  <a:pos x="0" y="84"/>
                </a:cxn>
                <a:cxn ang="0">
                  <a:pos x="0" y="87"/>
                </a:cxn>
                <a:cxn ang="0">
                  <a:pos x="4" y="91"/>
                </a:cxn>
                <a:cxn ang="0">
                  <a:pos x="4" y="95"/>
                </a:cxn>
                <a:cxn ang="0">
                  <a:pos x="8" y="99"/>
                </a:cxn>
                <a:cxn ang="0">
                  <a:pos x="13" y="102"/>
                </a:cxn>
                <a:cxn ang="0">
                  <a:pos x="19" y="107"/>
                </a:cxn>
                <a:cxn ang="0">
                  <a:pos x="21" y="110"/>
                </a:cxn>
                <a:cxn ang="0">
                  <a:pos x="27" y="113"/>
                </a:cxn>
                <a:cxn ang="0">
                  <a:pos x="29" y="114"/>
                </a:cxn>
                <a:cxn ang="0">
                  <a:pos x="31" y="115"/>
                </a:cxn>
                <a:cxn ang="0">
                  <a:pos x="33" y="115"/>
                </a:cxn>
                <a:cxn ang="0">
                  <a:pos x="36" y="116"/>
                </a:cxn>
                <a:cxn ang="0">
                  <a:pos x="38" y="114"/>
                </a:cxn>
                <a:cxn ang="0">
                  <a:pos x="44" y="111"/>
                </a:cxn>
                <a:cxn ang="0">
                  <a:pos x="50" y="108"/>
                </a:cxn>
                <a:cxn ang="0">
                  <a:pos x="57" y="102"/>
                </a:cxn>
                <a:cxn ang="0">
                  <a:pos x="61" y="98"/>
                </a:cxn>
                <a:cxn ang="0">
                  <a:pos x="65" y="94"/>
                </a:cxn>
                <a:cxn ang="0">
                  <a:pos x="67" y="89"/>
                </a:cxn>
                <a:cxn ang="0">
                  <a:pos x="73" y="85"/>
                </a:cxn>
                <a:cxn ang="0">
                  <a:pos x="77" y="80"/>
                </a:cxn>
                <a:cxn ang="0">
                  <a:pos x="78" y="75"/>
                </a:cxn>
                <a:cxn ang="0">
                  <a:pos x="84" y="69"/>
                </a:cxn>
                <a:cxn ang="0">
                  <a:pos x="88" y="65"/>
                </a:cxn>
                <a:cxn ang="0">
                  <a:pos x="90" y="58"/>
                </a:cxn>
                <a:cxn ang="0">
                  <a:pos x="94" y="54"/>
                </a:cxn>
                <a:cxn ang="0">
                  <a:pos x="96" y="50"/>
                </a:cxn>
                <a:cxn ang="0">
                  <a:pos x="99" y="46"/>
                </a:cxn>
                <a:cxn ang="0">
                  <a:pos x="103" y="41"/>
                </a:cxn>
                <a:cxn ang="0">
                  <a:pos x="105" y="40"/>
                </a:cxn>
                <a:cxn ang="0">
                  <a:pos x="128" y="38"/>
                </a:cxn>
                <a:cxn ang="0">
                  <a:pos x="157" y="31"/>
                </a:cxn>
                <a:cxn ang="0">
                  <a:pos x="168" y="27"/>
                </a:cxn>
                <a:cxn ang="0">
                  <a:pos x="168" y="22"/>
                </a:cxn>
                <a:cxn ang="0">
                  <a:pos x="140" y="22"/>
                </a:cxn>
                <a:cxn ang="0">
                  <a:pos x="168" y="18"/>
                </a:cxn>
                <a:cxn ang="0">
                  <a:pos x="214" y="14"/>
                </a:cxn>
                <a:cxn ang="0">
                  <a:pos x="214" y="9"/>
                </a:cxn>
                <a:cxn ang="0">
                  <a:pos x="210" y="8"/>
                </a:cxn>
                <a:cxn ang="0">
                  <a:pos x="203" y="8"/>
                </a:cxn>
                <a:cxn ang="0">
                  <a:pos x="197" y="7"/>
                </a:cxn>
                <a:cxn ang="0">
                  <a:pos x="191" y="7"/>
                </a:cxn>
                <a:cxn ang="0">
                  <a:pos x="184" y="6"/>
                </a:cxn>
                <a:cxn ang="0">
                  <a:pos x="178" y="5"/>
                </a:cxn>
                <a:cxn ang="0">
                  <a:pos x="170" y="4"/>
                </a:cxn>
                <a:cxn ang="0">
                  <a:pos x="163" y="3"/>
                </a:cxn>
                <a:cxn ang="0">
                  <a:pos x="155" y="2"/>
                </a:cxn>
                <a:cxn ang="0">
                  <a:pos x="149" y="2"/>
                </a:cxn>
                <a:cxn ang="0">
                  <a:pos x="140" y="0"/>
                </a:cxn>
                <a:cxn ang="0">
                  <a:pos x="136" y="0"/>
                </a:cxn>
                <a:cxn ang="0">
                  <a:pos x="111" y="5"/>
                </a:cxn>
                <a:cxn ang="0">
                  <a:pos x="94" y="25"/>
                </a:cxn>
                <a:cxn ang="0">
                  <a:pos x="71" y="40"/>
                </a:cxn>
                <a:cxn ang="0">
                  <a:pos x="65" y="46"/>
                </a:cxn>
                <a:cxn ang="0">
                  <a:pos x="38" y="58"/>
                </a:cxn>
                <a:cxn ang="0">
                  <a:pos x="8" y="75"/>
                </a:cxn>
                <a:cxn ang="0">
                  <a:pos x="8" y="75"/>
                </a:cxn>
              </a:cxnLst>
              <a:rect l="0" t="0" r="r" b="b"/>
              <a:pathLst>
                <a:path w="214" h="116">
                  <a:moveTo>
                    <a:pt x="8" y="75"/>
                  </a:moveTo>
                  <a:lnTo>
                    <a:pt x="4" y="75"/>
                  </a:lnTo>
                  <a:lnTo>
                    <a:pt x="2" y="79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0" y="87"/>
                  </a:lnTo>
                  <a:lnTo>
                    <a:pt x="4" y="91"/>
                  </a:lnTo>
                  <a:lnTo>
                    <a:pt x="4" y="95"/>
                  </a:lnTo>
                  <a:lnTo>
                    <a:pt x="8" y="99"/>
                  </a:lnTo>
                  <a:lnTo>
                    <a:pt x="13" y="102"/>
                  </a:lnTo>
                  <a:lnTo>
                    <a:pt x="19" y="107"/>
                  </a:lnTo>
                  <a:lnTo>
                    <a:pt x="21" y="110"/>
                  </a:lnTo>
                  <a:lnTo>
                    <a:pt x="27" y="113"/>
                  </a:lnTo>
                  <a:lnTo>
                    <a:pt x="29" y="114"/>
                  </a:lnTo>
                  <a:lnTo>
                    <a:pt x="31" y="115"/>
                  </a:lnTo>
                  <a:lnTo>
                    <a:pt x="33" y="115"/>
                  </a:lnTo>
                  <a:lnTo>
                    <a:pt x="36" y="116"/>
                  </a:lnTo>
                  <a:lnTo>
                    <a:pt x="38" y="114"/>
                  </a:lnTo>
                  <a:lnTo>
                    <a:pt x="44" y="111"/>
                  </a:lnTo>
                  <a:lnTo>
                    <a:pt x="50" y="108"/>
                  </a:lnTo>
                  <a:lnTo>
                    <a:pt x="57" y="102"/>
                  </a:lnTo>
                  <a:lnTo>
                    <a:pt x="61" y="98"/>
                  </a:lnTo>
                  <a:lnTo>
                    <a:pt x="65" y="94"/>
                  </a:lnTo>
                  <a:lnTo>
                    <a:pt x="67" y="89"/>
                  </a:lnTo>
                  <a:lnTo>
                    <a:pt x="73" y="85"/>
                  </a:lnTo>
                  <a:lnTo>
                    <a:pt x="77" y="80"/>
                  </a:lnTo>
                  <a:lnTo>
                    <a:pt x="78" y="75"/>
                  </a:lnTo>
                  <a:lnTo>
                    <a:pt x="84" y="69"/>
                  </a:lnTo>
                  <a:lnTo>
                    <a:pt x="88" y="65"/>
                  </a:lnTo>
                  <a:lnTo>
                    <a:pt x="90" y="58"/>
                  </a:lnTo>
                  <a:lnTo>
                    <a:pt x="94" y="54"/>
                  </a:lnTo>
                  <a:lnTo>
                    <a:pt x="96" y="50"/>
                  </a:lnTo>
                  <a:lnTo>
                    <a:pt x="99" y="46"/>
                  </a:lnTo>
                  <a:lnTo>
                    <a:pt x="103" y="41"/>
                  </a:lnTo>
                  <a:lnTo>
                    <a:pt x="105" y="40"/>
                  </a:lnTo>
                  <a:lnTo>
                    <a:pt x="128" y="38"/>
                  </a:lnTo>
                  <a:lnTo>
                    <a:pt x="157" y="31"/>
                  </a:lnTo>
                  <a:lnTo>
                    <a:pt x="168" y="27"/>
                  </a:lnTo>
                  <a:lnTo>
                    <a:pt x="168" y="22"/>
                  </a:lnTo>
                  <a:lnTo>
                    <a:pt x="140" y="22"/>
                  </a:lnTo>
                  <a:lnTo>
                    <a:pt x="168" y="18"/>
                  </a:lnTo>
                  <a:lnTo>
                    <a:pt x="214" y="14"/>
                  </a:lnTo>
                  <a:lnTo>
                    <a:pt x="214" y="9"/>
                  </a:lnTo>
                  <a:lnTo>
                    <a:pt x="210" y="8"/>
                  </a:lnTo>
                  <a:lnTo>
                    <a:pt x="203" y="8"/>
                  </a:lnTo>
                  <a:lnTo>
                    <a:pt x="197" y="7"/>
                  </a:lnTo>
                  <a:lnTo>
                    <a:pt x="191" y="7"/>
                  </a:lnTo>
                  <a:lnTo>
                    <a:pt x="184" y="6"/>
                  </a:lnTo>
                  <a:lnTo>
                    <a:pt x="178" y="5"/>
                  </a:lnTo>
                  <a:lnTo>
                    <a:pt x="170" y="4"/>
                  </a:lnTo>
                  <a:lnTo>
                    <a:pt x="163" y="3"/>
                  </a:lnTo>
                  <a:lnTo>
                    <a:pt x="155" y="2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36" y="0"/>
                  </a:lnTo>
                  <a:lnTo>
                    <a:pt x="111" y="5"/>
                  </a:lnTo>
                  <a:lnTo>
                    <a:pt x="94" y="25"/>
                  </a:lnTo>
                  <a:lnTo>
                    <a:pt x="71" y="40"/>
                  </a:lnTo>
                  <a:lnTo>
                    <a:pt x="65" y="46"/>
                  </a:lnTo>
                  <a:lnTo>
                    <a:pt x="38" y="58"/>
                  </a:lnTo>
                  <a:lnTo>
                    <a:pt x="8" y="75"/>
                  </a:lnTo>
                  <a:lnTo>
                    <a:pt x="8" y="75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67" name="Freeform 15"/>
            <p:cNvSpPr>
              <a:spLocks/>
            </p:cNvSpPr>
            <p:nvPr/>
          </p:nvSpPr>
          <p:spPr bwMode="auto">
            <a:xfrm>
              <a:off x="4600" y="3151"/>
              <a:ext cx="19" cy="10"/>
            </a:xfrm>
            <a:custGeom>
              <a:avLst/>
              <a:gdLst/>
              <a:ahLst/>
              <a:cxnLst>
                <a:cxn ang="0">
                  <a:pos x="38" y="8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13" y="4"/>
                </a:cxn>
                <a:cxn ang="0">
                  <a:pos x="15" y="10"/>
                </a:cxn>
                <a:cxn ang="0">
                  <a:pos x="38" y="8"/>
                </a:cxn>
                <a:cxn ang="0">
                  <a:pos x="38" y="8"/>
                </a:cxn>
              </a:cxnLst>
              <a:rect l="0" t="0" r="r" b="b"/>
              <a:pathLst>
                <a:path w="38" h="10">
                  <a:moveTo>
                    <a:pt x="38" y="8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4"/>
                  </a:lnTo>
                  <a:lnTo>
                    <a:pt x="15" y="10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8529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68" name="Freeform 16"/>
            <p:cNvSpPr>
              <a:spLocks/>
            </p:cNvSpPr>
            <p:nvPr/>
          </p:nvSpPr>
          <p:spPr bwMode="auto">
            <a:xfrm>
              <a:off x="4579" y="3147"/>
              <a:ext cx="19" cy="44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9" y="5"/>
                </a:cxn>
                <a:cxn ang="0">
                  <a:pos x="3" y="12"/>
                </a:cxn>
                <a:cxn ang="0">
                  <a:pos x="3" y="13"/>
                </a:cxn>
                <a:cxn ang="0">
                  <a:pos x="1" y="18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1" y="34"/>
                </a:cxn>
                <a:cxn ang="0">
                  <a:pos x="1" y="39"/>
                </a:cxn>
                <a:cxn ang="0">
                  <a:pos x="3" y="42"/>
                </a:cxn>
                <a:cxn ang="0">
                  <a:pos x="3" y="44"/>
                </a:cxn>
                <a:cxn ang="0">
                  <a:pos x="28" y="44"/>
                </a:cxn>
                <a:cxn ang="0">
                  <a:pos x="38" y="38"/>
                </a:cxn>
                <a:cxn ang="0">
                  <a:pos x="26" y="33"/>
                </a:cxn>
                <a:cxn ang="0">
                  <a:pos x="11" y="32"/>
                </a:cxn>
                <a:cxn ang="0">
                  <a:pos x="19" y="14"/>
                </a:cxn>
                <a:cxn ang="0">
                  <a:pos x="26" y="13"/>
                </a:cxn>
                <a:cxn ang="0">
                  <a:pos x="30" y="0"/>
                </a:cxn>
                <a:cxn ang="0">
                  <a:pos x="23" y="5"/>
                </a:cxn>
                <a:cxn ang="0">
                  <a:pos x="21" y="3"/>
                </a:cxn>
                <a:cxn ang="0">
                  <a:pos x="21" y="3"/>
                </a:cxn>
              </a:cxnLst>
              <a:rect l="0" t="0" r="r" b="b"/>
              <a:pathLst>
                <a:path w="38" h="44">
                  <a:moveTo>
                    <a:pt x="21" y="3"/>
                  </a:moveTo>
                  <a:lnTo>
                    <a:pt x="9" y="5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1" y="34"/>
                  </a:lnTo>
                  <a:lnTo>
                    <a:pt x="1" y="39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28" y="44"/>
                  </a:lnTo>
                  <a:lnTo>
                    <a:pt x="38" y="38"/>
                  </a:lnTo>
                  <a:lnTo>
                    <a:pt x="26" y="33"/>
                  </a:lnTo>
                  <a:lnTo>
                    <a:pt x="11" y="32"/>
                  </a:lnTo>
                  <a:lnTo>
                    <a:pt x="19" y="14"/>
                  </a:lnTo>
                  <a:lnTo>
                    <a:pt x="26" y="13"/>
                  </a:lnTo>
                  <a:lnTo>
                    <a:pt x="30" y="0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8529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69" name="Freeform 17"/>
            <p:cNvSpPr>
              <a:spLocks/>
            </p:cNvSpPr>
            <p:nvPr/>
          </p:nvSpPr>
          <p:spPr bwMode="auto">
            <a:xfrm>
              <a:off x="4587" y="3198"/>
              <a:ext cx="17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5" y="0"/>
                </a:cxn>
                <a:cxn ang="0">
                  <a:pos x="34" y="4"/>
                </a:cxn>
                <a:cxn ang="0">
                  <a:pos x="25" y="9"/>
                </a:cxn>
                <a:cxn ang="0">
                  <a:pos x="15" y="7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4" h="9">
                  <a:moveTo>
                    <a:pt x="0" y="2"/>
                  </a:moveTo>
                  <a:lnTo>
                    <a:pt x="15" y="0"/>
                  </a:lnTo>
                  <a:lnTo>
                    <a:pt x="34" y="4"/>
                  </a:lnTo>
                  <a:lnTo>
                    <a:pt x="25" y="9"/>
                  </a:lnTo>
                  <a:lnTo>
                    <a:pt x="15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529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4" grpId="0" animBg="1"/>
      <p:bldP spid="747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179388" y="3613150"/>
            <a:ext cx="5219700" cy="2540000"/>
          </a:xfrm>
          <a:prstGeom prst="wedgeRectCallout">
            <a:avLst>
              <a:gd name="adj1" fmla="val -9884"/>
              <a:gd name="adj2" fmla="val -10060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339966"/>
            </a:outerShdw>
          </a:effectLst>
        </p:spPr>
        <p:txBody>
          <a:bodyPr anchor="ctr">
            <a:spAutoFit/>
          </a:bodyPr>
          <a:lstStyle/>
          <a:p>
            <a:r>
              <a:rPr lang="ru-RU" sz="2000" b="1"/>
              <a:t>- </a:t>
            </a:r>
            <a:r>
              <a:rPr lang="ru-RU" sz="2000">
                <a:latin typeface="Arial Narrow" pitchFamily="34" charset="0"/>
              </a:rPr>
              <a:t>Выброс гормонов:</a:t>
            </a:r>
          </a:p>
          <a:p>
            <a:pPr>
              <a:buClr>
                <a:srgbClr val="00FF00"/>
              </a:buClr>
              <a:buFont typeface="Monotype Sorts" pitchFamily="2" charset="2"/>
              <a:buChar char="Y"/>
            </a:pPr>
            <a:r>
              <a:rPr lang="ru-RU" sz="2000" b="1"/>
              <a:t> </a:t>
            </a:r>
            <a:r>
              <a:rPr lang="ru-RU" sz="2000" i="1">
                <a:solidFill>
                  <a:srgbClr val="006600"/>
                </a:solidFill>
              </a:rPr>
              <a:t>усиление частоты дыхания и сердечных сокращений, стимуляция рефлексов;</a:t>
            </a:r>
          </a:p>
          <a:p>
            <a:pPr>
              <a:buClr>
                <a:srgbClr val="00FF00"/>
              </a:buClr>
              <a:buFont typeface="Monotype Sorts" pitchFamily="2" charset="2"/>
              <a:buChar char="Y"/>
            </a:pPr>
            <a:r>
              <a:rPr lang="ru-RU" sz="2000" i="1">
                <a:solidFill>
                  <a:srgbClr val="006600"/>
                </a:solidFill>
              </a:rPr>
              <a:t>увеличение скорости энергетического обмена;</a:t>
            </a:r>
          </a:p>
          <a:p>
            <a:pPr>
              <a:buClr>
                <a:srgbClr val="00FF00"/>
              </a:buClr>
              <a:buFont typeface="Monotype Sorts" pitchFamily="2" charset="2"/>
              <a:buChar char="Y"/>
            </a:pPr>
            <a:r>
              <a:rPr lang="ru-RU" sz="2000" i="1">
                <a:solidFill>
                  <a:srgbClr val="006600"/>
                </a:solidFill>
              </a:rPr>
              <a:t> снижение болевой чувствительности, улучшение самочувствия («кураж»); </a:t>
            </a:r>
          </a:p>
          <a:p>
            <a:pPr>
              <a:buClr>
                <a:srgbClr val="00FF00"/>
              </a:buClr>
              <a:buFont typeface="Monotype Sorts" pitchFamily="2" charset="2"/>
              <a:buChar char="Y"/>
            </a:pPr>
            <a:r>
              <a:rPr lang="ru-RU" sz="2000" i="1">
                <a:solidFill>
                  <a:srgbClr val="006600"/>
                </a:solidFill>
              </a:rPr>
              <a:t> усиление мыслительной деятельности</a:t>
            </a: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5940425" y="3716338"/>
            <a:ext cx="2838450" cy="3017837"/>
          </a:xfrm>
          <a:prstGeom prst="wedgeRectCallout">
            <a:avLst>
              <a:gd name="adj1" fmla="val -169407"/>
              <a:gd name="adj2" fmla="val -10118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339966"/>
            </a:outerShdw>
          </a:effectLst>
        </p:spPr>
        <p:txBody>
          <a:bodyPr anchor="ctr">
            <a:spAutoFit/>
          </a:bodyPr>
          <a:lstStyle/>
          <a:p>
            <a:r>
              <a:rPr lang="ru-RU" sz="2000">
                <a:latin typeface="Arial Narrow" pitchFamily="34" charset="0"/>
              </a:rPr>
              <a:t>- Сужение периферического кровотока, усиление потоотделения:</a:t>
            </a:r>
          </a:p>
          <a:p>
            <a:pPr>
              <a:buClr>
                <a:srgbClr val="00FF00"/>
              </a:buClr>
              <a:buFont typeface="Monotype Sorts" pitchFamily="2" charset="2"/>
              <a:buChar char="Y"/>
            </a:pPr>
            <a:r>
              <a:rPr lang="ru-RU"/>
              <a:t> </a:t>
            </a:r>
            <a:r>
              <a:rPr lang="ru-RU" sz="2000" i="1">
                <a:solidFill>
                  <a:srgbClr val="006600"/>
                </a:solidFill>
              </a:rPr>
              <a:t>охлаждение мышц;</a:t>
            </a:r>
          </a:p>
          <a:p>
            <a:pPr>
              <a:buClr>
                <a:srgbClr val="00FF00"/>
              </a:buClr>
              <a:buFont typeface="Monotype Sorts" pitchFamily="2" charset="2"/>
              <a:buChar char="Y"/>
            </a:pPr>
            <a:r>
              <a:rPr lang="ru-RU">
                <a:solidFill>
                  <a:srgbClr val="006600"/>
                </a:solidFill>
              </a:rPr>
              <a:t> </a:t>
            </a:r>
            <a:r>
              <a:rPr lang="ru-RU" sz="2000" i="1">
                <a:solidFill>
                  <a:srgbClr val="006600"/>
                </a:solidFill>
              </a:rPr>
              <a:t>уменьшение возможных кровопотерь</a:t>
            </a:r>
          </a:p>
          <a:p>
            <a:pPr>
              <a:spcBef>
                <a:spcPct val="30000"/>
              </a:spcBef>
              <a:buClr>
                <a:srgbClr val="00FF00"/>
              </a:buClr>
              <a:buFont typeface="Monotype Sorts" pitchFamily="2" charset="2"/>
              <a:buNone/>
            </a:pPr>
            <a:endParaRPr lang="ru-RU" sz="1800" b="1">
              <a:solidFill>
                <a:srgbClr val="006600"/>
              </a:solidFill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379413" y="425450"/>
            <a:ext cx="8378825" cy="519113"/>
          </a:xfrm>
          <a:prstGeom prst="rect">
            <a:avLst/>
          </a:prstGeom>
          <a:gradFill rotWithShape="1">
            <a:gsLst>
              <a:gs pos="0">
                <a:srgbClr val="FFCC99">
                  <a:gamma/>
                  <a:shade val="46275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800" b="1"/>
              <a:t>Сопротивление (нейрогуморальная фаза стресса)</a:t>
            </a: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6011863" y="1268413"/>
            <a:ext cx="2671762" cy="2540000"/>
          </a:xfrm>
          <a:prstGeom prst="wedgeRectCallout">
            <a:avLst>
              <a:gd name="adj1" fmla="val -180838"/>
              <a:gd name="adj2" fmla="val -2387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339966"/>
            </a:outerShdw>
          </a:effectLst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ru-RU" sz="2000">
                <a:latin typeface="Arial Narrow" pitchFamily="34" charset="0"/>
              </a:rPr>
              <a:t>Перераспределение кровотока от пищеварительной и половой систем к мышечной</a:t>
            </a:r>
          </a:p>
          <a:p>
            <a:pPr>
              <a:buClr>
                <a:srgbClr val="00FF00"/>
              </a:buClr>
              <a:buFont typeface="Monotype Sorts" pitchFamily="2" charset="2"/>
              <a:buChar char="Y"/>
            </a:pPr>
            <a:r>
              <a:rPr lang="ru-RU" sz="2000"/>
              <a:t> </a:t>
            </a:r>
            <a:r>
              <a:rPr lang="ru-RU" sz="2000" i="1">
                <a:solidFill>
                  <a:srgbClr val="006600"/>
                </a:solidFill>
              </a:rPr>
              <a:t>усиление кровоснабжения мышц</a:t>
            </a:r>
            <a:endParaRPr lang="ru-RU" sz="2000" b="1">
              <a:solidFill>
                <a:srgbClr val="006600"/>
              </a:solidFill>
            </a:endParaRPr>
          </a:p>
        </p:txBody>
      </p:sp>
      <p:sp>
        <p:nvSpPr>
          <p:cNvPr id="64521" name="WordArt 9"/>
          <p:cNvSpPr>
            <a:spLocks noChangeArrowheads="1" noChangeShapeType="1" noTextEdit="1"/>
          </p:cNvSpPr>
          <p:nvPr/>
        </p:nvSpPr>
        <p:spPr bwMode="auto">
          <a:xfrm>
            <a:off x="684213" y="1052513"/>
            <a:ext cx="3779837" cy="1830387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469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12500">
                      <a:srgbClr val="FF6633"/>
                    </a:gs>
                    <a:gs pos="25000">
                      <a:srgbClr val="FFFF00"/>
                    </a:gs>
                    <a:gs pos="37500">
                      <a:srgbClr val="01A78F"/>
                    </a:gs>
                    <a:gs pos="50000">
                      <a:srgbClr val="3366FF"/>
                    </a:gs>
                    <a:gs pos="62500">
                      <a:srgbClr val="01A78F"/>
                    </a:gs>
                    <a:gs pos="75000">
                      <a:srgbClr val="FFFF00"/>
                    </a:gs>
                    <a:gs pos="87500">
                      <a:srgbClr val="FF6633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typeface="Arial"/>
                <a:cs typeface="Arial"/>
              </a:rPr>
              <a:t>мобизизация энергии</a:t>
            </a:r>
          </a:p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12500">
                      <a:srgbClr val="FF6633"/>
                    </a:gs>
                    <a:gs pos="25000">
                      <a:srgbClr val="FFFF00"/>
                    </a:gs>
                    <a:gs pos="37500">
                      <a:srgbClr val="01A78F"/>
                    </a:gs>
                    <a:gs pos="50000">
                      <a:srgbClr val="3366FF"/>
                    </a:gs>
                    <a:gs pos="62500">
                      <a:srgbClr val="01A78F"/>
                    </a:gs>
                    <a:gs pos="75000">
                      <a:srgbClr val="FFFF00"/>
                    </a:gs>
                    <a:gs pos="87500">
                      <a:srgbClr val="FF6633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typeface="Arial"/>
                <a:cs typeface="Arial"/>
              </a:rPr>
              <a:t>поддержание энергии</a:t>
            </a:r>
          </a:p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12500">
                      <a:srgbClr val="FF6633"/>
                    </a:gs>
                    <a:gs pos="25000">
                      <a:srgbClr val="FFFF00"/>
                    </a:gs>
                    <a:gs pos="37500">
                      <a:srgbClr val="01A78F"/>
                    </a:gs>
                    <a:gs pos="50000">
                      <a:srgbClr val="3366FF"/>
                    </a:gs>
                    <a:gs pos="62500">
                      <a:srgbClr val="01A78F"/>
                    </a:gs>
                    <a:gs pos="75000">
                      <a:srgbClr val="FFFF00"/>
                    </a:gs>
                    <a:gs pos="87500">
                      <a:srgbClr val="FF6633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typeface="Arial"/>
                <a:cs typeface="Arial"/>
              </a:rPr>
              <a:t>ограничения ущерба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45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uiExpand="1" build="p" animBg="1" autoUpdateAnimBg="0" advAuto="1000"/>
      <p:bldP spid="64517" grpId="1" animBg="1"/>
      <p:bldP spid="64518" grpId="0" animBg="1"/>
      <p:bldP spid="64520" grpId="0" animBg="1"/>
      <p:bldP spid="645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7" descr="150031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-304800"/>
            <a:ext cx="9140825" cy="7162800"/>
          </a:xfrm>
          <a:prstGeom prst="rect">
            <a:avLst/>
          </a:prstGeom>
          <a:noFill/>
        </p:spPr>
      </p:pic>
      <p:sp>
        <p:nvSpPr>
          <p:cNvPr id="65548" name="AutoShape 12"/>
          <p:cNvSpPr>
            <a:spLocks noChangeArrowheads="1"/>
          </p:cNvSpPr>
          <p:nvPr/>
        </p:nvSpPr>
        <p:spPr bwMode="auto">
          <a:xfrm>
            <a:off x="539750" y="976313"/>
            <a:ext cx="3721100" cy="5786437"/>
          </a:xfrm>
          <a:prstGeom prst="roundRect">
            <a:avLst>
              <a:gd name="adj" fmla="val 16667"/>
            </a:avLst>
          </a:prstGeom>
          <a:solidFill>
            <a:srgbClr val="FBFBD1"/>
          </a:solidFill>
          <a:ln w="9525">
            <a:solidFill>
              <a:srgbClr val="006699"/>
            </a:solidFill>
            <a:round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b="1">
                <a:solidFill>
                  <a:srgbClr val="CC3300"/>
                </a:solidFill>
              </a:rPr>
              <a:t>Эустресс</a:t>
            </a:r>
            <a:r>
              <a:rPr lang="ru-RU" b="1"/>
              <a:t> – благополучное преодоление действия стрессора. Стабилизация и увеличение ресурсов организма</a:t>
            </a:r>
          </a:p>
          <a:p>
            <a:pPr>
              <a:spcBef>
                <a:spcPct val="50000"/>
              </a:spcBef>
            </a:pPr>
            <a:endParaRPr lang="ru-RU" b="1"/>
          </a:p>
          <a:p>
            <a:pPr>
              <a:spcBef>
                <a:spcPct val="50000"/>
              </a:spcBef>
            </a:pPr>
            <a:endParaRPr lang="ru-RU" b="1"/>
          </a:p>
          <a:p>
            <a:pPr>
              <a:spcBef>
                <a:spcPct val="50000"/>
              </a:spcBef>
            </a:pPr>
            <a:endParaRPr lang="ru-RU" b="1"/>
          </a:p>
          <a:p>
            <a:pPr>
              <a:spcBef>
                <a:spcPct val="50000"/>
              </a:spcBef>
            </a:pPr>
            <a:endParaRPr lang="ru-RU" b="1"/>
          </a:p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65549" name="AutoShape 13"/>
          <p:cNvSpPr>
            <a:spLocks noChangeArrowheads="1"/>
          </p:cNvSpPr>
          <p:nvPr/>
        </p:nvSpPr>
        <p:spPr bwMode="auto">
          <a:xfrm>
            <a:off x="4800600" y="1036638"/>
            <a:ext cx="3803650" cy="5430837"/>
          </a:xfrm>
          <a:prstGeom prst="roundRect">
            <a:avLst>
              <a:gd name="adj" fmla="val 16667"/>
            </a:avLst>
          </a:prstGeom>
          <a:solidFill>
            <a:srgbClr val="FBFBD1"/>
          </a:solidFill>
          <a:ln w="9525">
            <a:solidFill>
              <a:srgbClr val="006699"/>
            </a:solidFill>
            <a:round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b="1">
                <a:solidFill>
                  <a:srgbClr val="CC3300"/>
                </a:solidFill>
              </a:rPr>
              <a:t>Дистресс</a:t>
            </a:r>
            <a:r>
              <a:rPr lang="ru-RU" b="1"/>
              <a:t> – неблагополучное преодоление действия стрессора. Истощение ресурсов организма и нарушения здоровья</a:t>
            </a:r>
          </a:p>
          <a:p>
            <a:pPr>
              <a:spcBef>
                <a:spcPct val="50000"/>
              </a:spcBef>
            </a:pPr>
            <a:endParaRPr lang="ru-RU" b="1"/>
          </a:p>
          <a:p>
            <a:pPr>
              <a:spcBef>
                <a:spcPct val="50000"/>
              </a:spcBef>
            </a:pPr>
            <a:endParaRPr lang="ru-RU" b="1"/>
          </a:p>
          <a:p>
            <a:pPr>
              <a:spcBef>
                <a:spcPct val="50000"/>
              </a:spcBef>
            </a:pPr>
            <a:endParaRPr lang="ru-RU" b="1"/>
          </a:p>
          <a:p>
            <a:pPr>
              <a:spcBef>
                <a:spcPct val="50000"/>
              </a:spcBef>
            </a:pPr>
            <a:endParaRPr lang="ru-RU" b="1"/>
          </a:p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65550" name="WordArt 14"/>
          <p:cNvSpPr>
            <a:spLocks noChangeArrowheads="1" noChangeShapeType="1" noTextEdit="1"/>
          </p:cNvSpPr>
          <p:nvPr/>
        </p:nvSpPr>
        <p:spPr bwMode="auto">
          <a:xfrm>
            <a:off x="762000" y="76200"/>
            <a:ext cx="746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317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4F175"/>
                </a:solidFill>
                <a:effectLst>
                  <a:outerShdw dist="107763" dir="2700000" algn="ctr" rotWithShape="0">
                    <a:schemeClr val="tx1"/>
                  </a:outerShdw>
                </a:effectLst>
                <a:latin typeface="Arial Narrow"/>
              </a:rPr>
              <a:t>Два варианта развития стресса</a:t>
            </a:r>
          </a:p>
        </p:txBody>
      </p:sp>
      <p:pic>
        <p:nvPicPr>
          <p:cNvPr id="6555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644900"/>
            <a:ext cx="2290762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603" name="Picture 67" descr="WHATN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860800"/>
            <a:ext cx="22320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 animBg="1"/>
      <p:bldP spid="65549" grpId="0" animBg="1"/>
      <p:bldP spid="655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bd0519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4076700"/>
            <a:ext cx="2932112" cy="2493963"/>
          </a:xfrm>
          <a:prstGeom prst="rect">
            <a:avLst/>
          </a:prstGeom>
          <a:noFill/>
        </p:spPr>
      </p:pic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3348038" y="1268413"/>
            <a:ext cx="3048000" cy="2851150"/>
            <a:chOff x="2448" y="1296"/>
            <a:chExt cx="1920" cy="1796"/>
          </a:xfrm>
        </p:grpSpPr>
        <p:sp>
          <p:nvSpPr>
            <p:cNvPr id="66564" name="AutoShape 4"/>
            <p:cNvSpPr>
              <a:spLocks noChangeArrowheads="1"/>
            </p:cNvSpPr>
            <p:nvPr/>
          </p:nvSpPr>
          <p:spPr bwMode="auto">
            <a:xfrm rot="36758">
              <a:off x="2448" y="1296"/>
              <a:ext cx="1920" cy="1796"/>
            </a:xfrm>
            <a:prstGeom prst="lightningBolt">
              <a:avLst/>
            </a:prstGeom>
            <a:gradFill rotWithShape="0">
              <a:gsLst>
                <a:gs pos="0">
                  <a:srgbClr val="9D9DFF"/>
                </a:gs>
                <a:gs pos="50000">
                  <a:srgbClr val="4D0808"/>
                </a:gs>
                <a:gs pos="100000">
                  <a:srgbClr val="9D9DFF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656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928" y="1488"/>
              <a:ext cx="414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gradFill rotWithShape="0">
                    <a:gsLst>
                      <a:gs pos="0">
                        <a:srgbClr val="9D9DFF"/>
                      </a:gs>
                      <a:gs pos="50000">
                        <a:srgbClr val="FFFFFF"/>
                      </a:gs>
                      <a:gs pos="100000">
                        <a:srgbClr val="9D9DFF"/>
                      </a:gs>
                    </a:gsLst>
                    <a:lin ang="0" scaled="1"/>
                  </a:gra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ПН</a:t>
              </a:r>
            </a:p>
          </p:txBody>
        </p:sp>
      </p:grpSp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5562600" y="2133600"/>
            <a:ext cx="44767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66567" name="WordArt 7"/>
          <p:cNvSpPr>
            <a:spLocks noChangeArrowheads="1" noChangeShapeType="1" noTextEdit="1"/>
          </p:cNvSpPr>
          <p:nvPr/>
        </p:nvSpPr>
        <p:spPr bwMode="auto">
          <a:xfrm>
            <a:off x="7235825" y="1700213"/>
            <a:ext cx="44767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79388" y="188913"/>
            <a:ext cx="53340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Arial" charset="0"/>
              </a:rPr>
              <a:t>Негативные последствия дистресса</a:t>
            </a:r>
          </a:p>
        </p:txBody>
      </p:sp>
      <p:grpSp>
        <p:nvGrpSpPr>
          <p:cNvPr id="66569" name="Group 9"/>
          <p:cNvGrpSpPr>
            <a:grpSpLocks/>
          </p:cNvGrpSpPr>
          <p:nvPr/>
        </p:nvGrpSpPr>
        <p:grpSpPr bwMode="auto">
          <a:xfrm rot="354627">
            <a:off x="6588125" y="836613"/>
            <a:ext cx="2851150" cy="2895600"/>
            <a:chOff x="4272" y="480"/>
            <a:chExt cx="1796" cy="1920"/>
          </a:xfrm>
        </p:grpSpPr>
        <p:sp>
          <p:nvSpPr>
            <p:cNvPr id="66570" name="AutoShape 10"/>
            <p:cNvSpPr>
              <a:spLocks noChangeArrowheads="1"/>
            </p:cNvSpPr>
            <p:nvPr/>
          </p:nvSpPr>
          <p:spPr bwMode="auto">
            <a:xfrm rot="3201847">
              <a:off x="4210" y="542"/>
              <a:ext cx="1920" cy="1796"/>
            </a:xfrm>
            <a:prstGeom prst="lightningBol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00FF00"/>
                </a:gs>
                <a:gs pos="100000">
                  <a:schemeClr val="accent1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5196" y="672"/>
              <a:ext cx="420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3333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FF00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ДП</a:t>
              </a:r>
            </a:p>
          </p:txBody>
        </p:sp>
      </p:grpSp>
      <p:grpSp>
        <p:nvGrpSpPr>
          <p:cNvPr id="66572" name="Group 12"/>
          <p:cNvGrpSpPr>
            <a:grpSpLocks/>
          </p:cNvGrpSpPr>
          <p:nvPr/>
        </p:nvGrpSpPr>
        <p:grpSpPr bwMode="auto">
          <a:xfrm rot="952178">
            <a:off x="5003800" y="549275"/>
            <a:ext cx="3048000" cy="2851150"/>
            <a:chOff x="3216" y="672"/>
            <a:chExt cx="1920" cy="1796"/>
          </a:xfrm>
        </p:grpSpPr>
        <p:sp>
          <p:nvSpPr>
            <p:cNvPr id="66573" name="AutoShape 13"/>
            <p:cNvSpPr>
              <a:spLocks noChangeArrowheads="1"/>
            </p:cNvSpPr>
            <p:nvPr/>
          </p:nvSpPr>
          <p:spPr bwMode="auto">
            <a:xfrm rot="1269554">
              <a:off x="3216" y="672"/>
              <a:ext cx="1920" cy="1796"/>
            </a:xfrm>
            <a:prstGeom prst="lightningBolt">
              <a:avLst/>
            </a:prstGeom>
            <a:gradFill rotWithShape="0">
              <a:gsLst>
                <a:gs pos="0">
                  <a:srgbClr val="FF5050"/>
                </a:gs>
                <a:gs pos="50000">
                  <a:srgbClr val="FFFFFF"/>
                </a:gs>
                <a:gs pos="100000">
                  <a:srgbClr val="FF5050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3882" y="816"/>
              <a:ext cx="390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normalizeH="1">
                  <a:ln w="12700">
                    <a:solidFill>
                      <a:srgbClr val="3333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5050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Не</a:t>
              </a:r>
            </a:p>
          </p:txBody>
        </p:sp>
      </p:grpSp>
      <p:grpSp>
        <p:nvGrpSpPr>
          <p:cNvPr id="66578" name="Group 18"/>
          <p:cNvGrpSpPr>
            <a:grpSpLocks/>
          </p:cNvGrpSpPr>
          <p:nvPr/>
        </p:nvGrpSpPr>
        <p:grpSpPr bwMode="auto">
          <a:xfrm>
            <a:off x="179388" y="1628775"/>
            <a:ext cx="3600450" cy="4481513"/>
            <a:chOff x="480" y="384"/>
            <a:chExt cx="2304" cy="2823"/>
          </a:xfrm>
        </p:grpSpPr>
        <p:sp>
          <p:nvSpPr>
            <p:cNvPr id="66579" name="Text Box 19"/>
            <p:cNvSpPr txBox="1">
              <a:spLocks noChangeArrowheads="1"/>
            </p:cNvSpPr>
            <p:nvPr/>
          </p:nvSpPr>
          <p:spPr bwMode="auto">
            <a:xfrm>
              <a:off x="528" y="384"/>
              <a:ext cx="2256" cy="2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accent2"/>
                  </a:solidFill>
                  <a:latin typeface="Arial" charset="0"/>
                </a:rPr>
                <a:t>Психосоматические нарушения </a:t>
              </a:r>
              <a:r>
                <a:rPr lang="ru-RU" sz="2000" b="1">
                  <a:latin typeface="Arial" charset="0"/>
                </a:rPr>
                <a:t>– болезни, имеющие преимущественно психические причины</a:t>
              </a:r>
              <a:r>
                <a:rPr lang="ru-RU" sz="2800" b="1">
                  <a:latin typeface="Arial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rgbClr val="FF0000"/>
                  </a:solidFill>
                  <a:latin typeface="Arial" charset="0"/>
                </a:rPr>
                <a:t>Невротизация </a:t>
              </a:r>
              <a:r>
                <a:rPr lang="ru-RU" sz="2000" b="1">
                  <a:latin typeface="Arial" charset="0"/>
                </a:rPr>
                <a:t>  -  нарушения эмоционального благополучия</a:t>
              </a:r>
            </a:p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rgbClr val="006600"/>
                  </a:solidFill>
                  <a:latin typeface="Arial" charset="0"/>
                </a:rPr>
                <a:t>Деформации поведения</a:t>
              </a:r>
              <a:r>
                <a:rPr lang="ru-RU" sz="2000" b="1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ru-RU" sz="2000">
                  <a:latin typeface="Arial" charset="0"/>
                </a:rPr>
                <a:t> </a:t>
              </a:r>
              <a:r>
                <a:rPr lang="ru-RU" sz="2000" b="1">
                  <a:latin typeface="Arial" charset="0"/>
                </a:rPr>
                <a:t>- стереотипы поведения, ведущие к нарушению социальной адаптации</a:t>
              </a:r>
            </a:p>
          </p:txBody>
        </p:sp>
        <p:sp>
          <p:nvSpPr>
            <p:cNvPr id="66580" name="Text Box 20"/>
            <p:cNvSpPr txBox="1">
              <a:spLocks noChangeArrowheads="1"/>
            </p:cNvSpPr>
            <p:nvPr/>
          </p:nvSpPr>
          <p:spPr bwMode="auto">
            <a:xfrm>
              <a:off x="480" y="1737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2800" b="1">
                <a:solidFill>
                  <a:srgbClr val="00FF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ChangeArrowheads="1"/>
          </p:cNvSpPr>
          <p:nvPr/>
        </p:nvSpPr>
        <p:spPr bwMode="auto">
          <a:xfrm>
            <a:off x="250825" y="2270125"/>
            <a:ext cx="2470150" cy="1441450"/>
          </a:xfrm>
          <a:prstGeom prst="wedgeRectCallout">
            <a:avLst>
              <a:gd name="adj1" fmla="val 55398"/>
              <a:gd name="adj2" fmla="val 3519"/>
            </a:avLst>
          </a:prstGeom>
          <a:gradFill rotWithShape="0">
            <a:gsLst>
              <a:gs pos="0">
                <a:srgbClr val="00FF00"/>
              </a:gs>
              <a:gs pos="100000">
                <a:srgbClr val="FFE0B3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anchor="ctr">
            <a:spAutoFit/>
            <a:flatTx/>
          </a:bodyPr>
          <a:lstStyle/>
          <a:p>
            <a:pPr algn="ctr" eaLnBrk="1" hangingPunct="1"/>
            <a:r>
              <a:rPr lang="ru-RU" sz="2200" b="1"/>
              <a:t>Ассертивное (уверенное) поведение</a:t>
            </a:r>
          </a:p>
          <a:p>
            <a:pPr algn="ctr" eaLnBrk="1" hangingPunct="1"/>
            <a:endParaRPr lang="ru-RU" sz="2200" b="1"/>
          </a:p>
        </p:txBody>
      </p:sp>
      <p:sp>
        <p:nvSpPr>
          <p:cNvPr id="71683" name="Freeform 3"/>
          <p:cNvSpPr>
            <a:spLocks/>
          </p:cNvSpPr>
          <p:nvPr/>
        </p:nvSpPr>
        <p:spPr bwMode="auto">
          <a:xfrm rot="19967470" flipV="1">
            <a:off x="1476375" y="3789363"/>
            <a:ext cx="1373188" cy="2381250"/>
          </a:xfrm>
          <a:custGeom>
            <a:avLst/>
            <a:gdLst/>
            <a:ahLst/>
            <a:cxnLst>
              <a:cxn ang="0">
                <a:pos x="866" y="3"/>
              </a:cxn>
              <a:cxn ang="0">
                <a:pos x="821" y="12"/>
              </a:cxn>
              <a:cxn ang="0">
                <a:pos x="782" y="22"/>
              </a:cxn>
              <a:cxn ang="0">
                <a:pos x="743" y="33"/>
              </a:cxn>
              <a:cxn ang="0">
                <a:pos x="704" y="47"/>
              </a:cxn>
              <a:cxn ang="0">
                <a:pos x="660" y="65"/>
              </a:cxn>
              <a:cxn ang="0">
                <a:pos x="617" y="84"/>
              </a:cxn>
              <a:cxn ang="0">
                <a:pos x="575" y="105"/>
              </a:cxn>
              <a:cxn ang="0">
                <a:pos x="539" y="127"/>
              </a:cxn>
              <a:cxn ang="0">
                <a:pos x="503" y="150"/>
              </a:cxn>
              <a:cxn ang="0">
                <a:pos x="463" y="179"/>
              </a:cxn>
              <a:cxn ang="0">
                <a:pos x="428" y="205"/>
              </a:cxn>
              <a:cxn ang="0">
                <a:pos x="372" y="255"/>
              </a:cxn>
              <a:cxn ang="0">
                <a:pos x="324" y="304"/>
              </a:cxn>
              <a:cxn ang="0">
                <a:pos x="286" y="349"/>
              </a:cxn>
              <a:cxn ang="0">
                <a:pos x="246" y="401"/>
              </a:cxn>
              <a:cxn ang="0">
                <a:pos x="210" y="458"/>
              </a:cxn>
              <a:cxn ang="0">
                <a:pos x="177" y="514"/>
              </a:cxn>
              <a:cxn ang="0">
                <a:pos x="149" y="577"/>
              </a:cxn>
              <a:cxn ang="0">
                <a:pos x="125" y="644"/>
              </a:cxn>
              <a:cxn ang="0">
                <a:pos x="100" y="727"/>
              </a:cxn>
              <a:cxn ang="0">
                <a:pos x="85" y="808"/>
              </a:cxn>
              <a:cxn ang="0">
                <a:pos x="73" y="913"/>
              </a:cxn>
              <a:cxn ang="0">
                <a:pos x="73" y="1004"/>
              </a:cxn>
              <a:cxn ang="0">
                <a:pos x="82" y="1087"/>
              </a:cxn>
              <a:cxn ang="0">
                <a:pos x="96" y="1172"/>
              </a:cxn>
              <a:cxn ang="0">
                <a:pos x="123" y="1265"/>
              </a:cxn>
              <a:cxn ang="0">
                <a:pos x="155" y="1352"/>
              </a:cxn>
              <a:cxn ang="0">
                <a:pos x="199" y="1434"/>
              </a:cxn>
              <a:cxn ang="0">
                <a:pos x="607" y="1637"/>
              </a:cxn>
              <a:cxn ang="0">
                <a:pos x="597" y="1204"/>
              </a:cxn>
              <a:cxn ang="0">
                <a:pos x="560" y="1136"/>
              </a:cxn>
              <a:cxn ang="0">
                <a:pos x="538" y="1070"/>
              </a:cxn>
              <a:cxn ang="0">
                <a:pos x="530" y="1007"/>
              </a:cxn>
              <a:cxn ang="0">
                <a:pos x="527" y="945"/>
              </a:cxn>
              <a:cxn ang="0">
                <a:pos x="533" y="872"/>
              </a:cxn>
              <a:cxn ang="0">
                <a:pos x="550" y="800"/>
              </a:cxn>
              <a:cxn ang="0">
                <a:pos x="576" y="733"/>
              </a:cxn>
              <a:cxn ang="0">
                <a:pos x="607" y="680"/>
              </a:cxn>
              <a:cxn ang="0">
                <a:pos x="635" y="642"/>
              </a:cxn>
              <a:cxn ang="0">
                <a:pos x="668" y="603"/>
              </a:cxn>
              <a:cxn ang="0">
                <a:pos x="700" y="571"/>
              </a:cxn>
              <a:cxn ang="0">
                <a:pos x="737" y="542"/>
              </a:cxn>
              <a:cxn ang="0">
                <a:pos x="781" y="513"/>
              </a:cxn>
              <a:cxn ang="0">
                <a:pos x="823" y="489"/>
              </a:cxn>
              <a:cxn ang="0">
                <a:pos x="885" y="468"/>
              </a:cxn>
            </a:cxnLst>
            <a:rect l="0" t="0" r="r" b="b"/>
            <a:pathLst>
              <a:path w="885" h="1637">
                <a:moveTo>
                  <a:pt x="885" y="0"/>
                </a:moveTo>
                <a:lnTo>
                  <a:pt x="866" y="3"/>
                </a:lnTo>
                <a:lnTo>
                  <a:pt x="847" y="6"/>
                </a:lnTo>
                <a:lnTo>
                  <a:pt x="821" y="12"/>
                </a:lnTo>
                <a:lnTo>
                  <a:pt x="802" y="16"/>
                </a:lnTo>
                <a:lnTo>
                  <a:pt x="782" y="22"/>
                </a:lnTo>
                <a:lnTo>
                  <a:pt x="763" y="28"/>
                </a:lnTo>
                <a:lnTo>
                  <a:pt x="743" y="33"/>
                </a:lnTo>
                <a:lnTo>
                  <a:pt x="724" y="39"/>
                </a:lnTo>
                <a:lnTo>
                  <a:pt x="704" y="47"/>
                </a:lnTo>
                <a:lnTo>
                  <a:pt x="680" y="56"/>
                </a:lnTo>
                <a:lnTo>
                  <a:pt x="660" y="65"/>
                </a:lnTo>
                <a:lnTo>
                  <a:pt x="639" y="74"/>
                </a:lnTo>
                <a:lnTo>
                  <a:pt x="617" y="84"/>
                </a:lnTo>
                <a:lnTo>
                  <a:pt x="595" y="95"/>
                </a:lnTo>
                <a:lnTo>
                  <a:pt x="575" y="105"/>
                </a:lnTo>
                <a:lnTo>
                  <a:pt x="556" y="117"/>
                </a:lnTo>
                <a:lnTo>
                  <a:pt x="539" y="127"/>
                </a:lnTo>
                <a:lnTo>
                  <a:pt x="522" y="139"/>
                </a:lnTo>
                <a:lnTo>
                  <a:pt x="503" y="150"/>
                </a:lnTo>
                <a:lnTo>
                  <a:pt x="482" y="164"/>
                </a:lnTo>
                <a:lnTo>
                  <a:pt x="463" y="179"/>
                </a:lnTo>
                <a:lnTo>
                  <a:pt x="445" y="193"/>
                </a:lnTo>
                <a:lnTo>
                  <a:pt x="428" y="205"/>
                </a:lnTo>
                <a:lnTo>
                  <a:pt x="400" y="228"/>
                </a:lnTo>
                <a:lnTo>
                  <a:pt x="372" y="255"/>
                </a:lnTo>
                <a:lnTo>
                  <a:pt x="350" y="275"/>
                </a:lnTo>
                <a:lnTo>
                  <a:pt x="324" y="304"/>
                </a:lnTo>
                <a:lnTo>
                  <a:pt x="306" y="325"/>
                </a:lnTo>
                <a:lnTo>
                  <a:pt x="286" y="349"/>
                </a:lnTo>
                <a:lnTo>
                  <a:pt x="264" y="376"/>
                </a:lnTo>
                <a:lnTo>
                  <a:pt x="246" y="401"/>
                </a:lnTo>
                <a:lnTo>
                  <a:pt x="228" y="430"/>
                </a:lnTo>
                <a:lnTo>
                  <a:pt x="210" y="458"/>
                </a:lnTo>
                <a:lnTo>
                  <a:pt x="192" y="488"/>
                </a:lnTo>
                <a:lnTo>
                  <a:pt x="177" y="514"/>
                </a:lnTo>
                <a:lnTo>
                  <a:pt x="163" y="546"/>
                </a:lnTo>
                <a:lnTo>
                  <a:pt x="149" y="577"/>
                </a:lnTo>
                <a:lnTo>
                  <a:pt x="137" y="609"/>
                </a:lnTo>
                <a:lnTo>
                  <a:pt x="125" y="644"/>
                </a:lnTo>
                <a:lnTo>
                  <a:pt x="110" y="687"/>
                </a:lnTo>
                <a:lnTo>
                  <a:pt x="100" y="727"/>
                </a:lnTo>
                <a:lnTo>
                  <a:pt x="90" y="768"/>
                </a:lnTo>
                <a:lnTo>
                  <a:pt x="85" y="808"/>
                </a:lnTo>
                <a:lnTo>
                  <a:pt x="78" y="855"/>
                </a:lnTo>
                <a:lnTo>
                  <a:pt x="73" y="913"/>
                </a:lnTo>
                <a:lnTo>
                  <a:pt x="72" y="959"/>
                </a:lnTo>
                <a:lnTo>
                  <a:pt x="73" y="1004"/>
                </a:lnTo>
                <a:lnTo>
                  <a:pt x="77" y="1047"/>
                </a:lnTo>
                <a:lnTo>
                  <a:pt x="82" y="1087"/>
                </a:lnTo>
                <a:lnTo>
                  <a:pt x="87" y="1129"/>
                </a:lnTo>
                <a:lnTo>
                  <a:pt x="96" y="1172"/>
                </a:lnTo>
                <a:lnTo>
                  <a:pt x="108" y="1218"/>
                </a:lnTo>
                <a:lnTo>
                  <a:pt x="123" y="1265"/>
                </a:lnTo>
                <a:lnTo>
                  <a:pt x="138" y="1309"/>
                </a:lnTo>
                <a:lnTo>
                  <a:pt x="155" y="1352"/>
                </a:lnTo>
                <a:lnTo>
                  <a:pt x="175" y="1394"/>
                </a:lnTo>
                <a:lnTo>
                  <a:pt x="199" y="1434"/>
                </a:lnTo>
                <a:lnTo>
                  <a:pt x="0" y="1547"/>
                </a:lnTo>
                <a:lnTo>
                  <a:pt x="607" y="1637"/>
                </a:lnTo>
                <a:lnTo>
                  <a:pt x="830" y="1079"/>
                </a:lnTo>
                <a:lnTo>
                  <a:pt x="597" y="1204"/>
                </a:lnTo>
                <a:lnTo>
                  <a:pt x="574" y="1168"/>
                </a:lnTo>
                <a:lnTo>
                  <a:pt x="560" y="1136"/>
                </a:lnTo>
                <a:lnTo>
                  <a:pt x="547" y="1103"/>
                </a:lnTo>
                <a:lnTo>
                  <a:pt x="538" y="1070"/>
                </a:lnTo>
                <a:lnTo>
                  <a:pt x="532" y="1038"/>
                </a:lnTo>
                <a:lnTo>
                  <a:pt x="530" y="1007"/>
                </a:lnTo>
                <a:lnTo>
                  <a:pt x="527" y="976"/>
                </a:lnTo>
                <a:lnTo>
                  <a:pt x="527" y="945"/>
                </a:lnTo>
                <a:lnTo>
                  <a:pt x="529" y="908"/>
                </a:lnTo>
                <a:lnTo>
                  <a:pt x="533" y="872"/>
                </a:lnTo>
                <a:lnTo>
                  <a:pt x="541" y="832"/>
                </a:lnTo>
                <a:lnTo>
                  <a:pt x="550" y="800"/>
                </a:lnTo>
                <a:lnTo>
                  <a:pt x="564" y="764"/>
                </a:lnTo>
                <a:lnTo>
                  <a:pt x="576" y="733"/>
                </a:lnTo>
                <a:lnTo>
                  <a:pt x="593" y="703"/>
                </a:lnTo>
                <a:lnTo>
                  <a:pt x="607" y="680"/>
                </a:lnTo>
                <a:lnTo>
                  <a:pt x="621" y="661"/>
                </a:lnTo>
                <a:lnTo>
                  <a:pt x="635" y="642"/>
                </a:lnTo>
                <a:lnTo>
                  <a:pt x="651" y="623"/>
                </a:lnTo>
                <a:lnTo>
                  <a:pt x="668" y="603"/>
                </a:lnTo>
                <a:lnTo>
                  <a:pt x="683" y="589"/>
                </a:lnTo>
                <a:lnTo>
                  <a:pt x="700" y="571"/>
                </a:lnTo>
                <a:lnTo>
                  <a:pt x="717" y="557"/>
                </a:lnTo>
                <a:lnTo>
                  <a:pt x="737" y="542"/>
                </a:lnTo>
                <a:lnTo>
                  <a:pt x="761" y="526"/>
                </a:lnTo>
                <a:lnTo>
                  <a:pt x="781" y="513"/>
                </a:lnTo>
                <a:lnTo>
                  <a:pt x="798" y="503"/>
                </a:lnTo>
                <a:lnTo>
                  <a:pt x="823" y="489"/>
                </a:lnTo>
                <a:lnTo>
                  <a:pt x="847" y="479"/>
                </a:lnTo>
                <a:lnTo>
                  <a:pt x="885" y="468"/>
                </a:lnTo>
                <a:lnTo>
                  <a:pt x="885" y="0"/>
                </a:lnTo>
                <a:close/>
              </a:path>
            </a:pathLst>
          </a:custGeo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tint val="43529"/>
                  <a:invGamma/>
                </a:srgbClr>
              </a:gs>
            </a:gsLst>
            <a:path path="rect">
              <a:fillToRect r="100000" b="100000"/>
            </a:path>
          </a:gradFill>
          <a:ln w="19050" cmpd="sng">
            <a:solidFill>
              <a:srgbClr val="663300"/>
            </a:solidFill>
            <a:round/>
            <a:headEnd/>
            <a:tailEnd/>
          </a:ln>
          <a:effectLst>
            <a:outerShdw dist="107763" dir="18900000" algn="ctr" rotWithShape="0">
              <a:srgbClr val="FFFF23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1686" name="AutoShape 6"/>
          <p:cNvSpPr>
            <a:spLocks noChangeArrowheads="1"/>
          </p:cNvSpPr>
          <p:nvPr/>
        </p:nvSpPr>
        <p:spPr bwMode="auto">
          <a:xfrm>
            <a:off x="3348038" y="5516563"/>
            <a:ext cx="2952750" cy="1152525"/>
          </a:xfrm>
          <a:prstGeom prst="wedgeRectCallout">
            <a:avLst>
              <a:gd name="adj1" fmla="val 4625"/>
              <a:gd name="adj2" fmla="val -88292"/>
            </a:avLst>
          </a:prstGeom>
          <a:gradFill rotWithShape="0">
            <a:gsLst>
              <a:gs pos="0">
                <a:srgbClr val="00FF00"/>
              </a:gs>
              <a:gs pos="100000">
                <a:srgbClr val="FFE0B3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ru-RU" sz="2200" b="1"/>
              <a:t>Оценка и </a:t>
            </a:r>
          </a:p>
          <a:p>
            <a:pPr algn="ctr" eaLnBrk="1" hangingPunct="1"/>
            <a:r>
              <a:rPr lang="ru-RU" sz="2200" b="1"/>
              <a:t>переосмысление </a:t>
            </a:r>
          </a:p>
          <a:p>
            <a:pPr algn="ctr" eaLnBrk="1" hangingPunct="1"/>
            <a:r>
              <a:rPr lang="ru-RU" sz="2200" b="1"/>
              <a:t>ситуации</a:t>
            </a:r>
          </a:p>
        </p:txBody>
      </p:sp>
      <p:sp>
        <p:nvSpPr>
          <p:cNvPr id="71687" name="Freeform 7"/>
          <p:cNvSpPr>
            <a:spLocks/>
          </p:cNvSpPr>
          <p:nvPr/>
        </p:nvSpPr>
        <p:spPr bwMode="auto">
          <a:xfrm rot="20422007" flipV="1">
            <a:off x="6011863" y="3573463"/>
            <a:ext cx="2303462" cy="2192337"/>
          </a:xfrm>
          <a:custGeom>
            <a:avLst/>
            <a:gdLst/>
            <a:ahLst/>
            <a:cxnLst>
              <a:cxn ang="0">
                <a:pos x="519" y="220"/>
              </a:cxn>
              <a:cxn ang="0">
                <a:pos x="567" y="230"/>
              </a:cxn>
              <a:cxn ang="0">
                <a:pos x="604" y="239"/>
              </a:cxn>
              <a:cxn ang="0">
                <a:pos x="643" y="251"/>
              </a:cxn>
              <a:cxn ang="0">
                <a:pos x="682" y="264"/>
              </a:cxn>
              <a:cxn ang="0">
                <a:pos x="727" y="282"/>
              </a:cxn>
              <a:cxn ang="0">
                <a:pos x="770" y="301"/>
              </a:cxn>
              <a:cxn ang="0">
                <a:pos x="812" y="322"/>
              </a:cxn>
              <a:cxn ang="0">
                <a:pos x="848" y="344"/>
              </a:cxn>
              <a:cxn ang="0">
                <a:pos x="884" y="367"/>
              </a:cxn>
              <a:cxn ang="0">
                <a:pos x="924" y="396"/>
              </a:cxn>
              <a:cxn ang="0">
                <a:pos x="959" y="422"/>
              </a:cxn>
              <a:cxn ang="0">
                <a:pos x="1014" y="471"/>
              </a:cxn>
              <a:cxn ang="0">
                <a:pos x="1062" y="520"/>
              </a:cxn>
              <a:cxn ang="0">
                <a:pos x="1100" y="565"/>
              </a:cxn>
              <a:cxn ang="0">
                <a:pos x="1140" y="618"/>
              </a:cxn>
              <a:cxn ang="0">
                <a:pos x="1177" y="675"/>
              </a:cxn>
              <a:cxn ang="0">
                <a:pos x="1209" y="731"/>
              </a:cxn>
              <a:cxn ang="0">
                <a:pos x="1238" y="794"/>
              </a:cxn>
              <a:cxn ang="0">
                <a:pos x="1262" y="861"/>
              </a:cxn>
              <a:cxn ang="0">
                <a:pos x="1287" y="944"/>
              </a:cxn>
              <a:cxn ang="0">
                <a:pos x="1302" y="1025"/>
              </a:cxn>
              <a:cxn ang="0">
                <a:pos x="1314" y="1131"/>
              </a:cxn>
              <a:cxn ang="0">
                <a:pos x="1314" y="1221"/>
              </a:cxn>
              <a:cxn ang="0">
                <a:pos x="1305" y="1303"/>
              </a:cxn>
              <a:cxn ang="0">
                <a:pos x="1291" y="1388"/>
              </a:cxn>
              <a:cxn ang="0">
                <a:pos x="1264" y="1482"/>
              </a:cxn>
              <a:cxn ang="0">
                <a:pos x="1232" y="1569"/>
              </a:cxn>
              <a:cxn ang="0">
                <a:pos x="1182" y="1653"/>
              </a:cxn>
              <a:cxn ang="0">
                <a:pos x="816" y="1387"/>
              </a:cxn>
              <a:cxn ang="0">
                <a:pos x="840" y="1320"/>
              </a:cxn>
              <a:cxn ang="0">
                <a:pos x="855" y="1255"/>
              </a:cxn>
              <a:cxn ang="0">
                <a:pos x="860" y="1194"/>
              </a:cxn>
              <a:cxn ang="0">
                <a:pos x="858" y="1125"/>
              </a:cxn>
              <a:cxn ang="0">
                <a:pos x="846" y="1049"/>
              </a:cxn>
              <a:cxn ang="0">
                <a:pos x="823" y="981"/>
              </a:cxn>
              <a:cxn ang="0">
                <a:pos x="794" y="920"/>
              </a:cxn>
              <a:cxn ang="0">
                <a:pos x="766" y="878"/>
              </a:cxn>
              <a:cxn ang="0">
                <a:pos x="736" y="840"/>
              </a:cxn>
              <a:cxn ang="0">
                <a:pos x="703" y="806"/>
              </a:cxn>
              <a:cxn ang="0">
                <a:pos x="669" y="774"/>
              </a:cxn>
              <a:cxn ang="0">
                <a:pos x="625" y="744"/>
              </a:cxn>
              <a:cxn ang="0">
                <a:pos x="588" y="721"/>
              </a:cxn>
              <a:cxn ang="0">
                <a:pos x="541" y="698"/>
              </a:cxn>
              <a:cxn ang="0">
                <a:pos x="502" y="684"/>
              </a:cxn>
              <a:cxn ang="0">
                <a:pos x="444" y="672"/>
              </a:cxn>
              <a:cxn ang="0">
                <a:pos x="386" y="667"/>
              </a:cxn>
              <a:cxn ang="0">
                <a:pos x="370" y="907"/>
              </a:cxn>
              <a:cxn ang="0">
                <a:pos x="369" y="0"/>
              </a:cxn>
              <a:cxn ang="0">
                <a:pos x="389" y="208"/>
              </a:cxn>
              <a:cxn ang="0">
                <a:pos x="448" y="211"/>
              </a:cxn>
              <a:cxn ang="0">
                <a:pos x="501" y="217"/>
              </a:cxn>
            </a:cxnLst>
            <a:rect l="0" t="0" r="r" b="b"/>
            <a:pathLst>
              <a:path w="1315" h="1653">
                <a:moveTo>
                  <a:pt x="501" y="217"/>
                </a:moveTo>
                <a:lnTo>
                  <a:pt x="519" y="220"/>
                </a:lnTo>
                <a:lnTo>
                  <a:pt x="543" y="224"/>
                </a:lnTo>
                <a:lnTo>
                  <a:pt x="567" y="230"/>
                </a:lnTo>
                <a:lnTo>
                  <a:pt x="584" y="234"/>
                </a:lnTo>
                <a:lnTo>
                  <a:pt x="604" y="239"/>
                </a:lnTo>
                <a:lnTo>
                  <a:pt x="623" y="245"/>
                </a:lnTo>
                <a:lnTo>
                  <a:pt x="643" y="251"/>
                </a:lnTo>
                <a:lnTo>
                  <a:pt x="661" y="256"/>
                </a:lnTo>
                <a:lnTo>
                  <a:pt x="682" y="264"/>
                </a:lnTo>
                <a:lnTo>
                  <a:pt x="706" y="274"/>
                </a:lnTo>
                <a:lnTo>
                  <a:pt x="727" y="282"/>
                </a:lnTo>
                <a:lnTo>
                  <a:pt x="747" y="291"/>
                </a:lnTo>
                <a:lnTo>
                  <a:pt x="770" y="301"/>
                </a:lnTo>
                <a:lnTo>
                  <a:pt x="792" y="312"/>
                </a:lnTo>
                <a:lnTo>
                  <a:pt x="812" y="322"/>
                </a:lnTo>
                <a:lnTo>
                  <a:pt x="831" y="334"/>
                </a:lnTo>
                <a:lnTo>
                  <a:pt x="848" y="344"/>
                </a:lnTo>
                <a:lnTo>
                  <a:pt x="865" y="356"/>
                </a:lnTo>
                <a:lnTo>
                  <a:pt x="884" y="367"/>
                </a:lnTo>
                <a:lnTo>
                  <a:pt x="905" y="382"/>
                </a:lnTo>
                <a:lnTo>
                  <a:pt x="924" y="396"/>
                </a:lnTo>
                <a:lnTo>
                  <a:pt x="942" y="410"/>
                </a:lnTo>
                <a:lnTo>
                  <a:pt x="959" y="422"/>
                </a:lnTo>
                <a:lnTo>
                  <a:pt x="986" y="445"/>
                </a:lnTo>
                <a:lnTo>
                  <a:pt x="1014" y="471"/>
                </a:lnTo>
                <a:lnTo>
                  <a:pt x="1036" y="491"/>
                </a:lnTo>
                <a:lnTo>
                  <a:pt x="1062" y="520"/>
                </a:lnTo>
                <a:lnTo>
                  <a:pt x="1080" y="541"/>
                </a:lnTo>
                <a:lnTo>
                  <a:pt x="1100" y="565"/>
                </a:lnTo>
                <a:lnTo>
                  <a:pt x="1122" y="592"/>
                </a:lnTo>
                <a:lnTo>
                  <a:pt x="1140" y="618"/>
                </a:lnTo>
                <a:lnTo>
                  <a:pt x="1158" y="647"/>
                </a:lnTo>
                <a:lnTo>
                  <a:pt x="1177" y="675"/>
                </a:lnTo>
                <a:lnTo>
                  <a:pt x="1193" y="705"/>
                </a:lnTo>
                <a:lnTo>
                  <a:pt x="1209" y="731"/>
                </a:lnTo>
                <a:lnTo>
                  <a:pt x="1224" y="763"/>
                </a:lnTo>
                <a:lnTo>
                  <a:pt x="1238" y="794"/>
                </a:lnTo>
                <a:lnTo>
                  <a:pt x="1250" y="826"/>
                </a:lnTo>
                <a:lnTo>
                  <a:pt x="1262" y="861"/>
                </a:lnTo>
                <a:lnTo>
                  <a:pt x="1277" y="904"/>
                </a:lnTo>
                <a:lnTo>
                  <a:pt x="1287" y="944"/>
                </a:lnTo>
                <a:lnTo>
                  <a:pt x="1297" y="985"/>
                </a:lnTo>
                <a:lnTo>
                  <a:pt x="1302" y="1025"/>
                </a:lnTo>
                <a:lnTo>
                  <a:pt x="1309" y="1072"/>
                </a:lnTo>
                <a:lnTo>
                  <a:pt x="1314" y="1131"/>
                </a:lnTo>
                <a:lnTo>
                  <a:pt x="1315" y="1176"/>
                </a:lnTo>
                <a:lnTo>
                  <a:pt x="1314" y="1221"/>
                </a:lnTo>
                <a:lnTo>
                  <a:pt x="1310" y="1263"/>
                </a:lnTo>
                <a:lnTo>
                  <a:pt x="1305" y="1303"/>
                </a:lnTo>
                <a:lnTo>
                  <a:pt x="1300" y="1345"/>
                </a:lnTo>
                <a:lnTo>
                  <a:pt x="1291" y="1388"/>
                </a:lnTo>
                <a:lnTo>
                  <a:pt x="1279" y="1434"/>
                </a:lnTo>
                <a:lnTo>
                  <a:pt x="1264" y="1482"/>
                </a:lnTo>
                <a:lnTo>
                  <a:pt x="1249" y="1526"/>
                </a:lnTo>
                <a:lnTo>
                  <a:pt x="1232" y="1569"/>
                </a:lnTo>
                <a:lnTo>
                  <a:pt x="1207" y="1611"/>
                </a:lnTo>
                <a:lnTo>
                  <a:pt x="1182" y="1653"/>
                </a:lnTo>
                <a:lnTo>
                  <a:pt x="795" y="1429"/>
                </a:lnTo>
                <a:lnTo>
                  <a:pt x="816" y="1387"/>
                </a:lnTo>
                <a:lnTo>
                  <a:pt x="830" y="1355"/>
                </a:lnTo>
                <a:lnTo>
                  <a:pt x="840" y="1320"/>
                </a:lnTo>
                <a:lnTo>
                  <a:pt x="849" y="1286"/>
                </a:lnTo>
                <a:lnTo>
                  <a:pt x="855" y="1255"/>
                </a:lnTo>
                <a:lnTo>
                  <a:pt x="857" y="1224"/>
                </a:lnTo>
                <a:lnTo>
                  <a:pt x="860" y="1194"/>
                </a:lnTo>
                <a:lnTo>
                  <a:pt x="860" y="1162"/>
                </a:lnTo>
                <a:lnTo>
                  <a:pt x="858" y="1125"/>
                </a:lnTo>
                <a:lnTo>
                  <a:pt x="853" y="1089"/>
                </a:lnTo>
                <a:lnTo>
                  <a:pt x="846" y="1049"/>
                </a:lnTo>
                <a:lnTo>
                  <a:pt x="837" y="1017"/>
                </a:lnTo>
                <a:lnTo>
                  <a:pt x="823" y="981"/>
                </a:lnTo>
                <a:lnTo>
                  <a:pt x="810" y="950"/>
                </a:lnTo>
                <a:lnTo>
                  <a:pt x="794" y="920"/>
                </a:lnTo>
                <a:lnTo>
                  <a:pt x="780" y="897"/>
                </a:lnTo>
                <a:lnTo>
                  <a:pt x="766" y="878"/>
                </a:lnTo>
                <a:lnTo>
                  <a:pt x="752" y="859"/>
                </a:lnTo>
                <a:lnTo>
                  <a:pt x="736" y="840"/>
                </a:lnTo>
                <a:lnTo>
                  <a:pt x="718" y="820"/>
                </a:lnTo>
                <a:lnTo>
                  <a:pt x="703" y="806"/>
                </a:lnTo>
                <a:lnTo>
                  <a:pt x="686" y="789"/>
                </a:lnTo>
                <a:lnTo>
                  <a:pt x="669" y="774"/>
                </a:lnTo>
                <a:lnTo>
                  <a:pt x="649" y="759"/>
                </a:lnTo>
                <a:lnTo>
                  <a:pt x="625" y="744"/>
                </a:lnTo>
                <a:lnTo>
                  <a:pt x="605" y="730"/>
                </a:lnTo>
                <a:lnTo>
                  <a:pt x="588" y="721"/>
                </a:lnTo>
                <a:lnTo>
                  <a:pt x="563" y="706"/>
                </a:lnTo>
                <a:lnTo>
                  <a:pt x="541" y="698"/>
                </a:lnTo>
                <a:lnTo>
                  <a:pt x="522" y="691"/>
                </a:lnTo>
                <a:lnTo>
                  <a:pt x="502" y="684"/>
                </a:lnTo>
                <a:lnTo>
                  <a:pt x="472" y="677"/>
                </a:lnTo>
                <a:lnTo>
                  <a:pt x="444" y="672"/>
                </a:lnTo>
                <a:lnTo>
                  <a:pt x="415" y="669"/>
                </a:lnTo>
                <a:lnTo>
                  <a:pt x="386" y="667"/>
                </a:lnTo>
                <a:lnTo>
                  <a:pt x="370" y="666"/>
                </a:lnTo>
                <a:lnTo>
                  <a:pt x="370" y="907"/>
                </a:lnTo>
                <a:lnTo>
                  <a:pt x="0" y="460"/>
                </a:lnTo>
                <a:lnTo>
                  <a:pt x="369" y="0"/>
                </a:lnTo>
                <a:lnTo>
                  <a:pt x="369" y="207"/>
                </a:lnTo>
                <a:lnTo>
                  <a:pt x="389" y="208"/>
                </a:lnTo>
                <a:lnTo>
                  <a:pt x="418" y="209"/>
                </a:lnTo>
                <a:lnTo>
                  <a:pt x="448" y="211"/>
                </a:lnTo>
                <a:lnTo>
                  <a:pt x="477" y="214"/>
                </a:lnTo>
                <a:lnTo>
                  <a:pt x="501" y="217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tint val="30588"/>
                  <a:invGamma/>
                </a:srgbClr>
              </a:gs>
            </a:gsLst>
            <a:path path="rect">
              <a:fillToRect t="100000" r="100000"/>
            </a:path>
          </a:gradFill>
          <a:ln w="19050" cmpd="sng">
            <a:solidFill>
              <a:srgbClr val="663300"/>
            </a:solidFill>
            <a:round/>
            <a:headEnd/>
            <a:tailEnd/>
          </a:ln>
          <a:effectLst>
            <a:outerShdw dist="107763" dir="18900000" algn="ctr" rotWithShape="0">
              <a:srgbClr val="FFFF23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1688" name="AutoShape 8"/>
          <p:cNvSpPr>
            <a:spLocks noChangeArrowheads="1"/>
          </p:cNvSpPr>
          <p:nvPr/>
        </p:nvSpPr>
        <p:spPr bwMode="auto">
          <a:xfrm>
            <a:off x="0" y="0"/>
            <a:ext cx="8964613" cy="1443038"/>
          </a:xfrm>
          <a:prstGeom prst="cube">
            <a:avLst>
              <a:gd name="adj" fmla="val 10458"/>
            </a:avLst>
          </a:prstGeom>
          <a:gradFill rotWithShape="0">
            <a:gsLst>
              <a:gs pos="0">
                <a:srgbClr val="00FF00"/>
              </a:gs>
              <a:gs pos="100000">
                <a:srgbClr val="FFE0B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FFFF23"/>
            </a:outerShdw>
          </a:effectLst>
        </p:spPr>
        <p:txBody>
          <a:bodyPr wrap="none" anchor="ctr"/>
          <a:lstStyle/>
          <a:p>
            <a:pPr eaLnBrk="1" hangingPunct="1"/>
            <a:r>
              <a:rPr lang="ru-RU" sz="2200" b="1"/>
              <a:t>Саморегуляция</a:t>
            </a:r>
            <a:r>
              <a:rPr lang="ru-RU" sz="2200"/>
              <a:t> – это сознательное воздействие человека на присущие </a:t>
            </a:r>
          </a:p>
          <a:p>
            <a:pPr eaLnBrk="1" hangingPunct="1"/>
            <a:r>
              <a:rPr lang="ru-RU" sz="2200"/>
              <a:t>ему психические явления, выполняемую им деятельность, собственное </a:t>
            </a:r>
          </a:p>
          <a:p>
            <a:pPr eaLnBrk="1" hangingPunct="1"/>
            <a:r>
              <a:rPr lang="ru-RU" sz="2200"/>
              <a:t>поведение с целью поддержания или изменения характера их протекания</a:t>
            </a:r>
          </a:p>
          <a:p>
            <a:pPr eaLnBrk="1" hangingPunct="1"/>
            <a:r>
              <a:rPr lang="ru-RU" sz="1800" b="1"/>
              <a:t>(по Н.Н. Никифорову, 2000)</a:t>
            </a:r>
          </a:p>
        </p:txBody>
      </p:sp>
      <p:sp>
        <p:nvSpPr>
          <p:cNvPr id="71689" name="AutoShape 9"/>
          <p:cNvSpPr>
            <a:spLocks noChangeArrowheads="1"/>
          </p:cNvSpPr>
          <p:nvPr/>
        </p:nvSpPr>
        <p:spPr bwMode="auto">
          <a:xfrm>
            <a:off x="2916238" y="1557338"/>
            <a:ext cx="3505200" cy="3657600"/>
          </a:xfrm>
          <a:prstGeom prst="star24">
            <a:avLst>
              <a:gd name="adj" fmla="val 37500"/>
            </a:avLst>
          </a:prstGeom>
          <a:gradFill rotWithShape="0">
            <a:gsLst>
              <a:gs pos="0">
                <a:srgbClr val="95FF95"/>
              </a:gs>
              <a:gs pos="100000">
                <a:srgbClr val="FFE0B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ru-RU" sz="3600" b="1"/>
              <a:t>Само-</a:t>
            </a:r>
          </a:p>
          <a:p>
            <a:pPr algn="ctr" eaLnBrk="1" hangingPunct="1"/>
            <a:r>
              <a:rPr lang="ru-RU" sz="3600" b="1"/>
              <a:t>регуляция</a:t>
            </a:r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auto">
          <a:xfrm>
            <a:off x="6732588" y="2233613"/>
            <a:ext cx="2232025" cy="1441450"/>
          </a:xfrm>
          <a:prstGeom prst="wedgeRectCallout">
            <a:avLst>
              <a:gd name="adj1" fmla="val -69843"/>
              <a:gd name="adj2" fmla="val -16301"/>
            </a:avLst>
          </a:prstGeom>
          <a:gradFill rotWithShape="0">
            <a:gsLst>
              <a:gs pos="0">
                <a:srgbClr val="00FF00"/>
              </a:gs>
              <a:gs pos="100000">
                <a:srgbClr val="FFE0B3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anchor="ctr">
            <a:spAutoFit/>
            <a:flatTx/>
          </a:bodyPr>
          <a:lstStyle/>
          <a:p>
            <a:pPr algn="ctr" eaLnBrk="1" hangingPunct="1"/>
            <a:r>
              <a:rPr lang="ru-RU" sz="2200" b="1"/>
              <a:t>Саморегуляция состояния повышенного напряжения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  <p:bldP spid="71683" grpId="0" animBg="1"/>
      <p:bldP spid="71686" grpId="0" animBg="1"/>
      <p:bldP spid="71687" grpId="0" animBg="1"/>
      <p:bldP spid="71688" grpId="0" animBg="1"/>
      <p:bldP spid="7169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639</Words>
  <Application>Microsoft PowerPoint</Application>
  <PresentationFormat>Экран (4:3)</PresentationFormat>
  <Paragraphs>141</Paragraphs>
  <Slides>18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Times New Roman</vt:lpstr>
      <vt:lpstr>Wingdings</vt:lpstr>
      <vt:lpstr>Arial</vt:lpstr>
      <vt:lpstr>Arial Narrow</vt:lpstr>
      <vt:lpstr>Monotype Sorts</vt:lpstr>
      <vt:lpstr>Оформление по умолчанию</vt:lpstr>
      <vt:lpstr>Microsoft Clip Gallery</vt:lpstr>
      <vt:lpstr>Диаграмма Microsoft Graph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@@@@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@@@</dc:creator>
  <cp:lastModifiedBy>scim</cp:lastModifiedBy>
  <cp:revision>100</cp:revision>
  <dcterms:created xsi:type="dcterms:W3CDTF">2002-03-11T12:22:24Z</dcterms:created>
  <dcterms:modified xsi:type="dcterms:W3CDTF">2011-02-14T06:17:01Z</dcterms:modified>
</cp:coreProperties>
</file>