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B004EFD-C1B2-4A54-BB69-324473AA8976}" type="datetimeFigureOut">
              <a:rPr lang="ru-RU" smtClean="0"/>
              <a:pPr/>
              <a:t>30.03.2022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44C7DFF-D42D-4307-872C-C750306622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Опера « Иван Сусанин»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2852936"/>
            <a:ext cx="3816424" cy="720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5.infourok.ru/uploads/ex/0c8d/000e9f04-cf74367b/img5.jpg"/>
          <p:cNvPicPr/>
          <p:nvPr/>
        </p:nvPicPr>
        <p:blipFill>
          <a:blip r:embed="rId2" cstate="print"/>
          <a:srcRect l="16315" t="30435"/>
          <a:stretch>
            <a:fillRect/>
          </a:stretch>
        </p:blipFill>
        <p:spPr bwMode="auto">
          <a:xfrm>
            <a:off x="1547664" y="2132856"/>
            <a:ext cx="6984776" cy="40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www.milletour.ru/media/image/Italy/map_of_Italy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349879"/>
            <a:ext cx="6714629" cy="615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c8d/000e9f04-cf74367b/img5.jpg"/>
          <p:cNvPicPr/>
          <p:nvPr/>
        </p:nvPicPr>
        <p:blipFill>
          <a:blip r:embed="rId2" cstate="print"/>
          <a:srcRect l="16315" t="31714" r="46065" b="8696"/>
          <a:stretch>
            <a:fillRect/>
          </a:stretch>
        </p:blipFill>
        <p:spPr bwMode="auto">
          <a:xfrm>
            <a:off x="1835696" y="260648"/>
            <a:ext cx="60486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        «Руслан и Людмила»                                                         «Иван Сусанин»</a:t>
            </a:r>
            <a:endParaRPr lang="ru-RU" sz="1800" dirty="0"/>
          </a:p>
        </p:txBody>
      </p:sp>
      <p:pic>
        <p:nvPicPr>
          <p:cNvPr id="5" name="Содержимое 4" descr="https://sun9-63.userapi.com/impf/c836529/v836529880/6279b/vGbqkPFnsoU.jpg?size=604x504&amp;quality=96&amp;sign=836f89a6bb9a29bd17d88d35a0a554bf&amp;type=album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1628800"/>
            <a:ext cx="365760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i10.fotocdn.net/s113/5374c11c5b77df6f/gallery_xl/255850459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38736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            </a:t>
            </a:r>
            <a:r>
              <a:rPr lang="ru-RU" sz="3600" dirty="0" smtClean="0"/>
              <a:t>Руслан                            </a:t>
            </a:r>
            <a:r>
              <a:rPr lang="ru-RU" sz="3600" dirty="0" err="1" smtClean="0"/>
              <a:t>Фарлаф</a:t>
            </a:r>
            <a:endParaRPr lang="ru-RU" sz="3600" dirty="0"/>
          </a:p>
        </p:txBody>
      </p:sp>
      <p:pic>
        <p:nvPicPr>
          <p:cNvPr id="5" name="Содержимое 4" descr="https://img.labirint.ru/rcimg/1097cd21b197c96a97ff184ad3e07d3b/1920x1080/comments_pic/1913/origin_4_d2dea3497bb417099f51b13a54f44b7e.jpg?1553796930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6355" r="16943"/>
          <a:stretch>
            <a:fillRect/>
          </a:stretch>
        </p:blipFill>
        <p:spPr bwMode="auto">
          <a:xfrm>
            <a:off x="1331640" y="1628800"/>
            <a:ext cx="37610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s://skazpushkina.org/poetry/images/rl/6_p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196" y="1524000"/>
            <a:ext cx="326890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5.infourok.ru/uploads/ex/0014/00166e43-6657338c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764704"/>
            <a:ext cx="684076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avatars.mds.yandex.net/get-zen_doc/1337093/pub_5b12f4c3380d8f4b53e826ba_5b12f5589d5cb3dbf733d3e8/scale_1200"/>
          <p:cNvPicPr/>
          <p:nvPr/>
        </p:nvPicPr>
        <p:blipFill>
          <a:blip r:embed="rId2" cstate="print"/>
          <a:srcRect t="20450" r="-15"/>
          <a:stretch>
            <a:fillRect/>
          </a:stretch>
        </p:blipFill>
        <p:spPr bwMode="auto">
          <a:xfrm>
            <a:off x="2195736" y="476672"/>
            <a:ext cx="547260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1.culture.ru/c/4545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836713"/>
            <a:ext cx="69127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daa/00181601-2ce7b242/img12.jpg"/>
          <p:cNvPicPr/>
          <p:nvPr/>
        </p:nvPicPr>
        <p:blipFill>
          <a:blip r:embed="rId2" cstate="print"/>
          <a:srcRect l="4490" t="4700" r="20791"/>
          <a:stretch>
            <a:fillRect/>
          </a:stretch>
        </p:blipFill>
        <p:spPr bwMode="auto">
          <a:xfrm>
            <a:off x="1763688" y="620688"/>
            <a:ext cx="59766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178</TotalTime>
  <Words>18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Опера « Иван Сусанин»</vt:lpstr>
      <vt:lpstr>Слайд 2</vt:lpstr>
      <vt:lpstr>Слайд 3</vt:lpstr>
      <vt:lpstr>        «Руслан и Людмила»                                                         «Иван Сусанин»</vt:lpstr>
      <vt:lpstr>             Руслан                            Фарлаф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 « Иван Сусанин»</dc:title>
  <dc:creator>teacher76</dc:creator>
  <cp:lastModifiedBy>teacher76</cp:lastModifiedBy>
  <cp:revision>17</cp:revision>
  <dcterms:created xsi:type="dcterms:W3CDTF">2022-03-30T07:58:24Z</dcterms:created>
  <dcterms:modified xsi:type="dcterms:W3CDTF">2022-03-30T11:01:48Z</dcterms:modified>
</cp:coreProperties>
</file>