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я\Documents\Работа\Обзоры\!МОЖНО НАПИСАТЬ\д9_День города\IMG-20200526-WA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028384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225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я\Documents\Работа\Обзоры\!МОЖНО НАПИСАТЬ\д9_День города\IMG-20200526-WA00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7"/>
          <a:stretch/>
        </p:blipFill>
        <p:spPr bwMode="auto">
          <a:xfrm>
            <a:off x="1907704" y="381286"/>
            <a:ext cx="5191125" cy="629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009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я\Documents\Работа\Обзоры\!МОЖНО НАПИСАТЬ\д9_День города\IMG-20200526-WA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896544" cy="65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рия\Documents\Работа\Обзоры\!МОЖНО НАПИСАТЬ\д9_День города\IMG-20200526-WA0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980" y="621878"/>
            <a:ext cx="4054689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206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я\Documents\Работа\Обзоры\!МОЖНО НАПИСАТЬ\д9_День города\IMG-20200526-WA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572" y="332656"/>
            <a:ext cx="6299795" cy="629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828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рия\Documents\Работа\Обзоры\!МОЖНО НАПИСАТЬ\д9_День города\IMG-20200526-WA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38276"/>
            <a:ext cx="3335588" cy="592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ария\Documents\Работа\Обзоры\!МОЖНО НАПИСАТЬ\д9_День города\IMG-20200526-WA0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96889"/>
            <a:ext cx="3415118" cy="607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359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рия\Documents\Работа\Обзоры\!МОЖНО НАПИСАТЬ\д9_День города\IMG-20200526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6143328" cy="614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166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рия\Documents\Работа\Обзоры\!МОЖНО НАПИСАТЬ\д9_День города\IMG-20200526-WA0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260648"/>
            <a:ext cx="737235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96842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masha3k@mail.ru</cp:lastModifiedBy>
  <cp:revision>2</cp:revision>
  <dcterms:created xsi:type="dcterms:W3CDTF">2020-05-27T06:31:19Z</dcterms:created>
  <dcterms:modified xsi:type="dcterms:W3CDTF">2020-05-27T06:44:56Z</dcterms:modified>
</cp:coreProperties>
</file>