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1" r:id="rId3"/>
    <p:sldId id="262" r:id="rId4"/>
    <p:sldId id="302" r:id="rId5"/>
    <p:sldId id="329" r:id="rId6"/>
    <p:sldId id="273" r:id="rId7"/>
    <p:sldId id="295" r:id="rId8"/>
    <p:sldId id="277" r:id="rId9"/>
    <p:sldId id="306" r:id="rId10"/>
    <p:sldId id="312" r:id="rId11"/>
    <p:sldId id="313" r:id="rId12"/>
    <p:sldId id="314" r:id="rId13"/>
    <p:sldId id="315" r:id="rId14"/>
    <p:sldId id="316" r:id="rId15"/>
    <p:sldId id="278" r:id="rId16"/>
    <p:sldId id="318" r:id="rId17"/>
    <p:sldId id="319" r:id="rId18"/>
    <p:sldId id="322" r:id="rId19"/>
    <p:sldId id="323" r:id="rId20"/>
    <p:sldId id="324" r:id="rId21"/>
    <p:sldId id="325" r:id="rId22"/>
    <p:sldId id="326" r:id="rId23"/>
    <p:sldId id="327" r:id="rId24"/>
    <p:sldId id="274" r:id="rId25"/>
    <p:sldId id="297" r:id="rId26"/>
    <p:sldId id="275" r:id="rId27"/>
    <p:sldId id="309" r:id="rId28"/>
    <p:sldId id="331" r:id="rId29"/>
    <p:sldId id="333" r:id="rId30"/>
    <p:sldId id="334" r:id="rId31"/>
    <p:sldId id="356" r:id="rId32"/>
    <p:sldId id="337" r:id="rId33"/>
    <p:sldId id="338" r:id="rId34"/>
    <p:sldId id="342" r:id="rId35"/>
    <p:sldId id="343" r:id="rId36"/>
    <p:sldId id="344" r:id="rId37"/>
    <p:sldId id="346" r:id="rId38"/>
    <p:sldId id="354" r:id="rId39"/>
    <p:sldId id="307" r:id="rId40"/>
    <p:sldId id="352" r:id="rId41"/>
    <p:sldId id="353" r:id="rId42"/>
    <p:sldId id="355" r:id="rId43"/>
    <p:sldId id="347" r:id="rId44"/>
    <p:sldId id="349" r:id="rId45"/>
    <p:sldId id="348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029" autoAdjust="0"/>
    <p:restoredTop sz="94660"/>
  </p:normalViewPr>
  <p:slideViewPr>
    <p:cSldViewPr>
      <p:cViewPr varScale="1">
        <p:scale>
          <a:sx n="75" d="100"/>
          <a:sy n="75" d="100"/>
        </p:scale>
        <p:origin x="3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5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02B0978-41E5-40D9-B3B8-BA2D91ACA23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EB772A2-A227-4996-B56B-389FDFDB5C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фото и картинки\лыжи2013\DSCN2109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5503469" cy="388843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4653136"/>
            <a:ext cx="2969706" cy="1800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2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опыта работы инструктора по физической культуре ГБДОУ№140 Выборгского района </a:t>
            </a:r>
          </a:p>
          <a:p>
            <a:pPr algn="l"/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Лёгостевой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Светланы Юрьевны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298298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Ознакомление детей старшего дошкольного возраста с техникой ходьбы на лыжах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а\Desktop\презентация\лыжи 17\DSCN2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вета\Desktop\презентация\лыжи 17\DSCN2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20263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презентация\лыжи 17\DSCN2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920" y="260648"/>
            <a:ext cx="8560568" cy="63450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презентация\лыжи 17\DSCN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презентация\лыжи 17\DSCN2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204864"/>
            <a:ext cx="8496944" cy="4104456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720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00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Наглядный</a:t>
            </a:r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показ физических упражнений, слуховые, зрительные ориентиры (флажки, палки, бубен).</a:t>
            </a:r>
          </a:p>
          <a:p>
            <a:pPr algn="l"/>
            <a:r>
              <a:rPr lang="ru-RU" sz="700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Словесный</a:t>
            </a:r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описание движений, объяснение, рассказ, беседа, указание, команда.</a:t>
            </a:r>
          </a:p>
          <a:p>
            <a:pPr algn="l"/>
            <a:r>
              <a:rPr lang="ru-RU" sz="700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Практический</a:t>
            </a:r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повторение движений, применение элементов соревнования.</a:t>
            </a:r>
          </a:p>
          <a:p>
            <a:pPr algn="l"/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 показал, что показ движения следует проводить непосредственно перед его выполнением, так как ребенок не может надолго удержать в памяти систему движений</a:t>
            </a:r>
          </a:p>
          <a:p>
            <a:pPr algn="l"/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повышения интереса к процессу обучения хорошо использовать небольшой эмоциональный рассказ: «вышла лисичка на полянку и весело зашагала по дорожке (дети идут ступающим шагом за инструктором).</a:t>
            </a:r>
          </a:p>
          <a:p>
            <a:pPr algn="l"/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Вдруг лисичка увидела охотника и стала убегать от него (инструктор с детьми идет широким скользящим шагом).</a:t>
            </a:r>
          </a:p>
          <a:p>
            <a:pPr algn="l"/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Быстро бежала лисичка. Охотник не поймал. Прибежала лисичка к своему домику (скользят на лыжах под воротца, сделанные из лыжных палок). Крепко закрыла лисичка дверь (дети сгибают ноги в коленях и быстро выпрямляются)».</a:t>
            </a:r>
          </a:p>
          <a:p>
            <a:pPr algn="l"/>
            <a:r>
              <a:rPr lang="ru-RU" sz="7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Большая роль отводится инструктору, он должен красиво и правильно показать движение.</a:t>
            </a:r>
          </a:p>
          <a:p>
            <a:r>
              <a:rPr lang="ru-RU" sz="7000" b="0" cap="none" spc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7000" b="0" cap="none" spc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7000" cap="none" spc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332656"/>
            <a:ext cx="7772400" cy="1724744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Методы и приемы формирования двигательных навыков ходьбы на лыжах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а\Desktop\презентация\лыжи 17\DSCN2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а\Desktop\презентация\лыжи 17\DSCN2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вета\Desktop\презентация\лыжи 17\WP_20150128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32656"/>
            <a:ext cx="8677992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презентация\лыжи 17\DSCN2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374913" cy="58309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Оздоровительное и воспитательное значение лыжных занятий.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Условия знакомства ходьбе на лыжах</a:t>
            </a:r>
            <a:r>
              <a:rPr lang="ru-RU" b="1" dirty="0" smtClean="0"/>
              <a:t>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Лыжное оборудование.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/>
              <a:t>Методы и приемы формирования двигательных навыков ходьбы на лыжах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/>
              <a:t>Подготовка организма ребенка к ходьбе на лыжах</a:t>
            </a:r>
            <a:endParaRPr lang="ru-RU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презентация\лыжи 17\DSCN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86029" cy="60321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а\Desktop\презентация\лыжи 17\WP_20150127_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76545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а\Desktop\презентация\лыжи 17\DSCN2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9886"/>
            <a:ext cx="8568951" cy="620138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а\Desktop\презентация\лыжи 17\DSCN2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348880"/>
            <a:ext cx="8784976" cy="424847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обучении детей дошкольного возраста ходьбе на лыжах важно предусмотреть все мелочи, от которых зависит исход обучения.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Особое внимание следует уделить лыжным креплениям (показать название и марку креплений).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Определить с детьми место хранения лыж и ботинок 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Рекомендуется для занятий утепленные куртки и вязаные шапки.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руках рукавицы  на резинках, вместо шарфа свитер с горлом или манишка.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u="sng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определении </a:t>
            </a:r>
            <a:r>
              <a:rPr lang="ru-RU" sz="8000" b="0" i="1" u="sng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размера лыж</a:t>
            </a:r>
            <a:r>
              <a:rPr lang="ru-RU" sz="8000" b="0" u="sng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используют простой способ:</a:t>
            </a:r>
            <a:endParaRPr lang="ru-RU" sz="80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верхний конец лыжи, поставленной у ноги лыжника , должен быть не выше основания ладони вытянутой вверх руки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8000" b="0" i="1" u="sng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Лыжные палки</a:t>
            </a:r>
            <a:r>
              <a:rPr lang="ru-RU" sz="8000" b="0" u="sng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подбираются по росту:</a:t>
            </a:r>
            <a:endParaRPr lang="ru-RU" sz="80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80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палки поставить на пол рядом с ребенком,  они не должны доходить до уровня плеча на 3-5 см.</a:t>
            </a:r>
            <a:endParaRPr lang="ru-RU" sz="8000" b="0" cap="none" spc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9513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Лыжное оборудование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а\Desktop\презентация\лыжи 17\WP_20150202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636912"/>
            <a:ext cx="8784976" cy="3744416"/>
          </a:xfrm>
        </p:spPr>
        <p:txBody>
          <a:bodyPr>
            <a:normAutofit lnSpcReduction="10000"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детей дошкольного возраста ходьбе на лыжах начинается с подготовительного периода ( на прогулке)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физкультурных занятиях особое внимание уделять: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укреплению мышц стопы (ходьба на носках, вращение кольца ногами)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тренировке вестибулярного аппарата (поворот, наклоны, кружение, прыжки на скакалке и т.д.)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подготовительный период  дети знакомятся с лыжами,  креплениями, палками.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организма ребенка к ходьбе на лыжах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презентация\лыжи 17\WP_20150202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6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Света\Desktop\документы\фото картинки стихи\фото 7 гр,9 гр\2013-14\WP_20150202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68952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Света\Desktop\презентация\лыжи 17\WP_20150127_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992888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420888"/>
            <a:ext cx="8784976" cy="3816424"/>
          </a:xfrm>
        </p:spPr>
        <p:txBody>
          <a:bodyPr>
            <a:normAutofit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Ходьба на лыжах оказывает большое влияние на физическое развитие и закалку организма ребенка.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Движения на свежем воздухе обеспечивает интенсивную работу сердца и легких.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детей ходьбе на лыжах положительно влияет на формирование свода стопы</a:t>
            </a:r>
            <a:r>
              <a:rPr lang="ru-RU" sz="2400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укреплению мышечной группы спины.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Благодаря регулярным занятиям на лыжах уменьшаются и простудные заболевания</a:t>
            </a:r>
            <a:r>
              <a:rPr lang="ru-RU" sz="2400" b="0" cap="none" spc="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b="0" cap="none" spc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748464" cy="18002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Оздоровительное  значение лыжных занятий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презентация\лыжи 17\DSC09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а\Desktop\презентация\лыжи 17\DSC09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вета\Desktop\документы\фото картинки стихи\2016\день здоровья16\WP_20160429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984247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документы\фото картинки стихи\1 июня 2016\WP_20160531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Света\Desktop\презентация\ролики 17\WP_20140425_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260648"/>
            <a:ext cx="8932993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презентация\ролики 17\WP_20140408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728651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СВЕТА\спортив занятия\спорт занятия\DSCN2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568952" cy="603304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документы\фото картинки стихи\2013г\спортивные занятия\спортив занятия\спорт занятия\занятия\DSCN3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352928" cy="613786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документы\фото картинки стихи\2016\лето 16\WP_20160616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2"/>
            <a:ext cx="8712967" cy="607654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СВЕТА\спортив занятия\спорт занятия\DSCN2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вета\Desktop\фото и картинки\олим. лыжи паргол. лыжня\DSCN2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964488" cy="634161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а\Desktop\фото и картинки\спортивные занятия\спортив занятия\спорт занятия\DSCN2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26" y="249128"/>
            <a:ext cx="9005974" cy="637145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а\Desktop\документы\фото картинки стихи\2014\поселок14\IMG_1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820472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вета\Desktop\документы\фото картинки стихи\2014\велопробег\велопробег\WP_20140713_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108100" cy="57915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Света\Desktop\документы\фото картинки стихи\2014\велопробег\велопробег\WP_20140713_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вета\Desktop\фото и картинки\ролики 14\ролики-14\WP_20140425_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101" y="332656"/>
            <a:ext cx="8476371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а\Desktop\документы\фото картинки стихи\2016\праздник пдд 16\WP_20160516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352928" cy="57104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mages.myshared.ru/4/88576/slide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24936" cy="643527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фото и картинки\олим. лыжи паргол. лыжня\DSCN2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2636912"/>
            <a:ext cx="8424936" cy="3600400"/>
          </a:xfrm>
        </p:spPr>
        <p:txBody>
          <a:bodyPr>
            <a:noAutofit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Лыжные занятия воспитывают </a:t>
            </a:r>
            <a:r>
              <a:rPr lang="ru-RU" sz="2400" i="1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морально - волевые качества:</a:t>
            </a:r>
            <a:endParaRPr lang="ru-RU" sz="2400" i="1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Развивают смелость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Настойчивость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Формируют выдержку и дисциплинированность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Воспитывают чувство дружбы коллективизма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Большую воспитывающую силу  имеет трудовое воспитание – забота о сохранности лыжного инвентаря (принести ботинки на просушку почистить лыжи и т.д.)</a:t>
            </a:r>
            <a:endParaRPr lang="ru-RU" sz="2400" b="0" cap="none" spc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Воспитательное значение лыжных занятий</a:t>
            </a:r>
            <a:endParaRPr lang="ru-RU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вета\Desktop\презентация\лыжи 17\DSCN2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2420888"/>
            <a:ext cx="8496944" cy="396044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Лучшее время проведения занятий по ходьбе на лыжах 10-12 часов дня (на прогулке)</a:t>
            </a:r>
          </a:p>
          <a:p>
            <a:pPr algn="l"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проводятся с группой детей  раз в неделю</a:t>
            </a:r>
          </a:p>
          <a:p>
            <a:pPr algn="l"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Продолжительность занятия зависит от возраста детей и умения двигаться на лыжах(25-30 минут)</a:t>
            </a:r>
          </a:p>
          <a:p>
            <a:pPr algn="l"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проходят на учебной лыжне, инструктор находится в середине круга.</a:t>
            </a:r>
          </a:p>
          <a:p>
            <a:pPr algn="l">
              <a:buFont typeface="Wingdings" pitchFamily="2" charset="2"/>
              <a:buChar char="§"/>
            </a:pPr>
            <a:r>
              <a:rPr lang="ru-RU" sz="2400" b="0" cap="none" spc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подготовке и подправке  лыжни необходимо привлечь родителей.</a:t>
            </a:r>
          </a:p>
          <a:p>
            <a:pPr algn="l">
              <a:buFont typeface="Wingdings" pitchFamily="2" charset="2"/>
              <a:buChar char="§"/>
            </a:pPr>
            <a:endParaRPr lang="ru-RU" sz="2000" b="0" cap="none" spc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Условия обучения технике ходьбы на лыжах.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СВЕТА\сад лыжи\DSCN2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2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458</Words>
  <Application>Microsoft Office PowerPoint</Application>
  <PresentationFormat>Экран (4:3)</PresentationFormat>
  <Paragraphs>58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Georgia</vt:lpstr>
      <vt:lpstr>Times New Roman</vt:lpstr>
      <vt:lpstr>Wingdings</vt:lpstr>
      <vt:lpstr>Wingdings 2</vt:lpstr>
      <vt:lpstr>Тема2</vt:lpstr>
      <vt:lpstr>    Ознакомление детей старшего дошкольного возраста с техникой ходьбы на лыжах </vt:lpstr>
      <vt:lpstr>Содержание</vt:lpstr>
      <vt:lpstr>Оздоровительное  значение лыжных занятий</vt:lpstr>
      <vt:lpstr>Презентация PowerPoint</vt:lpstr>
      <vt:lpstr>Презентация PowerPoint</vt:lpstr>
      <vt:lpstr>Воспитательное значение лыжных занятий</vt:lpstr>
      <vt:lpstr>Презентация PowerPoint</vt:lpstr>
      <vt:lpstr>Условия обучения технике ходьбы на лыжах.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и приемы формирования двигательных навыков ходьбы на лыжах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Лыжное оборудование</vt:lpstr>
      <vt:lpstr>Презентация PowerPoint</vt:lpstr>
      <vt:lpstr>Подготовка организма ребенка к ходьбе на лыжах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196</cp:revision>
  <dcterms:created xsi:type="dcterms:W3CDTF">2013-06-19T14:42:07Z</dcterms:created>
  <dcterms:modified xsi:type="dcterms:W3CDTF">2017-10-18T19:43:29Z</dcterms:modified>
</cp:coreProperties>
</file>