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89" r:id="rId4"/>
    <p:sldId id="288" r:id="rId5"/>
    <p:sldId id="283" r:id="rId6"/>
    <p:sldId id="257" r:id="rId7"/>
    <p:sldId id="260" r:id="rId8"/>
    <p:sldId id="291" r:id="rId9"/>
    <p:sldId id="258" r:id="rId10"/>
    <p:sldId id="292" r:id="rId11"/>
    <p:sldId id="286" r:id="rId12"/>
    <p:sldId id="268" r:id="rId13"/>
    <p:sldId id="271" r:id="rId14"/>
    <p:sldId id="269" r:id="rId15"/>
    <p:sldId id="270" r:id="rId16"/>
    <p:sldId id="272" r:id="rId17"/>
    <p:sldId id="273" r:id="rId18"/>
    <p:sldId id="277" r:id="rId19"/>
    <p:sldId id="274" r:id="rId20"/>
    <p:sldId id="280" r:id="rId21"/>
    <p:sldId id="278" r:id="rId22"/>
    <p:sldId id="279" r:id="rId23"/>
    <p:sldId id="282" r:id="rId24"/>
    <p:sldId id="287" r:id="rId25"/>
    <p:sldId id="285" r:id="rId26"/>
    <p:sldId id="29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86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3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3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2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9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83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7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5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4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3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9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1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0E05-C03B-4098-BB0C-BDED3263789E}" type="datetimeFigureOut">
              <a:rPr lang="ru-RU" smtClean="0"/>
              <a:t>ср 27.05.15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D6F-7276-442E-960F-4EE3C20E3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8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04" y="4644809"/>
            <a:ext cx="2152650" cy="2124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12" y="0"/>
            <a:ext cx="3931403" cy="5241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31" y="2069884"/>
            <a:ext cx="352425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" y="0"/>
            <a:ext cx="9137904" cy="685342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8394192" y="1024128"/>
            <a:ext cx="3328416" cy="24025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0076688" y="2871216"/>
            <a:ext cx="1572768" cy="555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8" y="1104138"/>
            <a:ext cx="5753100" cy="4314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2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-381000"/>
            <a:ext cx="5715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orshagorodmoy.info/55/55/555/Hudson_river_from_bear_mountain_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65"/>
            <a:ext cx="12191999" cy="69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6468" y="2967334"/>
            <a:ext cx="4860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Днепр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83" y="237008"/>
            <a:ext cx="4608975" cy="122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" y="-54500"/>
            <a:ext cx="12191999" cy="68676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31417" y="2948948"/>
            <a:ext cx="51609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Волга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12" y="162476"/>
            <a:ext cx="5310076" cy="128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43" y="0"/>
            <a:ext cx="12300488" cy="8195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17397" y="2967334"/>
            <a:ext cx="640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Волхов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980" y="371368"/>
            <a:ext cx="6922576" cy="5191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05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06"/>
            <a:ext cx="12191999" cy="7184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915" y="2967334"/>
            <a:ext cx="61418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Нева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61" y="1062982"/>
            <a:ext cx="6133108" cy="94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1" y="195649"/>
            <a:ext cx="10704163" cy="616640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8090115" y="1069383"/>
            <a:ext cx="1627322" cy="18133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89" y="0"/>
            <a:ext cx="13026718" cy="86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85" y="0"/>
            <a:ext cx="9753600" cy="731520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2360908" y="5269424"/>
            <a:ext cx="1270861" cy="5734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340244" y="5005953"/>
            <a:ext cx="309966" cy="2634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3.citywalls.ru/photo_140-143947.jpg?mt=1352993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56"/>
            <a:ext cx="121920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7861"/>
            <a:ext cx="12814786" cy="85458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758457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8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85" y="0"/>
            <a:ext cx="8880528" cy="665706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548393" y="3161654"/>
            <a:ext cx="1642821" cy="46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" y="41932"/>
            <a:ext cx="4881136" cy="366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1932"/>
            <a:ext cx="4876800" cy="366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3" y="3660852"/>
            <a:ext cx="4811242" cy="3197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727702" y="325464"/>
            <a:ext cx="1076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1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6712" y="407605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4034" y="58893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AutoShape 2" descr="Картинки по запросу авро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295" y="172061"/>
            <a:ext cx="3432603" cy="2571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99" y="2953864"/>
            <a:ext cx="3331035" cy="2586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46" y="4239011"/>
            <a:ext cx="3305564" cy="2479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1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5" y="379384"/>
            <a:ext cx="7698137" cy="5773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600" y="696776"/>
            <a:ext cx="37909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51" y="-13561"/>
            <a:ext cx="9162081" cy="68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70" y="429836"/>
            <a:ext cx="7826645" cy="586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119" y="3843580"/>
            <a:ext cx="2856796" cy="2456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oshka_-_Myaukan_e_%28Dayte_eto_poslushat__svoey_koshke%29_mp3davalka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720" y="5995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57" y="403140"/>
            <a:ext cx="8338088" cy="5955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8776" y="2967335"/>
            <a:ext cx="99246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Спасибо, ребята</a:t>
            </a:r>
            <a:r>
              <a:rPr lang="ru-RU" sz="8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  <a:endParaRPr lang="ru-RU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8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0" y="1204912"/>
            <a:ext cx="6667500" cy="4448175"/>
          </a:xfrm>
          <a:prstGeom prst="rect">
            <a:avLst/>
          </a:prstGeom>
        </p:spPr>
      </p:pic>
      <p:pic>
        <p:nvPicPr>
          <p:cNvPr id="3" name="Zvuk-Aplodismen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" y="216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14562"/>
            <a:ext cx="3810000" cy="2428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76" y="-22860"/>
            <a:ext cx="917448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7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" y="2871216"/>
            <a:ext cx="5988732" cy="3986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724" y="2923032"/>
            <a:ext cx="7060276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ostalgic.ru/img/razn/Piter2009/01/P8256342-12522327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25" y="-15942"/>
            <a:ext cx="9165256" cy="68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D-zvuki-_Shum___reki_(rasslablyaet)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224" y="17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52" y="0"/>
            <a:ext cx="9210124" cy="6858000"/>
          </a:xfrm>
          <a:prstGeom prst="rect">
            <a:avLst/>
          </a:prstGeom>
        </p:spPr>
      </p:pic>
      <p:pic>
        <p:nvPicPr>
          <p:cNvPr id="3" name="3D-zvuki-_Shum___reki_(rasslablyaet)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96" y="65532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7657"/>
            <a:ext cx="3394900" cy="2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nimukvarti.ru/flats/medium4ab406ebc46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30" y="637463"/>
            <a:ext cx="9107753" cy="60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51454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11</Words>
  <Application>Microsoft Office PowerPoint</Application>
  <PresentationFormat>Широкоэкранный</PresentationFormat>
  <Paragraphs>8</Paragraphs>
  <Slides>26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33</cp:revision>
  <dcterms:created xsi:type="dcterms:W3CDTF">2015-05-24T15:37:44Z</dcterms:created>
  <dcterms:modified xsi:type="dcterms:W3CDTF">2015-05-26T21:54:19Z</dcterms:modified>
</cp:coreProperties>
</file>