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1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9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4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0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4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2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8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80DB9-8387-4969-B3DD-A5ED9055B02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59BFB-C933-471B-903D-42CACBA19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4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130425"/>
            <a:ext cx="5544616" cy="237869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ИЗБЕЖАТЬ НЕПРИЯТНОСТЕЙ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080720" cy="108012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Л.В.Иванова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О.А.Казначеева</a:t>
            </a:r>
          </a:p>
          <a:p>
            <a:pPr algn="r"/>
            <a:r>
              <a:rPr lang="ru-RU" sz="1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О.А.Козлова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№9 ГБДОУ №86</a:t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Красногвардейского р-на</a:t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2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</a:t>
            </a:r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«НЕЗНАКОМЫЙ ЧЕЛОВЕК»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2361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2008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73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omochnik.my1.ru/_ld/38/2430882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" r="976" b="3902"/>
          <a:stretch/>
        </p:blipFill>
        <p:spPr bwMode="auto">
          <a:xfrm>
            <a:off x="-534385" y="0"/>
            <a:ext cx="9570882" cy="6867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3608" y="2276872"/>
            <a:ext cx="3960440" cy="172819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25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"/>
            <a:ext cx="9255508" cy="68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1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«ЭЛЕКТРИЧЕСТВО ДРУГ ИЛИ ВРАГ»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8430"/>
            <a:ext cx="7787680" cy="4437733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5163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2 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«ОСТОРОЖНО ОГОНЬ»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91264" cy="50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6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 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ОСТОРОЖНО ДЫМ»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referat.znate.ru/pars_docs/tw_refs/7/6882/6882-41_2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344816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4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 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«ОДИН ДОМА»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556792"/>
            <a:ext cx="3322712" cy="456937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Вы одни дома. Звонок в дверь. </a:t>
            </a:r>
            <a:br>
              <a:rPr lang="ru-RU" dirty="0" smtClean="0"/>
            </a:br>
            <a:r>
              <a:rPr lang="ru-RU" dirty="0" smtClean="0"/>
              <a:t>Что вы  будете делать?</a:t>
            </a:r>
            <a:endParaRPr lang="ru-RU" dirty="0"/>
          </a:p>
        </p:txBody>
      </p:sp>
      <p:pic>
        <p:nvPicPr>
          <p:cNvPr id="6" name="img7_62926" descr="http://player.myshared.ru/196501/data/images/img5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39248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77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2160" y="1556792"/>
            <a:ext cx="3034680" cy="4525963"/>
          </a:xfrm>
        </p:spPr>
        <p:txBody>
          <a:bodyPr/>
          <a:lstStyle/>
          <a:p>
            <a:pPr marL="0" lvl="0" indent="0">
              <a:buNone/>
            </a:pPr>
            <a:endParaRPr lang="ru-RU" dirty="0" smtClean="0"/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 smtClean="0">
                <a:solidFill>
                  <a:prstClr val="black"/>
                </a:solidFill>
              </a:rPr>
              <a:t>Вы </a:t>
            </a:r>
            <a:r>
              <a:rPr lang="ru-RU" dirty="0">
                <a:solidFill>
                  <a:prstClr val="black"/>
                </a:solidFill>
              </a:rPr>
              <a:t>одни дома. </a:t>
            </a:r>
            <a:r>
              <a:rPr lang="ru-RU" dirty="0" smtClean="0">
                <a:solidFill>
                  <a:prstClr val="black"/>
                </a:solidFill>
              </a:rPr>
              <a:t>Зазвонил телефон.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prstClr val="black"/>
                </a:solidFill>
              </a:rPr>
              <a:t>Что вы </a:t>
            </a:r>
            <a:r>
              <a:rPr lang="ru-RU" dirty="0">
                <a:solidFill>
                  <a:prstClr val="black"/>
                </a:solidFill>
              </a:rPr>
              <a:t>будете делать?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5446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86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Вы одни дома. </a:t>
            </a:r>
          </a:p>
          <a:p>
            <a:pPr marL="0" indent="0">
              <a:buNone/>
            </a:pPr>
            <a:r>
              <a:rPr lang="ru-RU" dirty="0" smtClean="0"/>
              <a:t>Будете открывать окна и выходить на балкон?</a:t>
            </a:r>
            <a:endParaRPr lang="ru-RU" dirty="0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464495" cy="55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37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</a:t>
            </a:r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«мы пешеходы»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4581128"/>
            <a:ext cx="2808312" cy="72008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 descr="https://docs.google.com/viewer?url=http%3A%2F%2Fnsportal.ru%2Fsites%2Fdefault%2Ffiles%2F2013%2F4%2Fprezentaciya_po_pravilam_dorozhnogo_dvizheniya_dlya_detey_4-5.pptx&amp;docid=8ea521a68714db95ee3a28939f987e1f&amp;a=bi&amp;pagenumber=21&amp;w=523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29126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2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СИТУАЦИЯ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«ОСТОРОЖНО ЛЕКАРСТВО»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708921"/>
            <a:ext cx="3308176" cy="19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960" b="-115"/>
          <a:stretch/>
        </p:blipFill>
        <p:spPr bwMode="auto">
          <a:xfrm>
            <a:off x="620106" y="1484783"/>
            <a:ext cx="7748039" cy="490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595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85</Words>
  <Application>Microsoft Office PowerPoint</Application>
  <PresentationFormat>Экран (4:3)</PresentationFormat>
  <Paragraphs>24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ВИКТОРИНА «КАК ИЗБЕЖАТЬ НЕПРИЯТНОСТЕЙ»</vt:lpstr>
      <vt:lpstr>СИТУАЦИЯ 1 «ЭЛЕКТРИЧЕСТВО ДРУГ ИЛИ ВРАГ» </vt:lpstr>
      <vt:lpstr>СИТУАЦИЯ 2  «ОСТОРОЖНО ОГОНЬ»</vt:lpstr>
      <vt:lpstr>СИТУАЦИЯ 3  «ОСТОРОЖНО ДЫМ»</vt:lpstr>
      <vt:lpstr>СИТУАЦИЯ 4  «ОДИН ДОМА»</vt:lpstr>
      <vt:lpstr>Презентация PowerPoint</vt:lpstr>
      <vt:lpstr>Презентация PowerPoint</vt:lpstr>
      <vt:lpstr>СИТУАЦИЯ 5  «мы пешеходы»</vt:lpstr>
      <vt:lpstr>СИТУАЦИЯ 6 «ОСТОРОЖНО ЛЕКАРСТВО»</vt:lpstr>
      <vt:lpstr>СИТУАЦИЯ 7 «НЕЗНАКОМЫЙ ЧЕЛОВЕК»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Козлова Мария Александровна</dc:creator>
  <cp:lastModifiedBy>Vladimir</cp:lastModifiedBy>
  <cp:revision>14</cp:revision>
  <dcterms:created xsi:type="dcterms:W3CDTF">2014-03-19T17:27:21Z</dcterms:created>
  <dcterms:modified xsi:type="dcterms:W3CDTF">2014-10-09T06:43:02Z</dcterms:modified>
</cp:coreProperties>
</file>