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3" r:id="rId4"/>
    <p:sldId id="288" r:id="rId5"/>
    <p:sldId id="256" r:id="rId6"/>
    <p:sldId id="272" r:id="rId7"/>
    <p:sldId id="257" r:id="rId8"/>
    <p:sldId id="258" r:id="rId9"/>
    <p:sldId id="270" r:id="rId10"/>
    <p:sldId id="260" r:id="rId11"/>
    <p:sldId id="26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0D8E"/>
    <a:srgbClr val="FF0066"/>
    <a:srgbClr val="FFFF66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5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CD59-1FE7-4818-9F58-0240F7B1614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69D8-12D4-439A-B8E2-F2BA621D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CD59-1FE7-4818-9F58-0240F7B1614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69D8-12D4-439A-B8E2-F2BA621D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CD59-1FE7-4818-9F58-0240F7B1614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69D8-12D4-439A-B8E2-F2BA621D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CD59-1FE7-4818-9F58-0240F7B1614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69D8-12D4-439A-B8E2-F2BA621D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CD59-1FE7-4818-9F58-0240F7B1614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69D8-12D4-439A-B8E2-F2BA621D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CD59-1FE7-4818-9F58-0240F7B1614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69D8-12D4-439A-B8E2-F2BA621D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CD59-1FE7-4818-9F58-0240F7B1614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69D8-12D4-439A-B8E2-F2BA621D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CD59-1FE7-4818-9F58-0240F7B1614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69D8-12D4-439A-B8E2-F2BA621D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CD59-1FE7-4818-9F58-0240F7B1614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69D8-12D4-439A-B8E2-F2BA621D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CD59-1FE7-4818-9F58-0240F7B1614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69D8-12D4-439A-B8E2-F2BA621D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1CD59-1FE7-4818-9F58-0240F7B1614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B69D8-12D4-439A-B8E2-F2BA621D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95000"/>
              </a:srgbClr>
            </a:gs>
            <a:gs pos="17999">
              <a:srgbClr val="99CCFF"/>
            </a:gs>
            <a:gs pos="36000">
              <a:srgbClr val="9966FF"/>
            </a:gs>
            <a:gs pos="50000">
              <a:srgbClr val="FFFF00">
                <a:alpha val="85000"/>
              </a:srgbClr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1CD59-1FE7-4818-9F58-0240F7B16140}" type="datetimeFigureOut">
              <a:rPr lang="ru-RU" smtClean="0"/>
              <a:pPr/>
              <a:t>09.04.2014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B69D8-12D4-439A-B8E2-F2BA621DCE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27584" y="4869160"/>
            <a:ext cx="806489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u="sng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endParaRPr lang="ru-RU" b="1" u="sng" dirty="0" smtClean="0">
              <a:solidFill>
                <a:srgbClr val="A30D8E"/>
              </a:solidFill>
              <a:latin typeface="Monotype Corsiva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A30D8E"/>
                </a:solidFill>
                <a:latin typeface="Monotype Corsiva" pitchFamily="66" charset="0"/>
              </a:rPr>
              <a:t>ГБДОУ № 133 детский сад компенсирующего вида Выборгского района </a:t>
            </a:r>
          </a:p>
          <a:p>
            <a:pPr algn="ctr"/>
            <a:r>
              <a:rPr lang="ru-RU" sz="2000" b="1" dirty="0" smtClean="0">
                <a:solidFill>
                  <a:srgbClr val="A30D8E"/>
                </a:solidFill>
                <a:latin typeface="Monotype Corsiva" pitchFamily="66" charset="0"/>
              </a:rPr>
              <a:t> Санкт-Петербурга</a:t>
            </a:r>
            <a:endParaRPr lang="ru-RU" sz="2000" b="1" u="sng" dirty="0" smtClean="0">
              <a:solidFill>
                <a:srgbClr val="A30D8E"/>
              </a:solidFill>
              <a:latin typeface="Monotype Corsiva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A30D8E"/>
                </a:solidFill>
                <a:latin typeface="Monotype Corsiva" pitchFamily="66" charset="0"/>
              </a:rPr>
              <a:t>Инструктор по физической культуре </a:t>
            </a:r>
            <a:r>
              <a:rPr lang="ru-RU" sz="2000" b="1" dirty="0" smtClean="0">
                <a:solidFill>
                  <a:srgbClr val="A30D8E"/>
                </a:solidFill>
                <a:latin typeface="Monotype Corsiva" pitchFamily="66" charset="0"/>
              </a:rPr>
              <a:t>Худякова Г.П.</a:t>
            </a:r>
          </a:p>
          <a:p>
            <a:pPr algn="ctr"/>
            <a:r>
              <a:rPr lang="ru-RU" sz="2000" b="1" dirty="0" smtClean="0">
                <a:solidFill>
                  <a:srgbClr val="A30D8E"/>
                </a:solidFill>
                <a:latin typeface="Monotype Corsiva" pitchFamily="66" charset="0"/>
              </a:rPr>
              <a:t>Музыкальный руководитель </a:t>
            </a:r>
            <a:r>
              <a:rPr lang="ru-RU" sz="2000" b="1" dirty="0" err="1" smtClean="0">
                <a:solidFill>
                  <a:srgbClr val="A30D8E"/>
                </a:solidFill>
                <a:latin typeface="Monotype Corsiva" pitchFamily="66" charset="0"/>
              </a:rPr>
              <a:t>Михлина</a:t>
            </a:r>
            <a:r>
              <a:rPr lang="ru-RU" sz="2000" b="1" dirty="0" smtClean="0">
                <a:solidFill>
                  <a:srgbClr val="A30D8E"/>
                </a:solidFill>
                <a:latin typeface="Monotype Corsiva" pitchFamily="66" charset="0"/>
              </a:rPr>
              <a:t> М.Я.</a:t>
            </a:r>
            <a:endParaRPr lang="ru-RU" sz="2000" b="1" u="sng" dirty="0" smtClean="0">
              <a:solidFill>
                <a:srgbClr val="A30D8E"/>
              </a:solidFill>
              <a:latin typeface="Monotype Corsiva" pitchFamily="66" charset="0"/>
            </a:endParaRPr>
          </a:p>
        </p:txBody>
      </p:sp>
      <p:sp useBgFill="1">
        <p:nvSpPr>
          <p:cNvPr id="5" name="TextBox 4"/>
          <p:cNvSpPr txBox="1"/>
          <p:nvPr/>
        </p:nvSpPr>
        <p:spPr>
          <a:xfrm>
            <a:off x="1187624" y="404664"/>
            <a:ext cx="7128792" cy="330859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Monotype Corsiva" pitchFamily="66" charset="0"/>
              </a:rPr>
              <a:t>Физкультурно-музыкальный досуг,</a:t>
            </a:r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  <a:cs typeface="Arial" pitchFamily="34" charset="0"/>
              </a:rPr>
              <a:t>посвященный </a:t>
            </a:r>
          </a:p>
          <a:p>
            <a:pPr algn="ctr">
              <a:spcAft>
                <a:spcPts val="600"/>
              </a:spcAft>
            </a:pPr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  <a:cs typeface="Arial" pitchFamily="34" charset="0"/>
              </a:rPr>
              <a:t>Олимпийским играм 2014</a:t>
            </a:r>
          </a:p>
          <a:p>
            <a:pPr algn="ctr"/>
            <a:r>
              <a:rPr lang="ru-RU" sz="3200" b="1" u="sng" dirty="0" smtClean="0">
                <a:solidFill>
                  <a:srgbClr val="A30D8E"/>
                </a:solidFill>
                <a:latin typeface="Monotype Corsiva" pitchFamily="66" charset="0"/>
              </a:rPr>
              <a:t>С участием родителей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  <a:latin typeface="Monotype Corsiva" pitchFamily="66" charset="0"/>
              <a:cs typeface="Arial" pitchFamily="34" charset="0"/>
            </a:endParaRPr>
          </a:p>
          <a:p>
            <a:endParaRPr lang="ru-RU" sz="3200" dirty="0"/>
          </a:p>
        </p:txBody>
      </p:sp>
      <p:pic>
        <p:nvPicPr>
          <p:cNvPr id="7170" name="Picture 2" descr="C:\Users\Галина\Pictures\Олимпиада\imagesCAU587TY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2607"/>
          <a:stretch>
            <a:fillRect/>
          </a:stretch>
        </p:blipFill>
        <p:spPr bwMode="auto">
          <a:xfrm>
            <a:off x="467544" y="3237458"/>
            <a:ext cx="1656184" cy="2063750"/>
          </a:xfrm>
          <a:prstGeom prst="rect">
            <a:avLst/>
          </a:prstGeom>
          <a:noFill/>
        </p:spPr>
      </p:pic>
      <p:pic>
        <p:nvPicPr>
          <p:cNvPr id="7172" name="Picture 4" descr="C:\Users\Галина\Pictures\Олимпиада\imagesCAU587TY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EFF"/>
              </a:clrFrom>
              <a:clrTo>
                <a:srgbClr val="F5FEFF">
                  <a:alpha val="0"/>
                </a:srgbClr>
              </a:clrTo>
            </a:clrChange>
          </a:blip>
          <a:srcRect l="78580"/>
          <a:stretch>
            <a:fillRect/>
          </a:stretch>
        </p:blipFill>
        <p:spPr bwMode="auto">
          <a:xfrm>
            <a:off x="7788471" y="908720"/>
            <a:ext cx="959993" cy="2088232"/>
          </a:xfrm>
          <a:prstGeom prst="rect">
            <a:avLst/>
          </a:prstGeom>
          <a:noFill/>
        </p:spPr>
      </p:pic>
      <p:pic>
        <p:nvPicPr>
          <p:cNvPr id="7173" name="Picture 5" descr="C:\Users\Галина\Pictures\Олимпиада\imagesCAU587TY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35226" r="21420"/>
          <a:stretch>
            <a:fillRect/>
          </a:stretch>
        </p:blipFill>
        <p:spPr bwMode="auto">
          <a:xfrm>
            <a:off x="7008363" y="3284984"/>
            <a:ext cx="1956125" cy="2102346"/>
          </a:xfrm>
          <a:prstGeom prst="rect">
            <a:avLst/>
          </a:prstGeom>
          <a:noFill/>
        </p:spPr>
      </p:pic>
      <p:pic>
        <p:nvPicPr>
          <p:cNvPr id="7180" name="Picture 12" descr="C:\Users\Галина\Pictures\я339.png"/>
          <p:cNvPicPr>
            <a:picLocks noChangeAspect="1" noChangeArrowheads="1"/>
          </p:cNvPicPr>
          <p:nvPr/>
        </p:nvPicPr>
        <p:blipFill>
          <a:blip r:embed="rId3" cstate="print"/>
          <a:srcRect l="47786" t="22640" r="29523" b="48813"/>
          <a:stretch>
            <a:fillRect/>
          </a:stretch>
        </p:blipFill>
        <p:spPr bwMode="auto">
          <a:xfrm>
            <a:off x="2923265" y="2708920"/>
            <a:ext cx="3664959" cy="259228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 descr="герои8 - копия.g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12" t="34250"/>
          <a:stretch>
            <a:fillRect/>
          </a:stretch>
        </p:blipFill>
        <p:spPr>
          <a:xfrm>
            <a:off x="179512" y="1340768"/>
            <a:ext cx="1754306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Лондон избранное\олимпиада утренник\IMG_5625.JPG"/>
          <p:cNvPicPr>
            <a:picLocks noChangeAspect="1" noChangeArrowheads="1"/>
          </p:cNvPicPr>
          <p:nvPr/>
        </p:nvPicPr>
        <p:blipFill>
          <a:blip r:embed="rId2" cstate="print"/>
          <a:srcRect l="12261" t="23304" r="27171" b="23265"/>
          <a:stretch>
            <a:fillRect/>
          </a:stretch>
        </p:blipFill>
        <p:spPr bwMode="auto">
          <a:xfrm>
            <a:off x="395536" y="955622"/>
            <a:ext cx="4499992" cy="297743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15616" y="283295"/>
            <a:ext cx="316835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Команда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«Мишка»</a:t>
            </a:r>
            <a:endParaRPr lang="ru-RU" sz="2400" b="1" dirty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3075" name="Picture 3" descr="C:\Лондон избранное\олимпиада утренник\P1060354.JPG"/>
          <p:cNvPicPr>
            <a:picLocks noChangeAspect="1" noChangeArrowheads="1"/>
          </p:cNvPicPr>
          <p:nvPr/>
        </p:nvPicPr>
        <p:blipFill>
          <a:blip r:embed="rId3" cstate="print"/>
          <a:srcRect l="22288" t="9906" r="16792" b="8867"/>
          <a:stretch>
            <a:fillRect/>
          </a:stretch>
        </p:blipFill>
        <p:spPr bwMode="auto">
          <a:xfrm>
            <a:off x="6084168" y="1268760"/>
            <a:ext cx="1800200" cy="1800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895528" y="188640"/>
            <a:ext cx="4248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Девиз:  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 Любит Мишка наш хоккей.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Он в хоккее всех сильней!</a:t>
            </a:r>
          </a:p>
        </p:txBody>
      </p:sp>
      <p:pic>
        <p:nvPicPr>
          <p:cNvPr id="3076" name="Picture 4" descr="C:\Лондон избранное\олимпиада утренник\IMG_5667.JPG"/>
          <p:cNvPicPr>
            <a:picLocks noChangeAspect="1" noChangeArrowheads="1"/>
          </p:cNvPicPr>
          <p:nvPr/>
        </p:nvPicPr>
        <p:blipFill>
          <a:blip r:embed="rId4" cstate="print"/>
          <a:srcRect t="12328" r="9527"/>
          <a:stretch>
            <a:fillRect/>
          </a:stretch>
        </p:blipFill>
        <p:spPr bwMode="auto">
          <a:xfrm>
            <a:off x="4211960" y="3233307"/>
            <a:ext cx="4727624" cy="3436053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800200" y="4221088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</a:rPr>
              <a:t>Эстафета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Хоккей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3078" name="Picture 6" descr="C:\Users\Галина\Pictures\Хоккей\хоккейная клюшка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1" t="14720" r="2121" b="14721"/>
          <a:stretch>
            <a:fillRect/>
          </a:stretch>
        </p:blipFill>
        <p:spPr bwMode="auto">
          <a:xfrm>
            <a:off x="755576" y="4319281"/>
            <a:ext cx="2736304" cy="199003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-108520" y="5622339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</a:rPr>
              <a:t>Танец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Хоккеисты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Лондон избранное\олимпиада утренник\IMG_5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80928"/>
            <a:ext cx="5123160" cy="3842493"/>
          </a:xfrm>
          <a:prstGeom prst="rect">
            <a:avLst/>
          </a:prstGeom>
          <a:noFill/>
        </p:spPr>
      </p:pic>
      <p:pic>
        <p:nvPicPr>
          <p:cNvPr id="6147" name="Picture 3" descr="C:\Лондон избранное\олимпиада утренник\P1060273.JPG"/>
          <p:cNvPicPr>
            <a:picLocks noChangeAspect="1" noChangeArrowheads="1"/>
          </p:cNvPicPr>
          <p:nvPr/>
        </p:nvPicPr>
        <p:blipFill>
          <a:blip r:embed="rId3" cstate="print"/>
          <a:srcRect l="28583" t="15591" r="29841" b="43899"/>
          <a:stretch>
            <a:fillRect/>
          </a:stretch>
        </p:blipFill>
        <p:spPr bwMode="auto">
          <a:xfrm>
            <a:off x="5652120" y="332656"/>
            <a:ext cx="3312368" cy="2420577"/>
          </a:xfrm>
          <a:prstGeom prst="rect">
            <a:avLst/>
          </a:prstGeom>
          <a:noFill/>
        </p:spPr>
      </p:pic>
      <p:pic>
        <p:nvPicPr>
          <p:cNvPr id="6148" name="Picture 4" descr="C:\Лондон избранное\олимпиада утренник\P1060274.JPG"/>
          <p:cNvPicPr>
            <a:picLocks noChangeAspect="1" noChangeArrowheads="1"/>
          </p:cNvPicPr>
          <p:nvPr/>
        </p:nvPicPr>
        <p:blipFill>
          <a:blip r:embed="rId4" cstate="print"/>
          <a:srcRect l="2129" t="5678" b="6319"/>
          <a:stretch>
            <a:fillRect/>
          </a:stretch>
        </p:blipFill>
        <p:spPr bwMode="auto">
          <a:xfrm>
            <a:off x="251520" y="476672"/>
            <a:ext cx="2880320" cy="1942447"/>
          </a:xfrm>
          <a:prstGeom prst="rect">
            <a:avLst/>
          </a:prstGeom>
          <a:noFill/>
        </p:spPr>
      </p:pic>
      <p:pic>
        <p:nvPicPr>
          <p:cNvPr id="6149" name="Picture 5" descr="C:\Лондон избранное\олимпиада утренник\P1060279.JPG"/>
          <p:cNvPicPr>
            <a:picLocks noChangeAspect="1" noChangeArrowheads="1"/>
          </p:cNvPicPr>
          <p:nvPr/>
        </p:nvPicPr>
        <p:blipFill>
          <a:blip r:embed="rId5" cstate="print"/>
          <a:srcRect l="13594" t="15909" r="8725" b="16768"/>
          <a:stretch>
            <a:fillRect/>
          </a:stretch>
        </p:blipFill>
        <p:spPr bwMode="auto">
          <a:xfrm>
            <a:off x="2915816" y="1268760"/>
            <a:ext cx="2880320" cy="187220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544616" y="3450193"/>
            <a:ext cx="356388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A30D8E"/>
                </a:solidFill>
                <a:latin typeface="Georgia" pitchFamily="18" charset="0"/>
              </a:rPr>
              <a:t>Болельщики</a:t>
            </a:r>
            <a:r>
              <a:rPr lang="ru-RU" sz="3200" dirty="0" smtClean="0">
                <a:solidFill>
                  <a:srgbClr val="A30D8E"/>
                </a:solidFill>
                <a:latin typeface="Georgia" pitchFamily="18" charset="0"/>
              </a:rPr>
              <a:t> </a:t>
            </a:r>
            <a:r>
              <a:rPr lang="ru-RU" sz="3200" b="1" dirty="0" smtClean="0">
                <a:solidFill>
                  <a:srgbClr val="A30D8E"/>
                </a:solidFill>
                <a:latin typeface="Georgia" pitchFamily="18" charset="0"/>
              </a:rPr>
              <a:t>рады -  </a:t>
            </a:r>
          </a:p>
          <a:p>
            <a:pPr algn="ctr">
              <a:spcAft>
                <a:spcPts val="600"/>
              </a:spcAft>
            </a:pPr>
            <a:r>
              <a:rPr lang="ru-RU" sz="3200" b="1" dirty="0" smtClean="0">
                <a:solidFill>
                  <a:srgbClr val="0070C0"/>
                </a:solidFill>
                <a:latin typeface="Georgia" pitchFamily="18" charset="0"/>
              </a:rPr>
              <a:t>растут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 ЧЕМПИОНЫ!</a:t>
            </a:r>
            <a:endParaRPr lang="ru-RU" sz="32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6150" name="Picture 6" descr="C:\Users\Галина\Pictures\Олимпиада\imagesCATS8982.jpg"/>
          <p:cNvPicPr>
            <a:picLocks noChangeAspect="1" noChangeArrowheads="1"/>
          </p:cNvPicPr>
          <p:nvPr/>
        </p:nvPicPr>
        <p:blipFill>
          <a:blip r:embed="rId6" cstate="print"/>
          <a:srcRect t="54968"/>
          <a:stretch>
            <a:fillRect/>
          </a:stretch>
        </p:blipFill>
        <p:spPr bwMode="auto">
          <a:xfrm>
            <a:off x="6372200" y="5733256"/>
            <a:ext cx="1971675" cy="89217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419872" y="620688"/>
            <a:ext cx="2016224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ПОБЕДА!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447055"/>
            <a:ext cx="756084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Открытие олимпийского праздника </a:t>
            </a:r>
          </a:p>
        </p:txBody>
      </p:sp>
      <p:pic>
        <p:nvPicPr>
          <p:cNvPr id="4" name="Рисунок 3" descr="IMG_5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5424603" cy="4068452"/>
          </a:xfrm>
          <a:prstGeom prst="rect">
            <a:avLst/>
          </a:prstGeom>
        </p:spPr>
      </p:pic>
      <p:pic>
        <p:nvPicPr>
          <p:cNvPr id="4098" name="Picture 2" descr="C:\Лондон избранное\олимпиада утренник\IMG_5612.JPG"/>
          <p:cNvPicPr>
            <a:picLocks noChangeAspect="1" noChangeArrowheads="1"/>
          </p:cNvPicPr>
          <p:nvPr/>
        </p:nvPicPr>
        <p:blipFill>
          <a:blip r:embed="rId3" cstate="print"/>
          <a:srcRect l="59617" t="14452" r="14639" b="24126"/>
          <a:stretch>
            <a:fillRect/>
          </a:stretch>
        </p:blipFill>
        <p:spPr bwMode="auto">
          <a:xfrm>
            <a:off x="5940152" y="1484784"/>
            <a:ext cx="2880320" cy="515425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15616" y="5415607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A30D8E"/>
                </a:solidFill>
                <a:latin typeface="Georgia" pitchFamily="18" charset="0"/>
              </a:rPr>
              <a:t>Парад. Факел. Флаг.</a:t>
            </a:r>
            <a:endParaRPr lang="ru-RU" sz="2400" b="1" dirty="0">
              <a:solidFill>
                <a:srgbClr val="A30D8E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60" y="5838363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</a:rPr>
              <a:t>Песня</a:t>
            </a:r>
            <a:r>
              <a:rPr lang="ru-RU" sz="2400" b="1" dirty="0" smtClean="0"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«Олимпиада»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</a:rPr>
              <a:t>Танец</a:t>
            </a:r>
            <a:r>
              <a:rPr lang="ru-RU" sz="2400" b="1" dirty="0" smtClean="0"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«Вперед страна»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56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240360"/>
            <a:ext cx="4572000" cy="3429000"/>
          </a:xfrm>
          <a:prstGeom prst="rect">
            <a:avLst/>
          </a:prstGeom>
        </p:spPr>
      </p:pic>
      <p:pic>
        <p:nvPicPr>
          <p:cNvPr id="5122" name="Picture 2" descr="C:\Лондон избранное\олимпиада утренник\IMG_5615.JPG"/>
          <p:cNvPicPr>
            <a:picLocks noChangeAspect="1" noChangeArrowheads="1"/>
          </p:cNvPicPr>
          <p:nvPr/>
        </p:nvPicPr>
        <p:blipFill>
          <a:blip r:embed="rId3" cstate="print"/>
          <a:srcRect l="7229" t="9465" r="1205" b="13256"/>
          <a:stretch>
            <a:fillRect/>
          </a:stretch>
        </p:blipFill>
        <p:spPr bwMode="auto">
          <a:xfrm>
            <a:off x="4320480" y="404664"/>
            <a:ext cx="4644008" cy="2939650"/>
          </a:xfrm>
          <a:prstGeom prst="rect">
            <a:avLst/>
          </a:prstGeom>
          <a:noFill/>
        </p:spPr>
      </p:pic>
      <p:pic>
        <p:nvPicPr>
          <p:cNvPr id="5123" name="Picture 3" descr="C:\Лондон избранное\олимпиада утренник\IMG_5613.JPG"/>
          <p:cNvPicPr>
            <a:picLocks noChangeAspect="1" noChangeArrowheads="1"/>
          </p:cNvPicPr>
          <p:nvPr/>
        </p:nvPicPr>
        <p:blipFill>
          <a:blip r:embed="rId4" cstate="print"/>
          <a:srcRect l="4341" t="11598" r="27311" b="17157"/>
          <a:stretch>
            <a:fillRect/>
          </a:stretch>
        </p:blipFill>
        <p:spPr bwMode="auto">
          <a:xfrm>
            <a:off x="4932040" y="3573016"/>
            <a:ext cx="3960440" cy="30963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841936"/>
            <a:ext cx="3888432" cy="1938992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Песни, стихи, танцы,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itchFamily="18" charset="0"/>
              </a:rPr>
              <a:t>посвященные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СПОРТУ,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СТРАНЕ,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 ОЛИМПИАДЕ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980.JPG"/>
          <p:cNvPicPr>
            <a:picLocks noChangeAspect="1"/>
          </p:cNvPicPr>
          <p:nvPr/>
        </p:nvPicPr>
        <p:blipFill>
          <a:blip r:embed="rId2" cstate="print"/>
          <a:srcRect l="16076" t="2679" r="7119" b="14264"/>
          <a:stretch>
            <a:fillRect/>
          </a:stretch>
        </p:blipFill>
        <p:spPr>
          <a:xfrm>
            <a:off x="179512" y="969294"/>
            <a:ext cx="3311968" cy="2387698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6" name="Рисунок 5" descr="IMG_5619.JPG"/>
          <p:cNvPicPr>
            <a:picLocks noChangeAspect="1"/>
          </p:cNvPicPr>
          <p:nvPr/>
        </p:nvPicPr>
        <p:blipFill>
          <a:blip r:embed="rId3" cstate="print"/>
          <a:srcRect r="12238" b="11448"/>
          <a:stretch>
            <a:fillRect/>
          </a:stretch>
        </p:blipFill>
        <p:spPr>
          <a:xfrm>
            <a:off x="5868144" y="1013812"/>
            <a:ext cx="3096344" cy="234318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8" name="Рисунок 7" descr="IMG_5647.JPG"/>
          <p:cNvPicPr>
            <a:picLocks noChangeAspect="1"/>
          </p:cNvPicPr>
          <p:nvPr/>
        </p:nvPicPr>
        <p:blipFill>
          <a:blip r:embed="rId4" cstate="print"/>
          <a:srcRect l="24765" t="4013" b="18719"/>
          <a:stretch>
            <a:fillRect/>
          </a:stretch>
        </p:blipFill>
        <p:spPr>
          <a:xfrm>
            <a:off x="251520" y="3774455"/>
            <a:ext cx="3384376" cy="260687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4" name="Рисунок 3" descr="IMG_5666.JPG"/>
          <p:cNvPicPr>
            <a:picLocks noChangeAspect="1"/>
          </p:cNvPicPr>
          <p:nvPr/>
        </p:nvPicPr>
        <p:blipFill>
          <a:blip r:embed="rId5" cstate="print"/>
          <a:srcRect l="7348" t="5668" r="9372" b="8556"/>
          <a:stretch>
            <a:fillRect/>
          </a:stretch>
        </p:blipFill>
        <p:spPr>
          <a:xfrm>
            <a:off x="5508104" y="3739545"/>
            <a:ext cx="3419872" cy="264178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Рисунок 4" descr="IMG_5608.JPG"/>
          <p:cNvPicPr>
            <a:picLocks noChangeAspect="1"/>
          </p:cNvPicPr>
          <p:nvPr/>
        </p:nvPicPr>
        <p:blipFill>
          <a:blip r:embed="rId6" cstate="print"/>
          <a:srcRect l="9490" t="5615" r="13671"/>
          <a:stretch>
            <a:fillRect/>
          </a:stretch>
        </p:blipFill>
        <p:spPr>
          <a:xfrm>
            <a:off x="3275856" y="1124744"/>
            <a:ext cx="2579346" cy="237626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Рисунок 6" descr="IMG_56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4536504"/>
            <a:ext cx="2843809" cy="2132856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-180528" y="292586"/>
            <a:ext cx="9577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Georgia" pitchFamily="18" charset="0"/>
              </a:rPr>
              <a:t>Шлем героям Олимпиады наш музыкальный привет!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1060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4536504" cy="34023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1640" y="260648"/>
            <a:ext cx="252028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Команда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«</a:t>
            </a:r>
            <a:r>
              <a:rPr lang="ru-RU" sz="2400" b="1" dirty="0" err="1" smtClean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Чебурашка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»</a:t>
            </a:r>
            <a:endParaRPr lang="ru-RU" sz="2400" b="1" dirty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3" name="Рисунок 12" descr="IMG_5631.JPG"/>
          <p:cNvPicPr>
            <a:picLocks noChangeAspect="1"/>
          </p:cNvPicPr>
          <p:nvPr/>
        </p:nvPicPr>
        <p:blipFill>
          <a:blip r:embed="rId3" cstate="print"/>
          <a:srcRect l="12974" t="7208" b="27029"/>
          <a:stretch>
            <a:fillRect/>
          </a:stretch>
        </p:blipFill>
        <p:spPr>
          <a:xfrm>
            <a:off x="3059832" y="3356992"/>
            <a:ext cx="5796136" cy="3284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4048" y="188640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Девиз:  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2000" b="1" dirty="0" err="1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Чебурашка</a:t>
            </a:r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 верный друг, Помогает всем вокруг!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6024" y="4005064"/>
            <a:ext cx="27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</a:rPr>
              <a:t>Эстафета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«Олимпийский флаг»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5" name="Рисунок 14" descr="P1060348.JPG"/>
          <p:cNvPicPr>
            <a:picLocks noChangeAspect="1"/>
          </p:cNvPicPr>
          <p:nvPr/>
        </p:nvPicPr>
        <p:blipFill>
          <a:blip r:embed="rId4" cstate="print"/>
          <a:srcRect l="19288" t="6951" r="16925" b="9051"/>
          <a:stretch>
            <a:fillRect/>
          </a:stretch>
        </p:blipFill>
        <p:spPr>
          <a:xfrm>
            <a:off x="5796136" y="1268760"/>
            <a:ext cx="1968518" cy="1944216"/>
          </a:xfrm>
          <a:prstGeom prst="rect">
            <a:avLst/>
          </a:prstGeom>
        </p:spPr>
      </p:pic>
      <p:pic>
        <p:nvPicPr>
          <p:cNvPr id="16" name="Рисунок 15" descr="P1060285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l="32675" t="32150" r="27950" b="32150"/>
          <a:stretch>
            <a:fillRect/>
          </a:stretch>
        </p:blipFill>
        <p:spPr>
          <a:xfrm>
            <a:off x="611560" y="5301208"/>
            <a:ext cx="1872208" cy="1273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P1060304 - копия.JPG"/>
          <p:cNvPicPr>
            <a:picLocks noChangeAspect="1"/>
          </p:cNvPicPr>
          <p:nvPr/>
        </p:nvPicPr>
        <p:blipFill>
          <a:blip r:embed="rId2" cstate="print"/>
          <a:srcRect l="9525" t="11793" r="14277" b="10195"/>
          <a:stretch>
            <a:fillRect/>
          </a:stretch>
        </p:blipFill>
        <p:spPr>
          <a:xfrm>
            <a:off x="323528" y="692696"/>
            <a:ext cx="4407559" cy="33843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4048" y="188640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Девиз:  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 Любит Зайка биатлон.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На лыжне охотник он!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8032" y="4326195"/>
            <a:ext cx="27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</a:rPr>
              <a:t>Эстафета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«Биатлон»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7624" y="260648"/>
            <a:ext cx="2520280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Команда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«Зайка»</a:t>
            </a:r>
            <a:endParaRPr lang="ru-RU" sz="2400" b="1" dirty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" name="Рисунок 11" descr="IMG_5636.JPG"/>
          <p:cNvPicPr>
            <a:picLocks noChangeAspect="1"/>
          </p:cNvPicPr>
          <p:nvPr/>
        </p:nvPicPr>
        <p:blipFill>
          <a:blip r:embed="rId3" cstate="print"/>
          <a:srcRect t="13520"/>
          <a:stretch>
            <a:fillRect/>
          </a:stretch>
        </p:blipFill>
        <p:spPr>
          <a:xfrm>
            <a:off x="3347864" y="3098399"/>
            <a:ext cx="5616624" cy="3642969"/>
          </a:xfrm>
          <a:prstGeom prst="rect">
            <a:avLst/>
          </a:prstGeom>
        </p:spPr>
      </p:pic>
      <p:pic>
        <p:nvPicPr>
          <p:cNvPr id="15" name="Рисунок 14" descr="P1060356.JPG"/>
          <p:cNvPicPr>
            <a:picLocks noChangeAspect="1"/>
          </p:cNvPicPr>
          <p:nvPr/>
        </p:nvPicPr>
        <p:blipFill>
          <a:blip r:embed="rId4" cstate="print">
            <a:lum/>
          </a:blip>
          <a:srcRect l="17713" t="6951" r="16138" b="5901"/>
          <a:stretch>
            <a:fillRect/>
          </a:stretch>
        </p:blipFill>
        <p:spPr>
          <a:xfrm>
            <a:off x="5868144" y="1269617"/>
            <a:ext cx="1748146" cy="1727335"/>
          </a:xfrm>
          <a:prstGeom prst="rect">
            <a:avLst/>
          </a:prstGeom>
        </p:spPr>
      </p:pic>
      <p:pic>
        <p:nvPicPr>
          <p:cNvPr id="17" name="Рисунок 16" descr="P1060345.JPG"/>
          <p:cNvPicPr>
            <a:picLocks noChangeAspect="1"/>
          </p:cNvPicPr>
          <p:nvPr/>
        </p:nvPicPr>
        <p:blipFill>
          <a:blip r:embed="rId5" cstate="print"/>
          <a:srcRect l="5901" t="29000" r="4326" b="15351"/>
          <a:stretch>
            <a:fillRect/>
          </a:stretch>
        </p:blipFill>
        <p:spPr>
          <a:xfrm>
            <a:off x="179512" y="5229199"/>
            <a:ext cx="2942820" cy="1368153"/>
          </a:xfrm>
          <a:prstGeom prst="rect">
            <a:avLst/>
          </a:prstGeom>
        </p:spPr>
      </p:pic>
      <p:pic>
        <p:nvPicPr>
          <p:cNvPr id="20" name="Рисунок 19" descr="мячи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rcRect l="50000" t="4416" b="52520"/>
          <a:stretch>
            <a:fillRect/>
          </a:stretch>
        </p:blipFill>
        <p:spPr>
          <a:xfrm>
            <a:off x="1835696" y="6093296"/>
            <a:ext cx="887859" cy="764704"/>
          </a:xfrm>
          <a:prstGeom prst="rect">
            <a:avLst/>
          </a:prstGeom>
        </p:spPr>
      </p:pic>
      <p:pic>
        <p:nvPicPr>
          <p:cNvPr id="21" name="Рисунок 20" descr="мячи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</a:blip>
          <a:srcRect l="50000" t="4416" b="52520"/>
          <a:stretch>
            <a:fillRect/>
          </a:stretch>
        </p:blipFill>
        <p:spPr>
          <a:xfrm>
            <a:off x="2411760" y="5877272"/>
            <a:ext cx="887859" cy="764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5641.JPG"/>
          <p:cNvPicPr>
            <a:picLocks noChangeAspect="1"/>
          </p:cNvPicPr>
          <p:nvPr/>
        </p:nvPicPr>
        <p:blipFill>
          <a:blip r:embed="rId2" cstate="print"/>
          <a:srcRect t="9927"/>
          <a:stretch>
            <a:fillRect/>
          </a:stretch>
        </p:blipFill>
        <p:spPr>
          <a:xfrm>
            <a:off x="3635896" y="3114346"/>
            <a:ext cx="5262395" cy="35550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92080" y="581779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</a:rPr>
              <a:t>Эстафета: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Биатлон – «ПРОФИ»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68144" y="1514108"/>
            <a:ext cx="259228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b="1" dirty="0" smtClean="0">
                <a:solidFill>
                  <a:srgbClr val="FFFF00"/>
                </a:solidFill>
                <a:latin typeface="Georgia" pitchFamily="18" charset="0"/>
              </a:rPr>
              <a:t>Смотри!</a:t>
            </a:r>
          </a:p>
          <a:p>
            <a:pPr algn="ctr"/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A30D8E"/>
                </a:solidFill>
                <a:latin typeface="Georgia" pitchFamily="18" charset="0"/>
              </a:rPr>
              <a:t>Учись!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Выигрывай!</a:t>
            </a:r>
            <a:endParaRPr lang="ru-RU" sz="28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pic>
        <p:nvPicPr>
          <p:cNvPr id="12" name="Рисунок 11" descr="IMG_5643.JPG"/>
          <p:cNvPicPr>
            <a:picLocks noChangeAspect="1"/>
          </p:cNvPicPr>
          <p:nvPr/>
        </p:nvPicPr>
        <p:blipFill>
          <a:blip r:embed="rId3" cstate="print"/>
          <a:srcRect l="2751" t="20600"/>
          <a:stretch>
            <a:fillRect/>
          </a:stretch>
        </p:blipFill>
        <p:spPr>
          <a:xfrm>
            <a:off x="179512" y="836712"/>
            <a:ext cx="5140808" cy="314792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15616" y="283295"/>
            <a:ext cx="316835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Команда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«Папы и Мамы»</a:t>
            </a:r>
            <a:endParaRPr lang="ru-RU" sz="2400" b="1" dirty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8" name="Рисунок 7" descr="медали сочи7 - копия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481" y="4653136"/>
            <a:ext cx="2897375" cy="1822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P1060324.JPG"/>
          <p:cNvPicPr>
            <a:picLocks noChangeAspect="1"/>
          </p:cNvPicPr>
          <p:nvPr/>
        </p:nvPicPr>
        <p:blipFill>
          <a:blip r:embed="rId2" cstate="print"/>
          <a:srcRect l="2751" t="9051" r="5113" b="5901"/>
          <a:stretch>
            <a:fillRect/>
          </a:stretch>
        </p:blipFill>
        <p:spPr>
          <a:xfrm flipH="1">
            <a:off x="507549" y="4791614"/>
            <a:ext cx="1256139" cy="869634"/>
          </a:xfrm>
          <a:prstGeom prst="rect">
            <a:avLst/>
          </a:prstGeom>
        </p:spPr>
      </p:pic>
      <p:pic>
        <p:nvPicPr>
          <p:cNvPr id="9" name="Рисунок 8" descr="P1060328.JPG"/>
          <p:cNvPicPr>
            <a:picLocks noChangeAspect="1"/>
          </p:cNvPicPr>
          <p:nvPr/>
        </p:nvPicPr>
        <p:blipFill>
          <a:blip r:embed="rId3" cstate="print"/>
          <a:srcRect l="12988" t="21650" r="18500" b="21650"/>
          <a:stretch>
            <a:fillRect/>
          </a:stretch>
        </p:blipFill>
        <p:spPr>
          <a:xfrm>
            <a:off x="395536" y="5853989"/>
            <a:ext cx="1461748" cy="815371"/>
          </a:xfrm>
          <a:prstGeom prst="rect">
            <a:avLst/>
          </a:prstGeom>
        </p:spPr>
      </p:pic>
      <p:pic>
        <p:nvPicPr>
          <p:cNvPr id="10" name="Рисунок 9" descr="P1060292.JPG"/>
          <p:cNvPicPr>
            <a:picLocks noChangeAspect="1"/>
          </p:cNvPicPr>
          <p:nvPr/>
        </p:nvPicPr>
        <p:blipFill>
          <a:blip r:embed="rId4" cstate="print"/>
          <a:srcRect t="28237" r="9401" b="8001"/>
          <a:stretch>
            <a:fillRect/>
          </a:stretch>
        </p:blipFill>
        <p:spPr>
          <a:xfrm>
            <a:off x="2097257" y="4797152"/>
            <a:ext cx="2042695" cy="1916832"/>
          </a:xfrm>
          <a:prstGeom prst="rect">
            <a:avLst/>
          </a:prstGeom>
        </p:spPr>
      </p:pic>
      <p:pic>
        <p:nvPicPr>
          <p:cNvPr id="7" name="Рисунок 6" descr="P1060320.JPG"/>
          <p:cNvPicPr>
            <a:picLocks noChangeAspect="1"/>
          </p:cNvPicPr>
          <p:nvPr/>
        </p:nvPicPr>
        <p:blipFill>
          <a:blip r:embed="rId5" cstate="print"/>
          <a:srcRect l="6688" t="15350" r="5901" b="16401"/>
          <a:stretch>
            <a:fillRect/>
          </a:stretch>
        </p:blipFill>
        <p:spPr>
          <a:xfrm>
            <a:off x="2411760" y="4725144"/>
            <a:ext cx="1512168" cy="885504"/>
          </a:xfrm>
          <a:prstGeom prst="rect">
            <a:avLst/>
          </a:prstGeom>
        </p:spPr>
      </p:pic>
      <p:pic>
        <p:nvPicPr>
          <p:cNvPr id="11" name="Рисунок 10" descr="IMG_5651.JPG"/>
          <p:cNvPicPr>
            <a:picLocks noChangeAspect="1"/>
          </p:cNvPicPr>
          <p:nvPr/>
        </p:nvPicPr>
        <p:blipFill>
          <a:blip r:embed="rId6" cstate="print"/>
          <a:srcRect b="4167"/>
          <a:stretch>
            <a:fillRect/>
          </a:stretch>
        </p:blipFill>
        <p:spPr>
          <a:xfrm>
            <a:off x="4355976" y="3429000"/>
            <a:ext cx="4608512" cy="33123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83968" y="150892"/>
            <a:ext cx="55446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Девиз:  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Наш Леопард на вершине горы.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Скорость  и склоны </a:t>
            </a:r>
          </a:p>
          <a:p>
            <a:pPr algn="ctr"/>
            <a:r>
              <a:rPr lang="ru-RU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ему не страшны! </a:t>
            </a:r>
          </a:p>
        </p:txBody>
      </p:sp>
      <p:pic>
        <p:nvPicPr>
          <p:cNvPr id="16" name="Рисунок 15" descr="P1060350.JPG"/>
          <p:cNvPicPr>
            <a:picLocks noChangeAspect="1"/>
          </p:cNvPicPr>
          <p:nvPr/>
        </p:nvPicPr>
        <p:blipFill>
          <a:blip r:embed="rId7" cstate="print"/>
          <a:srcRect l="20863" t="10101" r="16925" b="6951"/>
          <a:stretch>
            <a:fillRect/>
          </a:stretch>
        </p:blipFill>
        <p:spPr>
          <a:xfrm>
            <a:off x="7092280" y="1484784"/>
            <a:ext cx="1800200" cy="1800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4016" y="3933056"/>
            <a:ext cx="4283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</a:rPr>
              <a:t>Танец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 «Конькобежцы»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</a:rPr>
              <a:t>Эстафета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«Виды спорта»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0072" y="1735648"/>
            <a:ext cx="151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Georgia" pitchFamily="18" charset="0"/>
              </a:rPr>
              <a:t>Бобслей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Georgia" pitchFamily="18" charset="0"/>
              </a:rPr>
              <a:t>Сноуборд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Georgia" pitchFamily="18" charset="0"/>
              </a:rPr>
              <a:t>Лыжные гонки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Georgia" pitchFamily="18" charset="0"/>
              </a:rPr>
              <a:t>Керлинг</a:t>
            </a:r>
          </a:p>
        </p:txBody>
      </p:sp>
      <p:pic>
        <p:nvPicPr>
          <p:cNvPr id="1026" name="Picture 2" descr="C:\Лондон избранное\олимпиада утренник\IMG_5626 - копия.JPG"/>
          <p:cNvPicPr>
            <a:picLocks noChangeAspect="1" noChangeArrowheads="1"/>
          </p:cNvPicPr>
          <p:nvPr/>
        </p:nvPicPr>
        <p:blipFill>
          <a:blip r:embed="rId8" cstate="print"/>
          <a:srcRect l="39414" t="27025" r="24035" b="39357"/>
          <a:stretch>
            <a:fillRect/>
          </a:stretch>
        </p:blipFill>
        <p:spPr bwMode="auto">
          <a:xfrm>
            <a:off x="251520" y="776277"/>
            <a:ext cx="4680520" cy="322878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043608" y="260648"/>
            <a:ext cx="3168352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Команда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«Леопард»</a:t>
            </a:r>
            <a:endParaRPr lang="ru-RU" sz="2400" b="1" dirty="0">
              <a:solidFill>
                <a:srgbClr val="FF0000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Лондон избранное\олимпиада утренник\IMG_5657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96953"/>
            <a:ext cx="4896387" cy="3672408"/>
          </a:xfrm>
          <a:prstGeom prst="rect">
            <a:avLst/>
          </a:prstGeom>
          <a:noFill/>
        </p:spPr>
      </p:pic>
      <p:pic>
        <p:nvPicPr>
          <p:cNvPr id="2052" name="Picture 4" descr="C:\Лондон избранное\олимпиада утренник\IMG_5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7432" y="620688"/>
            <a:ext cx="4187056" cy="314039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95536" y="620688"/>
            <a:ext cx="2376264" cy="2092881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4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Команда</a:t>
            </a:r>
          </a:p>
          <a:p>
            <a:pPr algn="ctr">
              <a:spcAft>
                <a:spcPts val="600"/>
              </a:spcAft>
            </a:pPr>
            <a:r>
              <a:rPr lang="ru-RU" sz="24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«Леопард»   </a:t>
            </a:r>
          </a:p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и  </a:t>
            </a:r>
          </a:p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Команда </a:t>
            </a:r>
          </a:p>
          <a:p>
            <a:pPr algn="ctr"/>
            <a:r>
              <a:rPr lang="ru-RU" sz="24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  <a:cs typeface="Arial" pitchFamily="34" charset="0"/>
              </a:rPr>
              <a:t>«Папы»</a:t>
            </a:r>
            <a:r>
              <a:rPr lang="ru-RU" sz="2000" b="1" dirty="0" smtClean="0">
                <a:solidFill>
                  <a:srgbClr val="009900"/>
                </a:solidFill>
                <a:latin typeface="Georgia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16" name="Рисунок 15" descr="я209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832" y="1268760"/>
            <a:ext cx="1360151" cy="1224136"/>
          </a:xfrm>
          <a:prstGeom prst="rect">
            <a:avLst/>
          </a:prstGeom>
        </p:spPr>
      </p:pic>
      <p:pic>
        <p:nvPicPr>
          <p:cNvPr id="17" name="Picture 5" descr="C:\Лондон избранное\олимпиада утренник\P1060286 - копия.JPG"/>
          <p:cNvPicPr>
            <a:picLocks noChangeAspect="1" noChangeArrowheads="1"/>
          </p:cNvPicPr>
          <p:nvPr/>
        </p:nvPicPr>
        <p:blipFill>
          <a:blip r:embed="rId5" cstate="print"/>
          <a:srcRect l="25143" t="69357" r="33278" b="10242"/>
          <a:stretch>
            <a:fillRect/>
          </a:stretch>
        </p:blipFill>
        <p:spPr bwMode="auto">
          <a:xfrm>
            <a:off x="5560725" y="4653136"/>
            <a:ext cx="2971715" cy="194421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508104" y="3861048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eorgia" pitchFamily="18" charset="0"/>
              </a:rPr>
              <a:t>Эстафета - игра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«Керлинг»</a:t>
            </a:r>
            <a:endParaRPr lang="ru-RU" sz="2400" b="1" dirty="0" smtClean="0">
              <a:solidFill>
                <a:srgbClr val="0070C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213</Words>
  <Application>Microsoft Office PowerPoint</Application>
  <PresentationFormat>Экран (4:3)</PresentationFormat>
  <Paragraphs>72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Галина</dc:creator>
  <cp:lastModifiedBy>Галина</cp:lastModifiedBy>
  <cp:revision>114</cp:revision>
  <dcterms:created xsi:type="dcterms:W3CDTF">2012-04-20T11:37:56Z</dcterms:created>
  <dcterms:modified xsi:type="dcterms:W3CDTF">2014-04-09T11:59:25Z</dcterms:modified>
</cp:coreProperties>
</file>