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B280E-85ED-4E59-A9D1-96A5354BA200}" type="datetimeFigureOut">
              <a:rPr lang="ru-RU" smtClean="0"/>
              <a:t>24.10.2011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B575F39-7F51-4452-B3AE-D28F70CFF676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Технология РКМ</a:t>
            </a:r>
          </a:p>
          <a:p>
            <a:r>
              <a:rPr lang="ru-RU" dirty="0" smtClean="0"/>
              <a:t>Автор </a:t>
            </a:r>
            <a:r>
              <a:rPr lang="ru-RU" dirty="0" err="1" smtClean="0"/>
              <a:t>Купцова</a:t>
            </a:r>
            <a:r>
              <a:rPr lang="ru-RU" dirty="0" smtClean="0"/>
              <a:t> Е.Ю.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400" dirty="0" smtClean="0"/>
              <a:t>Методические разработки к уроку литературы по рассказу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А</a:t>
            </a:r>
            <a:r>
              <a:rPr lang="ru-RU" sz="2400" dirty="0" smtClean="0"/>
              <a:t>. И. </a:t>
            </a:r>
            <a:r>
              <a:rPr lang="ru-RU" sz="2400" dirty="0" smtClean="0"/>
              <a:t>Солженицына «Матренин </a:t>
            </a:r>
            <a:r>
              <a:rPr lang="ru-RU" sz="2400" dirty="0" smtClean="0"/>
              <a:t>двор»</a:t>
            </a:r>
            <a:br>
              <a:rPr lang="ru-RU" sz="2400" dirty="0" smtClean="0"/>
            </a:br>
            <a:r>
              <a:rPr lang="ru-RU" sz="2400" dirty="0" smtClean="0"/>
              <a:t>                                                11 </a:t>
            </a:r>
            <a:r>
              <a:rPr lang="ru-RU" sz="2400" dirty="0" smtClean="0"/>
              <a:t>класс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Случайна или закономерна гибель Матрены</a:t>
            </a:r>
            <a:r>
              <a:rPr lang="ru-RU" dirty="0" smtClean="0"/>
              <a:t>?</a:t>
            </a:r>
          </a:p>
          <a:p>
            <a:endParaRPr lang="ru-RU" dirty="0" smtClean="0"/>
          </a:p>
          <a:p>
            <a:r>
              <a:rPr lang="ru-RU" dirty="0" smtClean="0"/>
              <a:t>Подобная судьба у меня вызывает</a:t>
            </a:r>
            <a:r>
              <a:rPr lang="ru-RU" dirty="0" smtClean="0"/>
              <a:t>…</a:t>
            </a:r>
          </a:p>
          <a:p>
            <a:endParaRPr lang="ru-RU" dirty="0" smtClean="0"/>
          </a:p>
          <a:p>
            <a:r>
              <a:rPr lang="ru-RU" dirty="0" smtClean="0"/>
              <a:t>В чем состоит идея национального спасения по Солженицыну?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индивидуальная письменная  работа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Цель -  Знакомство с системой образов, художественным своеобразием рассказа, выявление представлений автора о судьбе русской деревни.</a:t>
            </a:r>
          </a:p>
          <a:p>
            <a:endParaRPr lang="ru-RU" dirty="0" smtClean="0"/>
          </a:p>
          <a:p>
            <a:r>
              <a:rPr lang="ru-RU" dirty="0" smtClean="0"/>
              <a:t>Методика -  Работа в малой группе </a:t>
            </a:r>
            <a:r>
              <a:rPr lang="ru-RU" dirty="0" smtClean="0"/>
              <a:t>в технологии </a:t>
            </a:r>
            <a:r>
              <a:rPr lang="ru-RU" dirty="0" smtClean="0"/>
              <a:t>Развития Критического Мышления.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Тема </a:t>
            </a:r>
            <a:r>
              <a:rPr lang="ru-RU" sz="3200" dirty="0" smtClean="0"/>
              <a:t>«Матренин двор и </a:t>
            </a:r>
            <a:r>
              <a:rPr lang="ru-RU" sz="3200" dirty="0" smtClean="0"/>
              <a:t>матренин</a:t>
            </a:r>
            <a:r>
              <a:rPr lang="ru-RU" sz="3200" dirty="0" smtClean="0"/>
              <a:t> нрав»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Соберите обиды и беды, выпавшие на долю героини рассказа.</a:t>
            </a:r>
          </a:p>
          <a:p>
            <a:r>
              <a:rPr lang="ru-RU" dirty="0" smtClean="0"/>
              <a:t>Опишите детали убого быта Матрены.</a:t>
            </a:r>
          </a:p>
          <a:p>
            <a:r>
              <a:rPr lang="ru-RU" dirty="0" smtClean="0"/>
              <a:t>Как отразилось бытие на внешнем облике и нраве Матрены?</a:t>
            </a:r>
          </a:p>
          <a:p>
            <a:r>
              <a:rPr lang="ru-RU" dirty="0" smtClean="0"/>
              <a:t>Дайте свое определение слова «праведник».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и задания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Воспоминания Л. Чуковской об А. А. Ахматовой. Запись устной оценки рассказа А. И. Солженицына «Матренин двор»</a:t>
            </a:r>
          </a:p>
          <a:p>
            <a:pPr>
              <a:buNone/>
            </a:pPr>
            <a:r>
              <a:rPr lang="ru-RU" dirty="0" smtClean="0"/>
              <a:t>Удивительная </a:t>
            </a:r>
            <a:r>
              <a:rPr lang="ru-RU" dirty="0" smtClean="0"/>
              <a:t>вещь… Удивительно, как могли напечатать. Это пострашнее «Ивана Денисовича»… Там можно все на культ личности спихнуть, а тут… Ведь у него не Матрена, а вся русская деревня под паровоз попала – и вдребезги… Мелочи тоже удивительные… Помните – черные брови старика, как два моста навстречу друг другу?.. Вы заметили: у него скамьи и табуретки бывают то живые, то мертвые… а тараканы под обоями шуршат? Запомнили? Как далекий шум океана! И обои ходят волнами… А какая замечательная страница, когда он вдруг видит Матрену молодой… И всю деревню видит молодою, то есть такою, какая она была до всеобщего разорения…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6288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Знакомство с фрагментами критических статей о рассказе</a:t>
            </a:r>
            <a:r>
              <a:rPr lang="ru-RU" sz="3200" dirty="0" smtClean="0"/>
              <a:t>.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 Из статьи Н. </a:t>
            </a:r>
            <a:r>
              <a:rPr lang="ru-RU" b="1" dirty="0" err="1" smtClean="0"/>
              <a:t>Локтионовой</a:t>
            </a:r>
            <a:r>
              <a:rPr lang="ru-RU" b="1" dirty="0" smtClean="0"/>
              <a:t> «Не стоит село без праведника»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Первоначальное (авторское) название рассказа – «Не стоит село без праведника» – несло в себе основную идейную нагрузку. А. Твардовский предложил ради публикации более нейтральное название «Матренин двор».</a:t>
            </a:r>
          </a:p>
          <a:p>
            <a:pPr>
              <a:buNone/>
            </a:pPr>
            <a:r>
              <a:rPr lang="ru-RU" dirty="0" smtClean="0"/>
              <a:t>Если оттолкнуться от широких понятий «колхозный двор», «крестьянский двор», то в этом же ряду будет и Матренин двор» как символ особого устройства жизни, особого мира. Матрена, единственная в деревне, живет в своем мире: она устраивает свою жизнь трудом, честностью, добротой и терпением, сохранив душу и внутреннюю свободу. По-народному мудрая, рассудительная, умеющая ценить добро и красоту, улыбчивая и общительная по нраву, Матрена сумела противостоять злу и насилию, сохранив свой двор.</a:t>
            </a:r>
          </a:p>
          <a:p>
            <a:pPr>
              <a:buNone/>
            </a:pPr>
            <a:r>
              <a:rPr lang="ru-RU" dirty="0" smtClean="0"/>
              <a:t>	Так логически выстраивается ассоциативная цепочка: Матренин двор – Матренин мир – особый мир праведника. Но гибнет Матрена  - и рушится этот мир: растаскивают по бревнышку ее дом, с жадностью делят ее скромные пожитки. И некому защитить Матренин двор, никто даже не задумывается, что с уходом Матрены уходит из жизни что-то очень ценное и важное, не поддающееся дележу и примитивной житейской оценке.</a:t>
            </a:r>
          </a:p>
          <a:p>
            <a:pPr>
              <a:buNone/>
            </a:pPr>
            <a:r>
              <a:rPr lang="ru-RU" dirty="0" smtClean="0"/>
              <a:t>	«Все мы жили рядом с ней и не поняли, что есть она тот самый праведник, без которого, по пословице не стоит село.</a:t>
            </a:r>
          </a:p>
          <a:p>
            <a:pPr>
              <a:buNone/>
            </a:pPr>
            <a:r>
              <a:rPr lang="ru-RU" dirty="0" smtClean="0"/>
              <a:t>	Ни город.</a:t>
            </a:r>
          </a:p>
          <a:p>
            <a:pPr>
              <a:buNone/>
            </a:pPr>
            <a:r>
              <a:rPr lang="ru-RU" dirty="0" smtClean="0"/>
              <a:t>	Ни вся земля наша».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Гордиенко Т. В. «Особенности языка и стиля рассказа                                                                    А. И. Солженицына «Матренин двор»</a:t>
            </a:r>
          </a:p>
          <a:p>
            <a:endParaRPr lang="ru-RU" dirty="0" smtClean="0"/>
          </a:p>
          <a:p>
            <a:pPr>
              <a:buNone/>
            </a:pPr>
            <a:r>
              <a:rPr lang="ru-RU" sz="2400" dirty="0" smtClean="0"/>
              <a:t>Напевность и мелодичность речи Матрены создается сочетанием современных и старинных русских слов и форм речевого выражения: </a:t>
            </a:r>
            <a:r>
              <a:rPr lang="ru-RU" sz="2400" dirty="0" err="1" smtClean="0"/>
              <a:t>летось</a:t>
            </a:r>
            <a:r>
              <a:rPr lang="ru-RU" sz="2400" dirty="0" smtClean="0"/>
              <a:t>, </a:t>
            </a:r>
            <a:r>
              <a:rPr lang="ru-RU" sz="2400" dirty="0" err="1" smtClean="0"/>
              <a:t>по-бывалошному</a:t>
            </a:r>
            <a:r>
              <a:rPr lang="ru-RU" sz="2400" dirty="0" smtClean="0"/>
              <a:t>, </a:t>
            </a:r>
            <a:r>
              <a:rPr lang="ru-RU" sz="2400" dirty="0" err="1" smtClean="0"/>
              <a:t>иззаботилась</a:t>
            </a:r>
            <a:r>
              <a:rPr lang="ru-RU" sz="2400" dirty="0" smtClean="0"/>
              <a:t>, </a:t>
            </a:r>
            <a:r>
              <a:rPr lang="ru-RU" sz="2400" dirty="0" err="1" smtClean="0"/>
              <a:t>закружавилось</a:t>
            </a:r>
            <a:r>
              <a:rPr lang="ru-RU" sz="2400" dirty="0" smtClean="0"/>
              <a:t>, не прихватил ли кто </a:t>
            </a:r>
            <a:r>
              <a:rPr lang="ru-RU" sz="2400" dirty="0" err="1" smtClean="0"/>
              <a:t>неуладкой</a:t>
            </a:r>
            <a:r>
              <a:rPr lang="ru-RU" sz="2400" dirty="0" smtClean="0"/>
              <a:t> чужую воду </a:t>
            </a:r>
            <a:r>
              <a:rPr lang="ru-RU" sz="2400" dirty="0" err="1" smtClean="0"/>
              <a:t>освяченную</a:t>
            </a:r>
            <a:r>
              <a:rPr lang="ru-RU" sz="2400" dirty="0" smtClean="0"/>
              <a:t>?</a:t>
            </a:r>
          </a:p>
          <a:p>
            <a:pPr>
              <a:buNone/>
            </a:pPr>
            <a:r>
              <a:rPr lang="ru-RU" sz="2400" dirty="0" smtClean="0"/>
              <a:t>	Интересны также пословицы и поговорки, образные выражения, которых в рассказе немало: Умная выходит замуж после Покрова, а </a:t>
            </a:r>
            <a:r>
              <a:rPr lang="ru-RU" sz="2400" dirty="0" err="1" smtClean="0"/>
              <a:t>дура</a:t>
            </a:r>
            <a:r>
              <a:rPr lang="ru-RU" sz="2400" dirty="0" smtClean="0"/>
              <a:t> – после Петрова, ни к столу, ни к </a:t>
            </a:r>
            <a:r>
              <a:rPr lang="ru-RU" sz="2400" dirty="0" err="1" smtClean="0"/>
              <a:t>перилу</a:t>
            </a:r>
            <a:r>
              <a:rPr lang="ru-RU" sz="2400" dirty="0" smtClean="0"/>
              <a:t> эта работа, пошел он на войну и ни весточки, ни косточки, незнайка на печи лежит, а </a:t>
            </a:r>
            <a:r>
              <a:rPr lang="ru-RU" sz="2400" dirty="0" err="1" smtClean="0"/>
              <a:t>знайку</a:t>
            </a:r>
            <a:r>
              <a:rPr lang="ru-RU" sz="2400" dirty="0" smtClean="0"/>
              <a:t> на веревочке ведут, как родилась – не помню, как умру – не знаю.</a:t>
            </a:r>
          </a:p>
          <a:p>
            <a:pPr>
              <a:buNone/>
            </a:pPr>
            <a:r>
              <a:rPr lang="ru-RU" sz="2400" dirty="0" smtClean="0"/>
              <a:t>	В начале рассказа особую атмосферу ладной жизни Матрены создают уменьшительно-ласкательные формы существительных: </a:t>
            </a:r>
            <a:r>
              <a:rPr lang="ru-RU" sz="2400" dirty="0" err="1" smtClean="0"/>
              <a:t>базарец</a:t>
            </a:r>
            <a:r>
              <a:rPr lang="ru-RU" sz="2400" dirty="0" smtClean="0"/>
              <a:t>, </a:t>
            </a:r>
            <a:r>
              <a:rPr lang="ru-RU" sz="2400" dirty="0" err="1" smtClean="0"/>
              <a:t>плотинка</a:t>
            </a:r>
            <a:r>
              <a:rPr lang="ru-RU" sz="2400" dirty="0" smtClean="0"/>
              <a:t>, мостик, дворик, оконца, сахарку, сальца, раздобыть сенца, пятнадцать соток песочка (о наделе земли, который выделил колхоз).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Перегруппировка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Пересказ в новой группе основных положений статьи.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со статьями в технологии РКМ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Прослушивание </a:t>
            </a:r>
            <a:r>
              <a:rPr lang="ru-RU" dirty="0" smtClean="0"/>
              <a:t>песни «Другие времена» </a:t>
            </a:r>
            <a:r>
              <a:rPr lang="ru-RU" dirty="0" smtClean="0"/>
              <a:t>современного автора-исполнителя Тимура </a:t>
            </a:r>
            <a:r>
              <a:rPr lang="ru-RU" dirty="0" err="1" smtClean="0"/>
              <a:t>Шаова</a:t>
            </a:r>
            <a:r>
              <a:rPr lang="ru-RU" dirty="0" smtClean="0"/>
              <a:t> о судьбе деревенской женщины в наше </a:t>
            </a:r>
            <a:r>
              <a:rPr lang="ru-RU" dirty="0" smtClean="0"/>
              <a:t>время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Нарисовать </a:t>
            </a:r>
            <a:r>
              <a:rPr lang="ru-RU" dirty="0" smtClean="0"/>
              <a:t>краеугольные камни, на которых стоит Русский дом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Растолковать </a:t>
            </a:r>
            <a:r>
              <a:rPr lang="ru-RU" dirty="0" smtClean="0"/>
              <a:t>символику своего рисунка.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Творческое задание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</TotalTime>
  <Words>376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Методические разработки к уроку литературы по рассказу  А. И. Солженицына «Матренин двор»                                                 11 класс  </vt:lpstr>
      <vt:lpstr>Тема «Матренин двор и матренин нрав» </vt:lpstr>
      <vt:lpstr>Вопросы и задания</vt:lpstr>
      <vt:lpstr>Знакомство с фрагментами критических статей о рассказе. </vt:lpstr>
      <vt:lpstr>Слайд 5</vt:lpstr>
      <vt:lpstr>Слайд 6</vt:lpstr>
      <vt:lpstr>Работа со статьями в технологии РКМ</vt:lpstr>
      <vt:lpstr>Слайд 8</vt:lpstr>
      <vt:lpstr>Творческое задание </vt:lpstr>
      <vt:lpstr>индивидуальная письменная 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разработки к уроку литературы по рассказу  А. И. Солженицына «Матренин двор»                                                 11 класс</dc:title>
  <dc:creator>admin</dc:creator>
  <cp:lastModifiedBy>admin</cp:lastModifiedBy>
  <cp:revision>3</cp:revision>
  <dcterms:created xsi:type="dcterms:W3CDTF">2011-10-24T15:32:12Z</dcterms:created>
  <dcterms:modified xsi:type="dcterms:W3CDTF">2011-10-24T15:53:21Z</dcterms:modified>
</cp:coreProperties>
</file>